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5E51F-E724-45A3-AA10-222B0E31B7EF}" type="datetimeFigureOut">
              <a:rPr lang="en-US" smtClean="0"/>
              <a:t>4/8/2015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4F369-A89A-49C2-8064-6AB7F383C3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5E51F-E724-45A3-AA10-222B0E31B7EF}" type="datetimeFigureOut">
              <a:rPr lang="en-US" smtClean="0"/>
              <a:t>4/8/2015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4F369-A89A-49C2-8064-6AB7F383C3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5E51F-E724-45A3-AA10-222B0E31B7EF}" type="datetimeFigureOut">
              <a:rPr lang="en-US" smtClean="0"/>
              <a:t>4/8/2015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4F369-A89A-49C2-8064-6AB7F383C3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5E51F-E724-45A3-AA10-222B0E31B7EF}" type="datetimeFigureOut">
              <a:rPr lang="en-US" smtClean="0"/>
              <a:t>4/8/2015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4F369-A89A-49C2-8064-6AB7F383C3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5E51F-E724-45A3-AA10-222B0E31B7EF}" type="datetimeFigureOut">
              <a:rPr lang="en-US" smtClean="0"/>
              <a:t>4/8/2015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4F369-A89A-49C2-8064-6AB7F383C3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5E51F-E724-45A3-AA10-222B0E31B7EF}" type="datetimeFigureOut">
              <a:rPr lang="en-US" smtClean="0"/>
              <a:t>4/8/2015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4F369-A89A-49C2-8064-6AB7F383C3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5E51F-E724-45A3-AA10-222B0E31B7EF}" type="datetimeFigureOut">
              <a:rPr lang="en-US" smtClean="0"/>
              <a:t>4/8/2015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4F369-A89A-49C2-8064-6AB7F383C3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5E51F-E724-45A3-AA10-222B0E31B7EF}" type="datetimeFigureOut">
              <a:rPr lang="en-US" smtClean="0"/>
              <a:t>4/8/2015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4F369-A89A-49C2-8064-6AB7F383C3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5E51F-E724-45A3-AA10-222B0E31B7EF}" type="datetimeFigureOut">
              <a:rPr lang="en-US" smtClean="0"/>
              <a:t>4/8/2015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4F369-A89A-49C2-8064-6AB7F383C3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5E51F-E724-45A3-AA10-222B0E31B7EF}" type="datetimeFigureOut">
              <a:rPr lang="en-US" smtClean="0"/>
              <a:t>4/8/2015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4F369-A89A-49C2-8064-6AB7F383C3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5E51F-E724-45A3-AA10-222B0E31B7EF}" type="datetimeFigureOut">
              <a:rPr lang="en-US" smtClean="0"/>
              <a:t>4/8/2015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4F369-A89A-49C2-8064-6AB7F383C3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F5E51F-E724-45A3-AA10-222B0E31B7EF}" type="datetimeFigureOut">
              <a:rPr lang="en-US" smtClean="0"/>
              <a:t>4/8/2015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84F369-A89A-49C2-8064-6AB7F383C37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2759058" y="62785"/>
            <a:ext cx="3147430" cy="628609"/>
            <a:chOff x="2759058" y="62785"/>
            <a:chExt cx="3147430" cy="628609"/>
          </a:xfrm>
        </p:grpSpPr>
        <p:sp>
          <p:nvSpPr>
            <p:cNvPr id="2" name="Freeform 1"/>
            <p:cNvSpPr/>
            <p:nvPr/>
          </p:nvSpPr>
          <p:spPr>
            <a:xfrm>
              <a:off x="2759058" y="62785"/>
              <a:ext cx="325792" cy="546458"/>
            </a:xfrm>
            <a:custGeom>
              <a:avLst/>
              <a:gdLst/>
              <a:ahLst/>
              <a:cxnLst/>
              <a:rect l="0" t="0" r="0" b="0"/>
              <a:pathLst>
                <a:path w="325792" h="546458">
                  <a:moveTo>
                    <a:pt x="252092" y="63556"/>
                  </a:moveTo>
                  <a:lnTo>
                    <a:pt x="249091" y="54755"/>
                  </a:lnTo>
                  <a:lnTo>
                    <a:pt x="245669" y="46408"/>
                  </a:lnTo>
                  <a:lnTo>
                    <a:pt x="241464" y="37719"/>
                  </a:lnTo>
                  <a:lnTo>
                    <a:pt x="236218" y="28943"/>
                  </a:lnTo>
                  <a:lnTo>
                    <a:pt x="229440" y="20745"/>
                  </a:lnTo>
                  <a:lnTo>
                    <a:pt x="221007" y="13469"/>
                  </a:lnTo>
                  <a:lnTo>
                    <a:pt x="211268" y="7451"/>
                  </a:lnTo>
                  <a:lnTo>
                    <a:pt x="200824" y="3167"/>
                  </a:lnTo>
                  <a:lnTo>
                    <a:pt x="190101" y="704"/>
                  </a:lnTo>
                  <a:lnTo>
                    <a:pt x="179312" y="0"/>
                  </a:lnTo>
                  <a:lnTo>
                    <a:pt x="168542" y="1033"/>
                  </a:lnTo>
                  <a:lnTo>
                    <a:pt x="157820" y="3612"/>
                  </a:lnTo>
                  <a:lnTo>
                    <a:pt x="147146" y="7443"/>
                  </a:lnTo>
                  <a:lnTo>
                    <a:pt x="136512" y="12221"/>
                  </a:lnTo>
                  <a:lnTo>
                    <a:pt x="125914" y="17690"/>
                  </a:lnTo>
                  <a:lnTo>
                    <a:pt x="115507" y="23647"/>
                  </a:lnTo>
                  <a:lnTo>
                    <a:pt x="105592" y="29945"/>
                  </a:lnTo>
                  <a:lnTo>
                    <a:pt x="96293" y="36480"/>
                  </a:lnTo>
                  <a:lnTo>
                    <a:pt x="87574" y="43344"/>
                  </a:lnTo>
                  <a:lnTo>
                    <a:pt x="79331" y="50790"/>
                  </a:lnTo>
                  <a:lnTo>
                    <a:pt x="71451" y="58924"/>
                  </a:lnTo>
                  <a:lnTo>
                    <a:pt x="63836" y="68015"/>
                  </a:lnTo>
                  <a:lnTo>
                    <a:pt x="56408" y="78561"/>
                  </a:lnTo>
                  <a:lnTo>
                    <a:pt x="49116" y="90693"/>
                  </a:lnTo>
                  <a:lnTo>
                    <a:pt x="42083" y="104079"/>
                  </a:lnTo>
                  <a:lnTo>
                    <a:pt x="35585" y="118128"/>
                  </a:lnTo>
                  <a:lnTo>
                    <a:pt x="29735" y="132422"/>
                  </a:lnTo>
                  <a:lnTo>
                    <a:pt x="24484" y="146594"/>
                  </a:lnTo>
                  <a:lnTo>
                    <a:pt x="19723" y="160255"/>
                  </a:lnTo>
                  <a:lnTo>
                    <a:pt x="15340" y="173264"/>
                  </a:lnTo>
                  <a:lnTo>
                    <a:pt x="11395" y="185981"/>
                  </a:lnTo>
                  <a:lnTo>
                    <a:pt x="8117" y="199134"/>
                  </a:lnTo>
                  <a:lnTo>
                    <a:pt x="5578" y="213107"/>
                  </a:lnTo>
                  <a:lnTo>
                    <a:pt x="3703" y="228106"/>
                  </a:lnTo>
                  <a:lnTo>
                    <a:pt x="2361" y="244319"/>
                  </a:lnTo>
                  <a:lnTo>
                    <a:pt x="1421" y="261710"/>
                  </a:lnTo>
                  <a:lnTo>
                    <a:pt x="772" y="279931"/>
                  </a:lnTo>
                  <a:lnTo>
                    <a:pt x="328" y="298454"/>
                  </a:lnTo>
                  <a:lnTo>
                    <a:pt x="31" y="316946"/>
                  </a:lnTo>
                  <a:lnTo>
                    <a:pt x="0" y="335275"/>
                  </a:lnTo>
                  <a:lnTo>
                    <a:pt x="512" y="353421"/>
                  </a:lnTo>
                  <a:lnTo>
                    <a:pt x="1677" y="371401"/>
                  </a:lnTo>
                  <a:lnTo>
                    <a:pt x="3614" y="389086"/>
                  </a:lnTo>
                  <a:lnTo>
                    <a:pt x="6518" y="406202"/>
                  </a:lnTo>
                  <a:lnTo>
                    <a:pt x="10399" y="422640"/>
                  </a:lnTo>
                  <a:lnTo>
                    <a:pt x="15125" y="438291"/>
                  </a:lnTo>
                  <a:lnTo>
                    <a:pt x="20514" y="452962"/>
                  </a:lnTo>
                  <a:lnTo>
                    <a:pt x="26400" y="466642"/>
                  </a:lnTo>
                  <a:lnTo>
                    <a:pt x="32809" y="479304"/>
                  </a:lnTo>
                  <a:lnTo>
                    <a:pt x="39942" y="490823"/>
                  </a:lnTo>
                  <a:lnTo>
                    <a:pt x="47847" y="501242"/>
                  </a:lnTo>
                  <a:lnTo>
                    <a:pt x="56275" y="510731"/>
                  </a:lnTo>
                  <a:lnTo>
                    <a:pt x="64778" y="519500"/>
                  </a:lnTo>
                  <a:lnTo>
                    <a:pt x="73103" y="527723"/>
                  </a:lnTo>
                  <a:lnTo>
                    <a:pt x="81659" y="535060"/>
                  </a:lnTo>
                  <a:lnTo>
                    <a:pt x="91382" y="540704"/>
                  </a:lnTo>
                  <a:lnTo>
                    <a:pt x="102696" y="544350"/>
                  </a:lnTo>
                  <a:lnTo>
                    <a:pt x="115229" y="546153"/>
                  </a:lnTo>
                  <a:lnTo>
                    <a:pt x="128106" y="546457"/>
                  </a:lnTo>
                  <a:lnTo>
                    <a:pt x="140768" y="545626"/>
                  </a:lnTo>
                  <a:lnTo>
                    <a:pt x="153014" y="543968"/>
                  </a:lnTo>
                  <a:lnTo>
                    <a:pt x="164836" y="541727"/>
                  </a:lnTo>
                  <a:lnTo>
                    <a:pt x="176302" y="539069"/>
                  </a:lnTo>
                  <a:lnTo>
                    <a:pt x="187491" y="535796"/>
                  </a:lnTo>
                  <a:lnTo>
                    <a:pt x="198479" y="531382"/>
                  </a:lnTo>
                  <a:lnTo>
                    <a:pt x="209322" y="525634"/>
                  </a:lnTo>
                  <a:lnTo>
                    <a:pt x="220065" y="518823"/>
                  </a:lnTo>
                  <a:lnTo>
                    <a:pt x="230739" y="511487"/>
                  </a:lnTo>
                  <a:lnTo>
                    <a:pt x="241360" y="503998"/>
                  </a:lnTo>
                  <a:lnTo>
                    <a:pt x="251782" y="496530"/>
                  </a:lnTo>
                  <a:lnTo>
                    <a:pt x="261706" y="489143"/>
                  </a:lnTo>
                  <a:lnTo>
                    <a:pt x="271011" y="481845"/>
                  </a:lnTo>
                  <a:lnTo>
                    <a:pt x="279733" y="474623"/>
                  </a:lnTo>
                  <a:lnTo>
                    <a:pt x="287979" y="467460"/>
                  </a:lnTo>
                  <a:lnTo>
                    <a:pt x="295851" y="460350"/>
                  </a:lnTo>
                  <a:lnTo>
                    <a:pt x="303147" y="453584"/>
                  </a:lnTo>
                  <a:lnTo>
                    <a:pt x="310071" y="447080"/>
                  </a:lnTo>
                  <a:lnTo>
                    <a:pt x="317235" y="440267"/>
                  </a:lnTo>
                  <a:lnTo>
                    <a:pt x="325791" y="4320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126963" y="94756"/>
              <a:ext cx="210571" cy="452726"/>
            </a:xfrm>
            <a:custGeom>
              <a:avLst/>
              <a:gdLst/>
              <a:ahLst/>
              <a:cxnLst/>
              <a:rect l="0" t="0" r="0" b="0"/>
              <a:pathLst>
                <a:path w="210571" h="452726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66"/>
                  </a:lnTo>
                  <a:lnTo>
                    <a:pt x="177" y="50487"/>
                  </a:lnTo>
                  <a:lnTo>
                    <a:pt x="826" y="65463"/>
                  </a:lnTo>
                  <a:lnTo>
                    <a:pt x="2075" y="81186"/>
                  </a:lnTo>
                  <a:lnTo>
                    <a:pt x="3727" y="97461"/>
                  </a:lnTo>
                  <a:lnTo>
                    <a:pt x="5376" y="114134"/>
                  </a:lnTo>
                  <a:lnTo>
                    <a:pt x="6783" y="131075"/>
                  </a:lnTo>
                  <a:lnTo>
                    <a:pt x="8049" y="147872"/>
                  </a:lnTo>
                  <a:lnTo>
                    <a:pt x="9505" y="163850"/>
                  </a:lnTo>
                  <a:lnTo>
                    <a:pt x="11332" y="178712"/>
                  </a:lnTo>
                  <a:lnTo>
                    <a:pt x="13389" y="192658"/>
                  </a:lnTo>
                  <a:lnTo>
                    <a:pt x="15317" y="206179"/>
                  </a:lnTo>
                  <a:lnTo>
                    <a:pt x="16911" y="219617"/>
                  </a:lnTo>
                  <a:lnTo>
                    <a:pt x="18133" y="233289"/>
                  </a:lnTo>
                  <a:lnTo>
                    <a:pt x="19029" y="247548"/>
                  </a:lnTo>
                  <a:lnTo>
                    <a:pt x="19666" y="262515"/>
                  </a:lnTo>
                  <a:lnTo>
                    <a:pt x="20111" y="277976"/>
                  </a:lnTo>
                  <a:lnTo>
                    <a:pt x="20416" y="293501"/>
                  </a:lnTo>
                  <a:lnTo>
                    <a:pt x="20625" y="308830"/>
                  </a:lnTo>
                  <a:lnTo>
                    <a:pt x="20767" y="323884"/>
                  </a:lnTo>
                  <a:lnTo>
                    <a:pt x="20863" y="338678"/>
                  </a:lnTo>
                  <a:lnTo>
                    <a:pt x="20927" y="353259"/>
                  </a:lnTo>
                  <a:lnTo>
                    <a:pt x="20970" y="367679"/>
                  </a:lnTo>
                  <a:lnTo>
                    <a:pt x="20999" y="381980"/>
                  </a:lnTo>
                  <a:lnTo>
                    <a:pt x="21014" y="396105"/>
                  </a:lnTo>
                  <a:lnTo>
                    <a:pt x="20855" y="406803"/>
                  </a:lnTo>
                  <a:lnTo>
                    <a:pt x="20216" y="410239"/>
                  </a:lnTo>
                  <a:lnTo>
                    <a:pt x="18979" y="408116"/>
                  </a:lnTo>
                  <a:lnTo>
                    <a:pt x="17503" y="402592"/>
                  </a:lnTo>
                  <a:lnTo>
                    <a:pt x="16505" y="395073"/>
                  </a:lnTo>
                  <a:lnTo>
                    <a:pt x="16352" y="386377"/>
                  </a:lnTo>
                  <a:lnTo>
                    <a:pt x="16912" y="376816"/>
                  </a:lnTo>
                  <a:lnTo>
                    <a:pt x="17753" y="366357"/>
                  </a:lnTo>
                  <a:lnTo>
                    <a:pt x="18587" y="355038"/>
                  </a:lnTo>
                  <a:lnTo>
                    <a:pt x="19621" y="343153"/>
                  </a:lnTo>
                  <a:lnTo>
                    <a:pt x="21446" y="331168"/>
                  </a:lnTo>
                  <a:lnTo>
                    <a:pt x="24344" y="319371"/>
                  </a:lnTo>
                  <a:lnTo>
                    <a:pt x="28443" y="308178"/>
                  </a:lnTo>
                  <a:lnTo>
                    <a:pt x="33877" y="298192"/>
                  </a:lnTo>
                  <a:lnTo>
                    <a:pt x="40579" y="289637"/>
                  </a:lnTo>
                  <a:lnTo>
                    <a:pt x="48504" y="282724"/>
                  </a:lnTo>
                  <a:lnTo>
                    <a:pt x="57718" y="277821"/>
                  </a:lnTo>
                  <a:lnTo>
                    <a:pt x="68123" y="274940"/>
                  </a:lnTo>
                  <a:lnTo>
                    <a:pt x="79023" y="274122"/>
                  </a:lnTo>
                  <a:lnTo>
                    <a:pt x="89266" y="275609"/>
                  </a:lnTo>
                  <a:lnTo>
                    <a:pt x="98259" y="279311"/>
                  </a:lnTo>
                  <a:lnTo>
                    <a:pt x="105939" y="284880"/>
                  </a:lnTo>
                  <a:lnTo>
                    <a:pt x="112486" y="291896"/>
                  </a:lnTo>
                  <a:lnTo>
                    <a:pt x="118150" y="299986"/>
                  </a:lnTo>
                  <a:lnTo>
                    <a:pt x="123159" y="309008"/>
                  </a:lnTo>
                  <a:lnTo>
                    <a:pt x="127699" y="319041"/>
                  </a:lnTo>
                  <a:lnTo>
                    <a:pt x="131911" y="330043"/>
                  </a:lnTo>
                  <a:lnTo>
                    <a:pt x="135897" y="341702"/>
                  </a:lnTo>
                  <a:lnTo>
                    <a:pt x="139727" y="353527"/>
                  </a:lnTo>
                  <a:lnTo>
                    <a:pt x="143452" y="365222"/>
                  </a:lnTo>
                  <a:lnTo>
                    <a:pt x="147107" y="376686"/>
                  </a:lnTo>
                  <a:lnTo>
                    <a:pt x="150714" y="387917"/>
                  </a:lnTo>
                  <a:lnTo>
                    <a:pt x="154293" y="398948"/>
                  </a:lnTo>
                  <a:lnTo>
                    <a:pt x="158019" y="409662"/>
                  </a:lnTo>
                  <a:lnTo>
                    <a:pt x="162205" y="419790"/>
                  </a:lnTo>
                  <a:lnTo>
                    <a:pt x="166987" y="429222"/>
                  </a:lnTo>
                  <a:lnTo>
                    <a:pt x="172414" y="437521"/>
                  </a:lnTo>
                  <a:lnTo>
                    <a:pt x="179278" y="444559"/>
                  </a:lnTo>
                  <a:lnTo>
                    <a:pt x="190422" y="449833"/>
                  </a:lnTo>
                  <a:lnTo>
                    <a:pt x="210570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357178" y="371900"/>
              <a:ext cx="307676" cy="318466"/>
            </a:xfrm>
            <a:custGeom>
              <a:avLst/>
              <a:gdLst/>
              <a:ahLst/>
              <a:cxnLst/>
              <a:rect l="0" t="0" r="0" b="0"/>
              <a:pathLst>
                <a:path w="307676" h="318466">
                  <a:moveTo>
                    <a:pt x="96169" y="80825"/>
                  </a:moveTo>
                  <a:lnTo>
                    <a:pt x="96035" y="69157"/>
                  </a:lnTo>
                  <a:lnTo>
                    <a:pt x="94755" y="58668"/>
                  </a:lnTo>
                  <a:lnTo>
                    <a:pt x="92157" y="48375"/>
                  </a:lnTo>
                  <a:lnTo>
                    <a:pt x="88264" y="38420"/>
                  </a:lnTo>
                  <a:lnTo>
                    <a:pt x="82983" y="29373"/>
                  </a:lnTo>
                  <a:lnTo>
                    <a:pt x="76401" y="21503"/>
                  </a:lnTo>
                  <a:lnTo>
                    <a:pt x="68901" y="15245"/>
                  </a:lnTo>
                  <a:lnTo>
                    <a:pt x="61039" y="11325"/>
                  </a:lnTo>
                  <a:lnTo>
                    <a:pt x="53166" y="9921"/>
                  </a:lnTo>
                  <a:lnTo>
                    <a:pt x="45425" y="10912"/>
                  </a:lnTo>
                  <a:lnTo>
                    <a:pt x="37848" y="14153"/>
                  </a:lnTo>
                  <a:lnTo>
                    <a:pt x="30424" y="19329"/>
                  </a:lnTo>
                  <a:lnTo>
                    <a:pt x="23286" y="26038"/>
                  </a:lnTo>
                  <a:lnTo>
                    <a:pt x="16711" y="33895"/>
                  </a:lnTo>
                  <a:lnTo>
                    <a:pt x="10814" y="42584"/>
                  </a:lnTo>
                  <a:lnTo>
                    <a:pt x="5870" y="52026"/>
                  </a:lnTo>
                  <a:lnTo>
                    <a:pt x="2379" y="62348"/>
                  </a:lnTo>
                  <a:lnTo>
                    <a:pt x="479" y="73552"/>
                  </a:lnTo>
                  <a:lnTo>
                    <a:pt x="0" y="85517"/>
                  </a:lnTo>
                  <a:lnTo>
                    <a:pt x="658" y="98081"/>
                  </a:lnTo>
                  <a:lnTo>
                    <a:pt x="2176" y="111082"/>
                  </a:lnTo>
                  <a:lnTo>
                    <a:pt x="4481" y="124066"/>
                  </a:lnTo>
                  <a:lnTo>
                    <a:pt x="7698" y="136324"/>
                  </a:lnTo>
                  <a:lnTo>
                    <a:pt x="11826" y="147510"/>
                  </a:lnTo>
                  <a:lnTo>
                    <a:pt x="16902" y="156984"/>
                  </a:lnTo>
                  <a:lnTo>
                    <a:pt x="23066" y="163687"/>
                  </a:lnTo>
                  <a:lnTo>
                    <a:pt x="30281" y="167296"/>
                  </a:lnTo>
                  <a:lnTo>
                    <a:pt x="38058" y="167956"/>
                  </a:lnTo>
                  <a:lnTo>
                    <a:pt x="45584" y="165905"/>
                  </a:lnTo>
                  <a:lnTo>
                    <a:pt x="52419" y="161568"/>
                  </a:lnTo>
                  <a:lnTo>
                    <a:pt x="58480" y="155441"/>
                  </a:lnTo>
                  <a:lnTo>
                    <a:pt x="63858" y="147983"/>
                  </a:lnTo>
                  <a:lnTo>
                    <a:pt x="68698" y="139569"/>
                  </a:lnTo>
                  <a:lnTo>
                    <a:pt x="73135" y="130484"/>
                  </a:lnTo>
                  <a:lnTo>
                    <a:pt x="77284" y="120934"/>
                  </a:lnTo>
                  <a:lnTo>
                    <a:pt x="81243" y="111098"/>
                  </a:lnTo>
                  <a:lnTo>
                    <a:pt x="85567" y="102267"/>
                  </a:lnTo>
                  <a:lnTo>
                    <a:pt x="90883" y="97674"/>
                  </a:lnTo>
                  <a:lnTo>
                    <a:pt x="96495" y="98620"/>
                  </a:lnTo>
                  <a:lnTo>
                    <a:pt x="101471" y="103089"/>
                  </a:lnTo>
                  <a:lnTo>
                    <a:pt x="105983" y="109499"/>
                  </a:lnTo>
                  <a:lnTo>
                    <a:pt x="110577" y="116772"/>
                  </a:lnTo>
                  <a:lnTo>
                    <a:pt x="115568" y="124302"/>
                  </a:lnTo>
                  <a:lnTo>
                    <a:pt x="121189" y="131334"/>
                  </a:lnTo>
                  <a:lnTo>
                    <a:pt x="127701" y="136852"/>
                  </a:lnTo>
                  <a:lnTo>
                    <a:pt x="135140" y="140444"/>
                  </a:lnTo>
                  <a:lnTo>
                    <a:pt x="143063" y="141891"/>
                  </a:lnTo>
                  <a:lnTo>
                    <a:pt x="150684" y="140902"/>
                  </a:lnTo>
                  <a:lnTo>
                    <a:pt x="157598" y="137607"/>
                  </a:lnTo>
                  <a:lnTo>
                    <a:pt x="164300" y="133709"/>
                  </a:lnTo>
                  <a:lnTo>
                    <a:pt x="170988" y="131947"/>
                  </a:lnTo>
                  <a:lnTo>
                    <a:pt x="176619" y="133562"/>
                  </a:lnTo>
                  <a:lnTo>
                    <a:pt x="180906" y="138795"/>
                  </a:lnTo>
                  <a:lnTo>
                    <a:pt x="184018" y="147250"/>
                  </a:lnTo>
                  <a:lnTo>
                    <a:pt x="186381" y="158124"/>
                  </a:lnTo>
                  <a:lnTo>
                    <a:pt x="188548" y="170469"/>
                  </a:lnTo>
                  <a:lnTo>
                    <a:pt x="190837" y="183618"/>
                  </a:lnTo>
                  <a:lnTo>
                    <a:pt x="193197" y="197190"/>
                  </a:lnTo>
                  <a:lnTo>
                    <a:pt x="195324" y="210981"/>
                  </a:lnTo>
                  <a:lnTo>
                    <a:pt x="197053" y="224882"/>
                  </a:lnTo>
                  <a:lnTo>
                    <a:pt x="198535" y="238674"/>
                  </a:lnTo>
                  <a:lnTo>
                    <a:pt x="200137" y="252023"/>
                  </a:lnTo>
                  <a:lnTo>
                    <a:pt x="202061" y="264794"/>
                  </a:lnTo>
                  <a:lnTo>
                    <a:pt x="204184" y="277338"/>
                  </a:lnTo>
                  <a:lnTo>
                    <a:pt x="206155" y="290368"/>
                  </a:lnTo>
                  <a:lnTo>
                    <a:pt x="207753" y="304151"/>
                  </a:lnTo>
                  <a:lnTo>
                    <a:pt x="208074" y="315157"/>
                  </a:lnTo>
                  <a:lnTo>
                    <a:pt x="206776" y="318465"/>
                  </a:lnTo>
                  <a:lnTo>
                    <a:pt x="205273" y="314777"/>
                  </a:lnTo>
                  <a:lnTo>
                    <a:pt x="203917" y="306208"/>
                  </a:lnTo>
                  <a:lnTo>
                    <a:pt x="202422" y="294462"/>
                  </a:lnTo>
                  <a:lnTo>
                    <a:pt x="200585" y="280683"/>
                  </a:lnTo>
                  <a:lnTo>
                    <a:pt x="198363" y="265764"/>
                  </a:lnTo>
                  <a:lnTo>
                    <a:pt x="195798" y="250475"/>
                  </a:lnTo>
                  <a:lnTo>
                    <a:pt x="192962" y="235237"/>
                  </a:lnTo>
                  <a:lnTo>
                    <a:pt x="189922" y="220042"/>
                  </a:lnTo>
                  <a:lnTo>
                    <a:pt x="186737" y="204606"/>
                  </a:lnTo>
                  <a:lnTo>
                    <a:pt x="183453" y="188773"/>
                  </a:lnTo>
                  <a:lnTo>
                    <a:pt x="180267" y="172695"/>
                  </a:lnTo>
                  <a:lnTo>
                    <a:pt x="177507" y="156740"/>
                  </a:lnTo>
                  <a:lnTo>
                    <a:pt x="175323" y="141118"/>
                  </a:lnTo>
                  <a:lnTo>
                    <a:pt x="173858" y="126034"/>
                  </a:lnTo>
                  <a:lnTo>
                    <a:pt x="173324" y="111751"/>
                  </a:lnTo>
                  <a:lnTo>
                    <a:pt x="173744" y="98326"/>
                  </a:lnTo>
                  <a:lnTo>
                    <a:pt x="174992" y="85497"/>
                  </a:lnTo>
                  <a:lnTo>
                    <a:pt x="176893" y="72802"/>
                  </a:lnTo>
                  <a:lnTo>
                    <a:pt x="179289" y="59967"/>
                  </a:lnTo>
                  <a:lnTo>
                    <a:pt x="182371" y="47226"/>
                  </a:lnTo>
                  <a:lnTo>
                    <a:pt x="186649" y="35197"/>
                  </a:lnTo>
                  <a:lnTo>
                    <a:pt x="192306" y="24193"/>
                  </a:lnTo>
                  <a:lnTo>
                    <a:pt x="199225" y="14687"/>
                  </a:lnTo>
                  <a:lnTo>
                    <a:pt x="207166" y="7438"/>
                  </a:lnTo>
                  <a:lnTo>
                    <a:pt x="215879" y="2648"/>
                  </a:lnTo>
                  <a:lnTo>
                    <a:pt x="225152" y="213"/>
                  </a:lnTo>
                  <a:lnTo>
                    <a:pt x="234821" y="0"/>
                  </a:lnTo>
                  <a:lnTo>
                    <a:pt x="244761" y="1710"/>
                  </a:lnTo>
                  <a:lnTo>
                    <a:pt x="254723" y="5107"/>
                  </a:lnTo>
                  <a:lnTo>
                    <a:pt x="264337" y="10120"/>
                  </a:lnTo>
                  <a:lnTo>
                    <a:pt x="273430" y="16560"/>
                  </a:lnTo>
                  <a:lnTo>
                    <a:pt x="281840" y="24152"/>
                  </a:lnTo>
                  <a:lnTo>
                    <a:pt x="289344" y="32618"/>
                  </a:lnTo>
                  <a:lnTo>
                    <a:pt x="295901" y="41723"/>
                  </a:lnTo>
                  <a:lnTo>
                    <a:pt x="301304" y="51447"/>
                  </a:lnTo>
                  <a:lnTo>
                    <a:pt x="305112" y="61959"/>
                  </a:lnTo>
                  <a:lnTo>
                    <a:pt x="307223" y="73283"/>
                  </a:lnTo>
                  <a:lnTo>
                    <a:pt x="307675" y="84989"/>
                  </a:lnTo>
                  <a:lnTo>
                    <a:pt x="306466" y="96314"/>
                  </a:lnTo>
                  <a:lnTo>
                    <a:pt x="303761" y="106851"/>
                  </a:lnTo>
                  <a:lnTo>
                    <a:pt x="299675" y="116383"/>
                  </a:lnTo>
                  <a:lnTo>
                    <a:pt x="294192" y="124713"/>
                  </a:lnTo>
                  <a:lnTo>
                    <a:pt x="287427" y="131865"/>
                  </a:lnTo>
                  <a:lnTo>
                    <a:pt x="279447" y="137855"/>
                  </a:lnTo>
                  <a:lnTo>
                    <a:pt x="270187" y="142596"/>
                  </a:lnTo>
                  <a:lnTo>
                    <a:pt x="259754" y="146160"/>
                  </a:lnTo>
                  <a:lnTo>
                    <a:pt x="248960" y="148748"/>
                  </a:lnTo>
                  <a:lnTo>
                    <a:pt x="238179" y="150858"/>
                  </a:lnTo>
                  <a:lnTo>
                    <a:pt x="226468" y="152677"/>
                  </a:lnTo>
                  <a:lnTo>
                    <a:pt x="211982" y="1545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737616" y="157927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0" y="74423"/>
                  </a:lnTo>
                  <a:lnTo>
                    <a:pt x="0" y="89773"/>
                  </a:lnTo>
                  <a:lnTo>
                    <a:pt x="0" y="106283"/>
                  </a:lnTo>
                  <a:lnTo>
                    <a:pt x="5" y="123899"/>
                  </a:lnTo>
                  <a:lnTo>
                    <a:pt x="177" y="142116"/>
                  </a:lnTo>
                  <a:lnTo>
                    <a:pt x="826" y="160110"/>
                  </a:lnTo>
                  <a:lnTo>
                    <a:pt x="2075" y="177437"/>
                  </a:lnTo>
                  <a:lnTo>
                    <a:pt x="3727" y="194172"/>
                  </a:lnTo>
                  <a:lnTo>
                    <a:pt x="5375" y="210709"/>
                  </a:lnTo>
                  <a:lnTo>
                    <a:pt x="6778" y="227313"/>
                  </a:lnTo>
                  <a:lnTo>
                    <a:pt x="7871" y="243923"/>
                  </a:lnTo>
                  <a:lnTo>
                    <a:pt x="8679" y="260243"/>
                  </a:lnTo>
                  <a:lnTo>
                    <a:pt x="9262" y="276107"/>
                  </a:lnTo>
                  <a:lnTo>
                    <a:pt x="9869" y="291294"/>
                  </a:lnTo>
                  <a:lnTo>
                    <a:pt x="11095" y="307155"/>
                  </a:lnTo>
                  <a:lnTo>
                    <a:pt x="14166" y="327316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11274" y="308001"/>
              <a:ext cx="252685" cy="7854"/>
            </a:xfrm>
            <a:custGeom>
              <a:avLst/>
              <a:gdLst/>
              <a:ahLst/>
              <a:cxnLst/>
              <a:rect l="0" t="0" r="0" b="0"/>
              <a:pathLst>
                <a:path w="252685" h="7854">
                  <a:moveTo>
                    <a:pt x="252684" y="7853"/>
                  </a:moveTo>
                  <a:lnTo>
                    <a:pt x="240882" y="7853"/>
                  </a:lnTo>
                  <a:lnTo>
                    <a:pt x="229113" y="7853"/>
                  </a:lnTo>
                  <a:lnTo>
                    <a:pt x="216223" y="7853"/>
                  </a:lnTo>
                  <a:lnTo>
                    <a:pt x="202375" y="7853"/>
                  </a:lnTo>
                  <a:lnTo>
                    <a:pt x="188047" y="7853"/>
                  </a:lnTo>
                  <a:lnTo>
                    <a:pt x="173577" y="7849"/>
                  </a:lnTo>
                  <a:lnTo>
                    <a:pt x="159127" y="7676"/>
                  </a:lnTo>
                  <a:lnTo>
                    <a:pt x="144751" y="7028"/>
                  </a:lnTo>
                  <a:lnTo>
                    <a:pt x="130457" y="5779"/>
                  </a:lnTo>
                  <a:lnTo>
                    <a:pt x="116232" y="4126"/>
                  </a:lnTo>
                  <a:lnTo>
                    <a:pt x="102062" y="2478"/>
                  </a:lnTo>
                  <a:lnTo>
                    <a:pt x="87937" y="1080"/>
                  </a:lnTo>
                  <a:lnTo>
                    <a:pt x="74009" y="160"/>
                  </a:lnTo>
                  <a:lnTo>
                    <a:pt x="60576" y="0"/>
                  </a:lnTo>
                  <a:lnTo>
                    <a:pt x="47776" y="671"/>
                  </a:lnTo>
                  <a:lnTo>
                    <a:pt x="36022" y="1927"/>
                  </a:lnTo>
                  <a:lnTo>
                    <a:pt x="24934" y="3429"/>
                  </a:lnTo>
                  <a:lnTo>
                    <a:pt x="13539" y="5311"/>
                  </a:lnTo>
                  <a:lnTo>
                    <a:pt x="0" y="78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798799" y="364443"/>
              <a:ext cx="180974" cy="174467"/>
            </a:xfrm>
            <a:custGeom>
              <a:avLst/>
              <a:gdLst/>
              <a:ahLst/>
              <a:cxnLst/>
              <a:rect l="0" t="0" r="0" b="0"/>
              <a:pathLst>
                <a:path w="180974" h="174467">
                  <a:moveTo>
                    <a:pt x="23045" y="77753"/>
                  </a:moveTo>
                  <a:lnTo>
                    <a:pt x="34713" y="77820"/>
                  </a:lnTo>
                  <a:lnTo>
                    <a:pt x="45202" y="78461"/>
                  </a:lnTo>
                  <a:lnTo>
                    <a:pt x="55504" y="79748"/>
                  </a:lnTo>
                  <a:lnTo>
                    <a:pt x="65805" y="81262"/>
                  </a:lnTo>
                  <a:lnTo>
                    <a:pt x="76148" y="82282"/>
                  </a:lnTo>
                  <a:lnTo>
                    <a:pt x="86533" y="82437"/>
                  </a:lnTo>
                  <a:lnTo>
                    <a:pt x="96789" y="81537"/>
                  </a:lnTo>
                  <a:lnTo>
                    <a:pt x="106599" y="79403"/>
                  </a:lnTo>
                  <a:lnTo>
                    <a:pt x="115812" y="76064"/>
                  </a:lnTo>
                  <a:lnTo>
                    <a:pt x="123963" y="71380"/>
                  </a:lnTo>
                  <a:lnTo>
                    <a:pt x="130227" y="64962"/>
                  </a:lnTo>
                  <a:lnTo>
                    <a:pt x="134320" y="56766"/>
                  </a:lnTo>
                  <a:lnTo>
                    <a:pt x="136271" y="47349"/>
                  </a:lnTo>
                  <a:lnTo>
                    <a:pt x="136149" y="37652"/>
                  </a:lnTo>
                  <a:lnTo>
                    <a:pt x="134209" y="28255"/>
                  </a:lnTo>
                  <a:lnTo>
                    <a:pt x="130485" y="19678"/>
                  </a:lnTo>
                  <a:lnTo>
                    <a:pt x="124721" y="12530"/>
                  </a:lnTo>
                  <a:lnTo>
                    <a:pt x="116958" y="6993"/>
                  </a:lnTo>
                  <a:lnTo>
                    <a:pt x="107493" y="3073"/>
                  </a:lnTo>
                  <a:lnTo>
                    <a:pt x="96700" y="794"/>
                  </a:lnTo>
                  <a:lnTo>
                    <a:pt x="84931" y="0"/>
                  </a:lnTo>
                  <a:lnTo>
                    <a:pt x="72793" y="582"/>
                  </a:lnTo>
                  <a:lnTo>
                    <a:pt x="61112" y="2559"/>
                  </a:lnTo>
                  <a:lnTo>
                    <a:pt x="50304" y="5820"/>
                  </a:lnTo>
                  <a:lnTo>
                    <a:pt x="40574" y="10465"/>
                  </a:lnTo>
                  <a:lnTo>
                    <a:pt x="32104" y="16864"/>
                  </a:lnTo>
                  <a:lnTo>
                    <a:pt x="24849" y="25055"/>
                  </a:lnTo>
                  <a:lnTo>
                    <a:pt x="18620" y="34640"/>
                  </a:lnTo>
                  <a:lnTo>
                    <a:pt x="13185" y="44984"/>
                  </a:lnTo>
                  <a:lnTo>
                    <a:pt x="8346" y="55642"/>
                  </a:lnTo>
                  <a:lnTo>
                    <a:pt x="4263" y="66389"/>
                  </a:lnTo>
                  <a:lnTo>
                    <a:pt x="1423" y="77130"/>
                  </a:lnTo>
                  <a:lnTo>
                    <a:pt x="0" y="87834"/>
                  </a:lnTo>
                  <a:lnTo>
                    <a:pt x="28" y="98496"/>
                  </a:lnTo>
                  <a:lnTo>
                    <a:pt x="1568" y="109121"/>
                  </a:lnTo>
                  <a:lnTo>
                    <a:pt x="4499" y="119709"/>
                  </a:lnTo>
                  <a:lnTo>
                    <a:pt x="8738" y="129940"/>
                  </a:lnTo>
                  <a:lnTo>
                    <a:pt x="14324" y="139204"/>
                  </a:lnTo>
                  <a:lnTo>
                    <a:pt x="21153" y="147249"/>
                  </a:lnTo>
                  <a:lnTo>
                    <a:pt x="29009" y="154141"/>
                  </a:lnTo>
                  <a:lnTo>
                    <a:pt x="37651" y="160087"/>
                  </a:lnTo>
                  <a:lnTo>
                    <a:pt x="46871" y="165301"/>
                  </a:lnTo>
                  <a:lnTo>
                    <a:pt x="56501" y="169652"/>
                  </a:lnTo>
                  <a:lnTo>
                    <a:pt x="66418" y="172678"/>
                  </a:lnTo>
                  <a:lnTo>
                    <a:pt x="76533" y="174234"/>
                  </a:lnTo>
                  <a:lnTo>
                    <a:pt x="86783" y="174466"/>
                  </a:lnTo>
                  <a:lnTo>
                    <a:pt x="97124" y="173635"/>
                  </a:lnTo>
                  <a:lnTo>
                    <a:pt x="107522" y="171997"/>
                  </a:lnTo>
                  <a:lnTo>
                    <a:pt x="117794" y="169610"/>
                  </a:lnTo>
                  <a:lnTo>
                    <a:pt x="127618" y="166338"/>
                  </a:lnTo>
                  <a:lnTo>
                    <a:pt x="136851" y="162186"/>
                  </a:lnTo>
                  <a:lnTo>
                    <a:pt x="145413" y="157583"/>
                  </a:lnTo>
                  <a:lnTo>
                    <a:pt x="154142" y="152850"/>
                  </a:lnTo>
                  <a:lnTo>
                    <a:pt x="164924" y="147571"/>
                  </a:lnTo>
                  <a:lnTo>
                    <a:pt x="180973" y="1409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997636" y="357968"/>
              <a:ext cx="171650" cy="166225"/>
            </a:xfrm>
            <a:custGeom>
              <a:avLst/>
              <a:gdLst/>
              <a:ahLst/>
              <a:cxnLst/>
              <a:rect l="0" t="0" r="0" b="0"/>
              <a:pathLst>
                <a:path w="171650" h="166225">
                  <a:moveTo>
                    <a:pt x="3193" y="84228"/>
                  </a:moveTo>
                  <a:lnTo>
                    <a:pt x="3260" y="95963"/>
                  </a:lnTo>
                  <a:lnTo>
                    <a:pt x="3899" y="107092"/>
                  </a:lnTo>
                  <a:lnTo>
                    <a:pt x="5196" y="118686"/>
                  </a:lnTo>
                  <a:lnTo>
                    <a:pt x="7056" y="130674"/>
                  </a:lnTo>
                  <a:lnTo>
                    <a:pt x="9373" y="142686"/>
                  </a:lnTo>
                  <a:lnTo>
                    <a:pt x="12013" y="154418"/>
                  </a:lnTo>
                  <a:lnTo>
                    <a:pt x="13986" y="163300"/>
                  </a:lnTo>
                  <a:lnTo>
                    <a:pt x="14180" y="166224"/>
                  </a:lnTo>
                  <a:lnTo>
                    <a:pt x="13014" y="164241"/>
                  </a:lnTo>
                  <a:lnTo>
                    <a:pt x="10990" y="158884"/>
                  </a:lnTo>
                  <a:lnTo>
                    <a:pt x="8431" y="151061"/>
                  </a:lnTo>
                  <a:lnTo>
                    <a:pt x="5544" y="141409"/>
                  </a:lnTo>
                  <a:lnTo>
                    <a:pt x="2779" y="130588"/>
                  </a:lnTo>
                  <a:lnTo>
                    <a:pt x="827" y="119291"/>
                  </a:lnTo>
                  <a:lnTo>
                    <a:pt x="0" y="107932"/>
                  </a:lnTo>
                  <a:lnTo>
                    <a:pt x="428" y="96685"/>
                  </a:lnTo>
                  <a:lnTo>
                    <a:pt x="2234" y="85595"/>
                  </a:lnTo>
                  <a:lnTo>
                    <a:pt x="5345" y="74660"/>
                  </a:lnTo>
                  <a:lnTo>
                    <a:pt x="9703" y="64180"/>
                  </a:lnTo>
                  <a:lnTo>
                    <a:pt x="15369" y="54740"/>
                  </a:lnTo>
                  <a:lnTo>
                    <a:pt x="22251" y="46574"/>
                  </a:lnTo>
                  <a:lnTo>
                    <a:pt x="30142" y="39598"/>
                  </a:lnTo>
                  <a:lnTo>
                    <a:pt x="38808" y="33596"/>
                  </a:lnTo>
                  <a:lnTo>
                    <a:pt x="48053" y="28339"/>
                  </a:lnTo>
                  <a:lnTo>
                    <a:pt x="58039" y="23790"/>
                  </a:lnTo>
                  <a:lnTo>
                    <a:pt x="69260" y="20098"/>
                  </a:lnTo>
                  <a:lnTo>
                    <a:pt x="81877" y="17273"/>
                  </a:lnTo>
                  <a:lnTo>
                    <a:pt x="95435" y="15035"/>
                  </a:lnTo>
                  <a:lnTo>
                    <a:pt x="109075" y="12916"/>
                  </a:lnTo>
                  <a:lnTo>
                    <a:pt x="122271" y="10641"/>
                  </a:lnTo>
                  <a:lnTo>
                    <a:pt x="134425" y="8272"/>
                  </a:lnTo>
                  <a:lnTo>
                    <a:pt x="145890" y="5885"/>
                  </a:lnTo>
                  <a:lnTo>
                    <a:pt x="157668" y="3266"/>
                  </a:lnTo>
                  <a:lnTo>
                    <a:pt x="17164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632538" y="126341"/>
              <a:ext cx="31587" cy="452727"/>
            </a:xfrm>
            <a:custGeom>
              <a:avLst/>
              <a:gdLst/>
              <a:ahLst/>
              <a:cxnLst/>
              <a:rect l="0" t="0" r="0" b="0"/>
              <a:pathLst>
                <a:path w="31587" h="452727">
                  <a:moveTo>
                    <a:pt x="31586" y="0"/>
                  </a:moveTo>
                  <a:lnTo>
                    <a:pt x="31586" y="8674"/>
                  </a:lnTo>
                  <a:lnTo>
                    <a:pt x="31586" y="21022"/>
                  </a:lnTo>
                  <a:lnTo>
                    <a:pt x="31586" y="35200"/>
                  </a:lnTo>
                  <a:lnTo>
                    <a:pt x="31586" y="50468"/>
                  </a:lnTo>
                  <a:lnTo>
                    <a:pt x="31586" y="66626"/>
                  </a:lnTo>
                  <a:lnTo>
                    <a:pt x="31586" y="83756"/>
                  </a:lnTo>
                  <a:lnTo>
                    <a:pt x="31581" y="101823"/>
                  </a:lnTo>
                  <a:lnTo>
                    <a:pt x="31409" y="120362"/>
                  </a:lnTo>
                  <a:lnTo>
                    <a:pt x="30761" y="138580"/>
                  </a:lnTo>
                  <a:lnTo>
                    <a:pt x="29512" y="156064"/>
                  </a:lnTo>
                  <a:lnTo>
                    <a:pt x="27859" y="173077"/>
                  </a:lnTo>
                  <a:lnTo>
                    <a:pt x="26211" y="190333"/>
                  </a:lnTo>
                  <a:lnTo>
                    <a:pt x="24808" y="208243"/>
                  </a:lnTo>
                  <a:lnTo>
                    <a:pt x="23715" y="226883"/>
                  </a:lnTo>
                  <a:lnTo>
                    <a:pt x="22907" y="246169"/>
                  </a:lnTo>
                  <a:lnTo>
                    <a:pt x="22325" y="265961"/>
                  </a:lnTo>
                  <a:lnTo>
                    <a:pt x="21747" y="285966"/>
                  </a:lnTo>
                  <a:lnTo>
                    <a:pt x="20819" y="305769"/>
                  </a:lnTo>
                  <a:lnTo>
                    <a:pt x="19379" y="325155"/>
                  </a:lnTo>
                  <a:lnTo>
                    <a:pt x="17597" y="343933"/>
                  </a:lnTo>
                  <a:lnTo>
                    <a:pt x="15861" y="361856"/>
                  </a:lnTo>
                  <a:lnTo>
                    <a:pt x="14395" y="378863"/>
                  </a:lnTo>
                  <a:lnTo>
                    <a:pt x="13058" y="394655"/>
                  </a:lnTo>
                  <a:lnTo>
                    <a:pt x="11197" y="410257"/>
                  </a:lnTo>
                  <a:lnTo>
                    <a:pt x="7535" y="428160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458034" y="115813"/>
              <a:ext cx="216620" cy="292672"/>
            </a:xfrm>
            <a:custGeom>
              <a:avLst/>
              <a:gdLst/>
              <a:ahLst/>
              <a:cxnLst/>
              <a:rect l="0" t="0" r="0" b="0"/>
              <a:pathLst>
                <a:path w="216620" h="292672">
                  <a:moveTo>
                    <a:pt x="216619" y="189513"/>
                  </a:moveTo>
                  <a:lnTo>
                    <a:pt x="207750" y="192514"/>
                  </a:lnTo>
                  <a:lnTo>
                    <a:pt x="198763" y="195936"/>
                  </a:lnTo>
                  <a:lnTo>
                    <a:pt x="188773" y="200128"/>
                  </a:lnTo>
                  <a:lnTo>
                    <a:pt x="177965" y="204855"/>
                  </a:lnTo>
                  <a:lnTo>
                    <a:pt x="166801" y="209688"/>
                  </a:lnTo>
                  <a:lnTo>
                    <a:pt x="155596" y="214370"/>
                  </a:lnTo>
                  <a:lnTo>
                    <a:pt x="144484" y="218979"/>
                  </a:lnTo>
                  <a:lnTo>
                    <a:pt x="133500" y="223829"/>
                  </a:lnTo>
                  <a:lnTo>
                    <a:pt x="122634" y="229090"/>
                  </a:lnTo>
                  <a:lnTo>
                    <a:pt x="111864" y="234776"/>
                  </a:lnTo>
                  <a:lnTo>
                    <a:pt x="101167" y="240825"/>
                  </a:lnTo>
                  <a:lnTo>
                    <a:pt x="90521" y="247157"/>
                  </a:lnTo>
                  <a:lnTo>
                    <a:pt x="79913" y="253698"/>
                  </a:lnTo>
                  <a:lnTo>
                    <a:pt x="69330" y="260388"/>
                  </a:lnTo>
                  <a:lnTo>
                    <a:pt x="58765" y="267184"/>
                  </a:lnTo>
                  <a:lnTo>
                    <a:pt x="48213" y="274051"/>
                  </a:lnTo>
                  <a:lnTo>
                    <a:pt x="37667" y="280968"/>
                  </a:lnTo>
                  <a:lnTo>
                    <a:pt x="27136" y="287860"/>
                  </a:lnTo>
                  <a:lnTo>
                    <a:pt x="16913" y="292671"/>
                  </a:lnTo>
                  <a:lnTo>
                    <a:pt x="8424" y="292545"/>
                  </a:lnTo>
                  <a:lnTo>
                    <a:pt x="3078" y="288005"/>
                  </a:lnTo>
                  <a:lnTo>
                    <a:pt x="531" y="280689"/>
                  </a:lnTo>
                  <a:lnTo>
                    <a:pt x="0" y="271838"/>
                  </a:lnTo>
                  <a:lnTo>
                    <a:pt x="999" y="262015"/>
                  </a:lnTo>
                  <a:lnTo>
                    <a:pt x="3378" y="251300"/>
                  </a:lnTo>
                  <a:lnTo>
                    <a:pt x="6956" y="239769"/>
                  </a:lnTo>
                  <a:lnTo>
                    <a:pt x="11335" y="227722"/>
                  </a:lnTo>
                  <a:lnTo>
                    <a:pt x="15971" y="215619"/>
                  </a:lnTo>
                  <a:lnTo>
                    <a:pt x="20537" y="203725"/>
                  </a:lnTo>
                  <a:lnTo>
                    <a:pt x="24908" y="191955"/>
                  </a:lnTo>
                  <a:lnTo>
                    <a:pt x="29072" y="179985"/>
                  </a:lnTo>
                  <a:lnTo>
                    <a:pt x="33057" y="167638"/>
                  </a:lnTo>
                  <a:lnTo>
                    <a:pt x="36904" y="155057"/>
                  </a:lnTo>
                  <a:lnTo>
                    <a:pt x="40647" y="142605"/>
                  </a:lnTo>
                  <a:lnTo>
                    <a:pt x="44318" y="130484"/>
                  </a:lnTo>
                  <a:lnTo>
                    <a:pt x="47937" y="118735"/>
                  </a:lnTo>
                  <a:lnTo>
                    <a:pt x="51521" y="107311"/>
                  </a:lnTo>
                  <a:lnTo>
                    <a:pt x="55076" y="96142"/>
                  </a:lnTo>
                  <a:lnTo>
                    <a:pt x="58446" y="84996"/>
                  </a:lnTo>
                  <a:lnTo>
                    <a:pt x="61329" y="73514"/>
                  </a:lnTo>
                  <a:lnTo>
                    <a:pt x="63600" y="61537"/>
                  </a:lnTo>
                  <a:lnTo>
                    <a:pt x="65298" y="49486"/>
                  </a:lnTo>
                  <a:lnTo>
                    <a:pt x="66704" y="36972"/>
                  </a:lnTo>
                  <a:lnTo>
                    <a:pt x="67940" y="21775"/>
                  </a:lnTo>
                  <a:lnTo>
                    <a:pt x="6921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222134" y="168455"/>
              <a:ext cx="2" cy="431670"/>
            </a:xfrm>
            <a:custGeom>
              <a:avLst/>
              <a:gdLst/>
              <a:ahLst/>
              <a:cxnLst/>
              <a:rect l="0" t="0" r="0" b="0"/>
              <a:pathLst>
                <a:path w="2" h="431670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3"/>
                  </a:lnTo>
                  <a:lnTo>
                    <a:pt x="0" y="58457"/>
                  </a:lnTo>
                  <a:lnTo>
                    <a:pt x="0" y="74931"/>
                  </a:lnTo>
                  <a:lnTo>
                    <a:pt x="0" y="92504"/>
                  </a:lnTo>
                  <a:lnTo>
                    <a:pt x="0" y="111019"/>
                  </a:lnTo>
                  <a:lnTo>
                    <a:pt x="0" y="130272"/>
                  </a:lnTo>
                  <a:lnTo>
                    <a:pt x="0" y="150072"/>
                  </a:lnTo>
                  <a:lnTo>
                    <a:pt x="0" y="170264"/>
                  </a:lnTo>
                  <a:lnTo>
                    <a:pt x="0" y="190731"/>
                  </a:lnTo>
                  <a:lnTo>
                    <a:pt x="0" y="211384"/>
                  </a:lnTo>
                  <a:lnTo>
                    <a:pt x="0" y="231999"/>
                  </a:lnTo>
                  <a:lnTo>
                    <a:pt x="0" y="252226"/>
                  </a:lnTo>
                  <a:lnTo>
                    <a:pt x="0" y="271903"/>
                  </a:lnTo>
                  <a:lnTo>
                    <a:pt x="0" y="290881"/>
                  </a:lnTo>
                  <a:lnTo>
                    <a:pt x="0" y="308938"/>
                  </a:lnTo>
                  <a:lnTo>
                    <a:pt x="0" y="326050"/>
                  </a:lnTo>
                  <a:lnTo>
                    <a:pt x="0" y="342338"/>
                  </a:lnTo>
                  <a:lnTo>
                    <a:pt x="0" y="357978"/>
                  </a:lnTo>
                  <a:lnTo>
                    <a:pt x="0" y="373116"/>
                  </a:lnTo>
                  <a:lnTo>
                    <a:pt x="0" y="387283"/>
                  </a:lnTo>
                  <a:lnTo>
                    <a:pt x="1" y="400793"/>
                  </a:lnTo>
                  <a:lnTo>
                    <a:pt x="0" y="414836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927336" y="115813"/>
              <a:ext cx="473784" cy="115814"/>
            </a:xfrm>
            <a:custGeom>
              <a:avLst/>
              <a:gdLst/>
              <a:ahLst/>
              <a:cxnLst/>
              <a:rect l="0" t="0" r="0" b="0"/>
              <a:pathLst>
                <a:path w="473784" h="115814">
                  <a:moveTo>
                    <a:pt x="473783" y="0"/>
                  </a:moveTo>
                  <a:lnTo>
                    <a:pt x="459114" y="2934"/>
                  </a:lnTo>
                  <a:lnTo>
                    <a:pt x="445203" y="5716"/>
                  </a:lnTo>
                  <a:lnTo>
                    <a:pt x="430700" y="8616"/>
                  </a:lnTo>
                  <a:lnTo>
                    <a:pt x="415326" y="11656"/>
                  </a:lnTo>
                  <a:lnTo>
                    <a:pt x="398853" y="14821"/>
                  </a:lnTo>
                  <a:lnTo>
                    <a:pt x="381284" y="18085"/>
                  </a:lnTo>
                  <a:lnTo>
                    <a:pt x="362942" y="21423"/>
                  </a:lnTo>
                  <a:lnTo>
                    <a:pt x="344337" y="24814"/>
                  </a:lnTo>
                  <a:lnTo>
                    <a:pt x="325781" y="28243"/>
                  </a:lnTo>
                  <a:lnTo>
                    <a:pt x="307069" y="31698"/>
                  </a:lnTo>
                  <a:lnTo>
                    <a:pt x="287601" y="35170"/>
                  </a:lnTo>
                  <a:lnTo>
                    <a:pt x="267103" y="38655"/>
                  </a:lnTo>
                  <a:lnTo>
                    <a:pt x="245928" y="42148"/>
                  </a:lnTo>
                  <a:lnTo>
                    <a:pt x="224861" y="45646"/>
                  </a:lnTo>
                  <a:lnTo>
                    <a:pt x="204363" y="49148"/>
                  </a:lnTo>
                  <a:lnTo>
                    <a:pt x="184871" y="52652"/>
                  </a:lnTo>
                  <a:lnTo>
                    <a:pt x="166933" y="56159"/>
                  </a:lnTo>
                  <a:lnTo>
                    <a:pt x="150684" y="59666"/>
                  </a:lnTo>
                  <a:lnTo>
                    <a:pt x="135773" y="63174"/>
                  </a:lnTo>
                  <a:lnTo>
                    <a:pt x="121589" y="66682"/>
                  </a:lnTo>
                  <a:lnTo>
                    <a:pt x="107703" y="70196"/>
                  </a:lnTo>
                  <a:lnTo>
                    <a:pt x="93898" y="73878"/>
                  </a:lnTo>
                  <a:lnTo>
                    <a:pt x="80081" y="78035"/>
                  </a:lnTo>
                  <a:lnTo>
                    <a:pt x="66237" y="82793"/>
                  </a:lnTo>
                  <a:lnTo>
                    <a:pt x="52777" y="88005"/>
                  </a:lnTo>
                  <a:lnTo>
                    <a:pt x="39091" y="93958"/>
                  </a:lnTo>
                  <a:lnTo>
                    <a:pt x="22856" y="102295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252466" y="388301"/>
              <a:ext cx="232882" cy="197445"/>
            </a:xfrm>
            <a:custGeom>
              <a:avLst/>
              <a:gdLst/>
              <a:ahLst/>
              <a:cxnLst/>
              <a:rect l="0" t="0" r="0" b="0"/>
              <a:pathLst>
                <a:path w="232882" h="197445">
                  <a:moveTo>
                    <a:pt x="53896" y="74952"/>
                  </a:moveTo>
                  <a:lnTo>
                    <a:pt x="62832" y="77819"/>
                  </a:lnTo>
                  <a:lnTo>
                    <a:pt x="72458" y="79961"/>
                  </a:lnTo>
                  <a:lnTo>
                    <a:pt x="83741" y="81560"/>
                  </a:lnTo>
                  <a:lnTo>
                    <a:pt x="96236" y="82567"/>
                  </a:lnTo>
                  <a:lnTo>
                    <a:pt x="109067" y="82768"/>
                  </a:lnTo>
                  <a:lnTo>
                    <a:pt x="121681" y="82107"/>
                  </a:lnTo>
                  <a:lnTo>
                    <a:pt x="133719" y="80523"/>
                  </a:lnTo>
                  <a:lnTo>
                    <a:pt x="144866" y="77863"/>
                  </a:lnTo>
                  <a:lnTo>
                    <a:pt x="155053" y="74142"/>
                  </a:lnTo>
                  <a:lnTo>
                    <a:pt x="164230" y="69356"/>
                  </a:lnTo>
                  <a:lnTo>
                    <a:pt x="172262" y="63395"/>
                  </a:lnTo>
                  <a:lnTo>
                    <a:pt x="179176" y="56316"/>
                  </a:lnTo>
                  <a:lnTo>
                    <a:pt x="184652" y="48461"/>
                  </a:lnTo>
                  <a:lnTo>
                    <a:pt x="187977" y="40351"/>
                  </a:lnTo>
                  <a:lnTo>
                    <a:pt x="188942" y="32311"/>
                  </a:lnTo>
                  <a:lnTo>
                    <a:pt x="187470" y="24627"/>
                  </a:lnTo>
                  <a:lnTo>
                    <a:pt x="183367" y="17620"/>
                  </a:lnTo>
                  <a:lnTo>
                    <a:pt x="176791" y="11400"/>
                  </a:lnTo>
                  <a:lnTo>
                    <a:pt x="168156" y="6224"/>
                  </a:lnTo>
                  <a:lnTo>
                    <a:pt x="157935" y="2570"/>
                  </a:lnTo>
                  <a:lnTo>
                    <a:pt x="146553" y="557"/>
                  </a:lnTo>
                  <a:lnTo>
                    <a:pt x="134508" y="0"/>
                  </a:lnTo>
                  <a:lnTo>
                    <a:pt x="122358" y="607"/>
                  </a:lnTo>
                  <a:lnTo>
                    <a:pt x="110417" y="2089"/>
                  </a:lnTo>
                  <a:lnTo>
                    <a:pt x="98943" y="4370"/>
                  </a:lnTo>
                  <a:lnTo>
                    <a:pt x="88230" y="7571"/>
                  </a:lnTo>
                  <a:lnTo>
                    <a:pt x="78356" y="11684"/>
                  </a:lnTo>
                  <a:lnTo>
                    <a:pt x="69233" y="16580"/>
                  </a:lnTo>
                  <a:lnTo>
                    <a:pt x="60710" y="22091"/>
                  </a:lnTo>
                  <a:lnTo>
                    <a:pt x="52638" y="28067"/>
                  </a:lnTo>
                  <a:lnTo>
                    <a:pt x="44892" y="34708"/>
                  </a:lnTo>
                  <a:lnTo>
                    <a:pt x="37377" y="42529"/>
                  </a:lnTo>
                  <a:lnTo>
                    <a:pt x="30026" y="51715"/>
                  </a:lnTo>
                  <a:lnTo>
                    <a:pt x="22952" y="61987"/>
                  </a:lnTo>
                  <a:lnTo>
                    <a:pt x="16428" y="72798"/>
                  </a:lnTo>
                  <a:lnTo>
                    <a:pt x="10569" y="83774"/>
                  </a:lnTo>
                  <a:lnTo>
                    <a:pt x="5652" y="94736"/>
                  </a:lnTo>
                  <a:lnTo>
                    <a:pt x="2180" y="105622"/>
                  </a:lnTo>
                  <a:lnTo>
                    <a:pt x="298" y="116418"/>
                  </a:lnTo>
                  <a:lnTo>
                    <a:pt x="0" y="126972"/>
                  </a:lnTo>
                  <a:lnTo>
                    <a:pt x="1313" y="136993"/>
                  </a:lnTo>
                  <a:lnTo>
                    <a:pt x="4089" y="146361"/>
                  </a:lnTo>
                  <a:lnTo>
                    <a:pt x="8222" y="154958"/>
                  </a:lnTo>
                  <a:lnTo>
                    <a:pt x="13737" y="162588"/>
                  </a:lnTo>
                  <a:lnTo>
                    <a:pt x="20518" y="169238"/>
                  </a:lnTo>
                  <a:lnTo>
                    <a:pt x="28340" y="175043"/>
                  </a:lnTo>
                  <a:lnTo>
                    <a:pt x="36961" y="180185"/>
                  </a:lnTo>
                  <a:lnTo>
                    <a:pt x="46171" y="184828"/>
                  </a:lnTo>
                  <a:lnTo>
                    <a:pt x="55964" y="188949"/>
                  </a:lnTo>
                  <a:lnTo>
                    <a:pt x="66523" y="192345"/>
                  </a:lnTo>
                  <a:lnTo>
                    <a:pt x="77882" y="194959"/>
                  </a:lnTo>
                  <a:lnTo>
                    <a:pt x="89781" y="196715"/>
                  </a:lnTo>
                  <a:lnTo>
                    <a:pt x="101768" y="197444"/>
                  </a:lnTo>
                  <a:lnTo>
                    <a:pt x="113577" y="197154"/>
                  </a:lnTo>
                  <a:lnTo>
                    <a:pt x="125287" y="195994"/>
                  </a:lnTo>
                  <a:lnTo>
                    <a:pt x="137215" y="194152"/>
                  </a:lnTo>
                  <a:lnTo>
                    <a:pt x="149532" y="191804"/>
                  </a:lnTo>
                  <a:lnTo>
                    <a:pt x="162093" y="189095"/>
                  </a:lnTo>
                  <a:lnTo>
                    <a:pt x="174532" y="186130"/>
                  </a:lnTo>
                  <a:lnTo>
                    <a:pt x="186629" y="182995"/>
                  </a:lnTo>
                  <a:lnTo>
                    <a:pt x="197893" y="179896"/>
                  </a:lnTo>
                  <a:lnTo>
                    <a:pt x="208592" y="176866"/>
                  </a:lnTo>
                  <a:lnTo>
                    <a:pt x="219663" y="173641"/>
                  </a:lnTo>
                  <a:lnTo>
                    <a:pt x="232881" y="1697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498457" y="371588"/>
              <a:ext cx="183909" cy="196951"/>
            </a:xfrm>
            <a:custGeom>
              <a:avLst/>
              <a:gdLst/>
              <a:ahLst/>
              <a:cxnLst/>
              <a:rect l="0" t="0" r="0" b="0"/>
              <a:pathLst>
                <a:path w="183909" h="196951">
                  <a:moveTo>
                    <a:pt x="123760" y="7437"/>
                  </a:moveTo>
                  <a:lnTo>
                    <a:pt x="114892" y="4571"/>
                  </a:lnTo>
                  <a:lnTo>
                    <a:pt x="105905" y="2429"/>
                  </a:lnTo>
                  <a:lnTo>
                    <a:pt x="95919" y="835"/>
                  </a:lnTo>
                  <a:lnTo>
                    <a:pt x="85284" y="0"/>
                  </a:lnTo>
                  <a:lnTo>
                    <a:pt x="74769" y="448"/>
                  </a:lnTo>
                  <a:lnTo>
                    <a:pt x="64813" y="2357"/>
                  </a:lnTo>
                  <a:lnTo>
                    <a:pt x="55353" y="5594"/>
                  </a:lnTo>
                  <a:lnTo>
                    <a:pt x="46017" y="9902"/>
                  </a:lnTo>
                  <a:lnTo>
                    <a:pt x="36563" y="15026"/>
                  </a:lnTo>
                  <a:lnTo>
                    <a:pt x="27232" y="20904"/>
                  </a:lnTo>
                  <a:lnTo>
                    <a:pt x="18639" y="27673"/>
                  </a:lnTo>
                  <a:lnTo>
                    <a:pt x="11092" y="35331"/>
                  </a:lnTo>
                  <a:lnTo>
                    <a:pt x="5058" y="43590"/>
                  </a:lnTo>
                  <a:lnTo>
                    <a:pt x="1292" y="51980"/>
                  </a:lnTo>
                  <a:lnTo>
                    <a:pt x="0" y="60206"/>
                  </a:lnTo>
                  <a:lnTo>
                    <a:pt x="1235" y="67848"/>
                  </a:lnTo>
                  <a:lnTo>
                    <a:pt x="5173" y="74294"/>
                  </a:lnTo>
                  <a:lnTo>
                    <a:pt x="11631" y="79325"/>
                  </a:lnTo>
                  <a:lnTo>
                    <a:pt x="20014" y="82887"/>
                  </a:lnTo>
                  <a:lnTo>
                    <a:pt x="29533" y="84919"/>
                  </a:lnTo>
                  <a:lnTo>
                    <a:pt x="39635" y="85557"/>
                  </a:lnTo>
                  <a:lnTo>
                    <a:pt x="50177" y="85378"/>
                  </a:lnTo>
                  <a:lnTo>
                    <a:pt x="61311" y="85268"/>
                  </a:lnTo>
                  <a:lnTo>
                    <a:pt x="73091" y="85724"/>
                  </a:lnTo>
                  <a:lnTo>
                    <a:pt x="85291" y="86865"/>
                  </a:lnTo>
                  <a:lnTo>
                    <a:pt x="97487" y="88629"/>
                  </a:lnTo>
                  <a:lnTo>
                    <a:pt x="109436" y="90896"/>
                  </a:lnTo>
                  <a:lnTo>
                    <a:pt x="121070" y="93706"/>
                  </a:lnTo>
                  <a:lnTo>
                    <a:pt x="132417" y="97263"/>
                  </a:lnTo>
                  <a:lnTo>
                    <a:pt x="143521" y="101619"/>
                  </a:lnTo>
                  <a:lnTo>
                    <a:pt x="154114" y="106848"/>
                  </a:lnTo>
                  <a:lnTo>
                    <a:pt x="163629" y="113114"/>
                  </a:lnTo>
                  <a:lnTo>
                    <a:pt x="171831" y="120406"/>
                  </a:lnTo>
                  <a:lnTo>
                    <a:pt x="178321" y="128574"/>
                  </a:lnTo>
                  <a:lnTo>
                    <a:pt x="182400" y="137428"/>
                  </a:lnTo>
                  <a:lnTo>
                    <a:pt x="183908" y="146780"/>
                  </a:lnTo>
                  <a:lnTo>
                    <a:pt x="182817" y="156160"/>
                  </a:lnTo>
                  <a:lnTo>
                    <a:pt x="178978" y="164844"/>
                  </a:lnTo>
                  <a:lnTo>
                    <a:pt x="172582" y="172490"/>
                  </a:lnTo>
                  <a:lnTo>
                    <a:pt x="164069" y="178945"/>
                  </a:lnTo>
                  <a:lnTo>
                    <a:pt x="153931" y="184064"/>
                  </a:lnTo>
                  <a:lnTo>
                    <a:pt x="142600" y="187914"/>
                  </a:lnTo>
                  <a:lnTo>
                    <a:pt x="130420" y="190705"/>
                  </a:lnTo>
                  <a:lnTo>
                    <a:pt x="117647" y="192677"/>
                  </a:lnTo>
                  <a:lnTo>
                    <a:pt x="104473" y="194047"/>
                  </a:lnTo>
                  <a:lnTo>
                    <a:pt x="91252" y="194990"/>
                  </a:lnTo>
                  <a:lnTo>
                    <a:pt x="77001" y="195735"/>
                  </a:lnTo>
                  <a:lnTo>
                    <a:pt x="58234" y="196350"/>
                  </a:lnTo>
                  <a:lnTo>
                    <a:pt x="29004" y="1969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759088" y="147398"/>
              <a:ext cx="10529" cy="442198"/>
            </a:xfrm>
            <a:custGeom>
              <a:avLst/>
              <a:gdLst/>
              <a:ahLst/>
              <a:cxnLst/>
              <a:rect l="0" t="0" r="0" b="0"/>
              <a:pathLst>
                <a:path w="10529" h="442198">
                  <a:moveTo>
                    <a:pt x="10528" y="0"/>
                  </a:moveTo>
                  <a:lnTo>
                    <a:pt x="7661" y="8936"/>
                  </a:lnTo>
                  <a:lnTo>
                    <a:pt x="5520" y="18563"/>
                  </a:lnTo>
                  <a:lnTo>
                    <a:pt x="3917" y="29850"/>
                  </a:lnTo>
                  <a:lnTo>
                    <a:pt x="2736" y="42518"/>
                  </a:lnTo>
                  <a:lnTo>
                    <a:pt x="1888" y="55997"/>
                  </a:lnTo>
                  <a:lnTo>
                    <a:pt x="1290" y="69874"/>
                  </a:lnTo>
                  <a:lnTo>
                    <a:pt x="875" y="84082"/>
                  </a:lnTo>
                  <a:lnTo>
                    <a:pt x="592" y="98822"/>
                  </a:lnTo>
                  <a:lnTo>
                    <a:pt x="398" y="114181"/>
                  </a:lnTo>
                  <a:lnTo>
                    <a:pt x="267" y="130273"/>
                  </a:lnTo>
                  <a:lnTo>
                    <a:pt x="179" y="147300"/>
                  </a:lnTo>
                  <a:lnTo>
                    <a:pt x="120" y="165280"/>
                  </a:lnTo>
                  <a:lnTo>
                    <a:pt x="80" y="184085"/>
                  </a:lnTo>
                  <a:lnTo>
                    <a:pt x="53" y="203540"/>
                  </a:lnTo>
                  <a:lnTo>
                    <a:pt x="36" y="223475"/>
                  </a:lnTo>
                  <a:lnTo>
                    <a:pt x="23" y="243589"/>
                  </a:lnTo>
                  <a:lnTo>
                    <a:pt x="15" y="263473"/>
                  </a:lnTo>
                  <a:lnTo>
                    <a:pt x="10" y="282916"/>
                  </a:lnTo>
                  <a:lnTo>
                    <a:pt x="7" y="301734"/>
                  </a:lnTo>
                  <a:lnTo>
                    <a:pt x="5" y="319685"/>
                  </a:lnTo>
                  <a:lnTo>
                    <a:pt x="3" y="336724"/>
                  </a:lnTo>
                  <a:lnTo>
                    <a:pt x="1" y="352964"/>
                  </a:lnTo>
                  <a:lnTo>
                    <a:pt x="1" y="368572"/>
                  </a:lnTo>
                  <a:lnTo>
                    <a:pt x="0" y="383688"/>
                  </a:lnTo>
                  <a:lnTo>
                    <a:pt x="0" y="397840"/>
                  </a:lnTo>
                  <a:lnTo>
                    <a:pt x="1" y="411339"/>
                  </a:lnTo>
                  <a:lnTo>
                    <a:pt x="0" y="425373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548518" y="284269"/>
              <a:ext cx="357970" cy="42115"/>
            </a:xfrm>
            <a:custGeom>
              <a:avLst/>
              <a:gdLst/>
              <a:ahLst/>
              <a:cxnLst/>
              <a:rect l="0" t="0" r="0" b="0"/>
              <a:pathLst>
                <a:path w="357970" h="42115">
                  <a:moveTo>
                    <a:pt x="357969" y="0"/>
                  </a:moveTo>
                  <a:lnTo>
                    <a:pt x="346234" y="2867"/>
                  </a:lnTo>
                  <a:lnTo>
                    <a:pt x="335105" y="5009"/>
                  </a:lnTo>
                  <a:lnTo>
                    <a:pt x="323507" y="6612"/>
                  </a:lnTo>
                  <a:lnTo>
                    <a:pt x="311346" y="7792"/>
                  </a:lnTo>
                  <a:lnTo>
                    <a:pt x="298685" y="8641"/>
                  </a:lnTo>
                  <a:lnTo>
                    <a:pt x="285625" y="9238"/>
                  </a:lnTo>
                  <a:lnTo>
                    <a:pt x="272100" y="9653"/>
                  </a:lnTo>
                  <a:lnTo>
                    <a:pt x="257887" y="9937"/>
                  </a:lnTo>
                  <a:lnTo>
                    <a:pt x="242918" y="10135"/>
                  </a:lnTo>
                  <a:lnTo>
                    <a:pt x="227274" y="10439"/>
                  </a:lnTo>
                  <a:lnTo>
                    <a:pt x="211087" y="11175"/>
                  </a:lnTo>
                  <a:lnTo>
                    <a:pt x="194493" y="12483"/>
                  </a:lnTo>
                  <a:lnTo>
                    <a:pt x="177603" y="14175"/>
                  </a:lnTo>
                  <a:lnTo>
                    <a:pt x="160505" y="15850"/>
                  </a:lnTo>
                  <a:lnTo>
                    <a:pt x="143267" y="17275"/>
                  </a:lnTo>
                  <a:lnTo>
                    <a:pt x="126099" y="18553"/>
                  </a:lnTo>
                  <a:lnTo>
                    <a:pt x="109338" y="20017"/>
                  </a:lnTo>
                  <a:lnTo>
                    <a:pt x="93142" y="21854"/>
                  </a:lnTo>
                  <a:lnTo>
                    <a:pt x="77655" y="24088"/>
                  </a:lnTo>
                  <a:lnTo>
                    <a:pt x="63094" y="26666"/>
                  </a:lnTo>
                  <a:lnTo>
                    <a:pt x="49498" y="29510"/>
                  </a:lnTo>
                  <a:lnTo>
                    <a:pt x="37191" y="32398"/>
                  </a:lnTo>
                  <a:lnTo>
                    <a:pt x="25662" y="35255"/>
                  </a:lnTo>
                  <a:lnTo>
                    <a:pt x="13899" y="3833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00580" y="579067"/>
              <a:ext cx="3021680" cy="112327"/>
            </a:xfrm>
            <a:custGeom>
              <a:avLst/>
              <a:gdLst/>
              <a:ahLst/>
              <a:cxnLst/>
              <a:rect l="0" t="0" r="0" b="0"/>
              <a:pathLst>
                <a:path w="3021680" h="112327">
                  <a:moveTo>
                    <a:pt x="3021679" y="0"/>
                  </a:moveTo>
                  <a:lnTo>
                    <a:pt x="3012944" y="3068"/>
                  </a:lnTo>
                  <a:lnTo>
                    <a:pt x="3005238" y="7130"/>
                  </a:lnTo>
                  <a:lnTo>
                    <a:pt x="2997831" y="12618"/>
                  </a:lnTo>
                  <a:lnTo>
                    <a:pt x="2990397" y="19205"/>
                  </a:lnTo>
                  <a:lnTo>
                    <a:pt x="2982570" y="26355"/>
                  </a:lnTo>
                  <a:lnTo>
                    <a:pt x="2974192" y="33694"/>
                  </a:lnTo>
                  <a:lnTo>
                    <a:pt x="2965276" y="40881"/>
                  </a:lnTo>
                  <a:lnTo>
                    <a:pt x="2955912" y="47542"/>
                  </a:lnTo>
                  <a:lnTo>
                    <a:pt x="2946206" y="53523"/>
                  </a:lnTo>
                  <a:lnTo>
                    <a:pt x="2936246" y="58536"/>
                  </a:lnTo>
                  <a:lnTo>
                    <a:pt x="2926109" y="62080"/>
                  </a:lnTo>
                  <a:lnTo>
                    <a:pt x="2915842" y="64018"/>
                  </a:lnTo>
                  <a:lnTo>
                    <a:pt x="2905320" y="64525"/>
                  </a:lnTo>
                  <a:lnTo>
                    <a:pt x="2894265" y="63885"/>
                  </a:lnTo>
                  <a:lnTo>
                    <a:pt x="2882564" y="62384"/>
                  </a:lnTo>
                  <a:lnTo>
                    <a:pt x="2870265" y="60261"/>
                  </a:lnTo>
                  <a:lnTo>
                    <a:pt x="2857477" y="57699"/>
                  </a:lnTo>
                  <a:lnTo>
                    <a:pt x="2844317" y="54837"/>
                  </a:lnTo>
                  <a:lnTo>
                    <a:pt x="2830887" y="51935"/>
                  </a:lnTo>
                  <a:lnTo>
                    <a:pt x="2817264" y="49366"/>
                  </a:lnTo>
                  <a:lnTo>
                    <a:pt x="2803513" y="47310"/>
                  </a:lnTo>
                  <a:lnTo>
                    <a:pt x="2789840" y="45931"/>
                  </a:lnTo>
                  <a:lnTo>
                    <a:pt x="2776578" y="45454"/>
                  </a:lnTo>
                  <a:lnTo>
                    <a:pt x="2763880" y="45917"/>
                  </a:lnTo>
                  <a:lnTo>
                    <a:pt x="2751725" y="47364"/>
                  </a:lnTo>
                  <a:lnTo>
                    <a:pt x="2740023" y="49930"/>
                  </a:lnTo>
                  <a:lnTo>
                    <a:pt x="2728672" y="53581"/>
                  </a:lnTo>
                  <a:lnTo>
                    <a:pt x="2717742" y="58150"/>
                  </a:lnTo>
                  <a:lnTo>
                    <a:pt x="2707468" y="63434"/>
                  </a:lnTo>
                  <a:lnTo>
                    <a:pt x="2697921" y="69240"/>
                  </a:lnTo>
                  <a:lnTo>
                    <a:pt x="2688864" y="75256"/>
                  </a:lnTo>
                  <a:lnTo>
                    <a:pt x="2679861" y="81061"/>
                  </a:lnTo>
                  <a:lnTo>
                    <a:pt x="2670649" y="86438"/>
                  </a:lnTo>
                  <a:lnTo>
                    <a:pt x="2660985" y="91200"/>
                  </a:lnTo>
                  <a:lnTo>
                    <a:pt x="2650580" y="95101"/>
                  </a:lnTo>
                  <a:lnTo>
                    <a:pt x="2639352" y="98094"/>
                  </a:lnTo>
                  <a:lnTo>
                    <a:pt x="2627386" y="100291"/>
                  </a:lnTo>
                  <a:lnTo>
                    <a:pt x="2614830" y="101857"/>
                  </a:lnTo>
                  <a:lnTo>
                    <a:pt x="2601834" y="102941"/>
                  </a:lnTo>
                  <a:lnTo>
                    <a:pt x="2588684" y="103350"/>
                  </a:lnTo>
                  <a:lnTo>
                    <a:pt x="2575784" y="102568"/>
                  </a:lnTo>
                  <a:lnTo>
                    <a:pt x="2563327" y="100415"/>
                  </a:lnTo>
                  <a:lnTo>
                    <a:pt x="2551166" y="97173"/>
                  </a:lnTo>
                  <a:lnTo>
                    <a:pt x="2538927" y="93387"/>
                  </a:lnTo>
                  <a:lnTo>
                    <a:pt x="2526393" y="89439"/>
                  </a:lnTo>
                  <a:lnTo>
                    <a:pt x="2513516" y="85672"/>
                  </a:lnTo>
                  <a:lnTo>
                    <a:pt x="2500332" y="82456"/>
                  </a:lnTo>
                  <a:lnTo>
                    <a:pt x="2486898" y="79933"/>
                  </a:lnTo>
                  <a:lnTo>
                    <a:pt x="2473112" y="78225"/>
                  </a:lnTo>
                  <a:lnTo>
                    <a:pt x="2458719" y="77520"/>
                  </a:lnTo>
                  <a:lnTo>
                    <a:pt x="2443633" y="77823"/>
                  </a:lnTo>
                  <a:lnTo>
                    <a:pt x="2428078" y="78990"/>
                  </a:lnTo>
                  <a:lnTo>
                    <a:pt x="2412483" y="80836"/>
                  </a:lnTo>
                  <a:lnTo>
                    <a:pt x="2397104" y="83186"/>
                  </a:lnTo>
                  <a:lnTo>
                    <a:pt x="2382015" y="85897"/>
                  </a:lnTo>
                  <a:lnTo>
                    <a:pt x="2367196" y="88862"/>
                  </a:lnTo>
                  <a:lnTo>
                    <a:pt x="2352603" y="92003"/>
                  </a:lnTo>
                  <a:lnTo>
                    <a:pt x="2338346" y="95263"/>
                  </a:lnTo>
                  <a:lnTo>
                    <a:pt x="2324685" y="98605"/>
                  </a:lnTo>
                  <a:lnTo>
                    <a:pt x="2311705" y="101998"/>
                  </a:lnTo>
                  <a:lnTo>
                    <a:pt x="2299021" y="105259"/>
                  </a:lnTo>
                  <a:lnTo>
                    <a:pt x="2285898" y="108070"/>
                  </a:lnTo>
                  <a:lnTo>
                    <a:pt x="2271953" y="110288"/>
                  </a:lnTo>
                  <a:lnTo>
                    <a:pt x="2257143" y="111777"/>
                  </a:lnTo>
                  <a:lnTo>
                    <a:pt x="2241590" y="112326"/>
                  </a:lnTo>
                  <a:lnTo>
                    <a:pt x="2225462" y="111921"/>
                  </a:lnTo>
                  <a:lnTo>
                    <a:pt x="2209071" y="110853"/>
                  </a:lnTo>
                  <a:lnTo>
                    <a:pt x="2192849" y="109605"/>
                  </a:lnTo>
                  <a:lnTo>
                    <a:pt x="2177021" y="108466"/>
                  </a:lnTo>
                  <a:lnTo>
                    <a:pt x="2161785" y="107211"/>
                  </a:lnTo>
                  <a:lnTo>
                    <a:pt x="2147393" y="105231"/>
                  </a:lnTo>
                  <a:lnTo>
                    <a:pt x="2133892" y="102234"/>
                  </a:lnTo>
                  <a:lnTo>
                    <a:pt x="2121010" y="98407"/>
                  </a:lnTo>
                  <a:lnTo>
                    <a:pt x="2108279" y="94220"/>
                  </a:lnTo>
                  <a:lnTo>
                    <a:pt x="2095411" y="90000"/>
                  </a:lnTo>
                  <a:lnTo>
                    <a:pt x="2082308" y="86049"/>
                  </a:lnTo>
                  <a:lnTo>
                    <a:pt x="2068971" y="82708"/>
                  </a:lnTo>
                  <a:lnTo>
                    <a:pt x="2055445" y="80093"/>
                  </a:lnTo>
                  <a:lnTo>
                    <a:pt x="2041936" y="77983"/>
                  </a:lnTo>
                  <a:lnTo>
                    <a:pt x="2028794" y="75944"/>
                  </a:lnTo>
                  <a:lnTo>
                    <a:pt x="2016179" y="73724"/>
                  </a:lnTo>
                  <a:lnTo>
                    <a:pt x="2004081" y="71570"/>
                  </a:lnTo>
                  <a:lnTo>
                    <a:pt x="1992418" y="70108"/>
                  </a:lnTo>
                  <a:lnTo>
                    <a:pt x="1981084" y="69640"/>
                  </a:lnTo>
                  <a:lnTo>
                    <a:pt x="1969827" y="69988"/>
                  </a:lnTo>
                  <a:lnTo>
                    <a:pt x="1958269" y="70686"/>
                  </a:lnTo>
                  <a:lnTo>
                    <a:pt x="1946228" y="71419"/>
                  </a:lnTo>
                  <a:lnTo>
                    <a:pt x="1933698" y="72215"/>
                  </a:lnTo>
                  <a:lnTo>
                    <a:pt x="1920755" y="73349"/>
                  </a:lnTo>
                  <a:lnTo>
                    <a:pt x="1907491" y="74961"/>
                  </a:lnTo>
                  <a:lnTo>
                    <a:pt x="1893990" y="77042"/>
                  </a:lnTo>
                  <a:lnTo>
                    <a:pt x="1880321" y="79518"/>
                  </a:lnTo>
                  <a:lnTo>
                    <a:pt x="1866535" y="82293"/>
                  </a:lnTo>
                  <a:lnTo>
                    <a:pt x="1852667" y="85123"/>
                  </a:lnTo>
                  <a:lnTo>
                    <a:pt x="1838744" y="87636"/>
                  </a:lnTo>
                  <a:lnTo>
                    <a:pt x="1824784" y="89656"/>
                  </a:lnTo>
                  <a:lnTo>
                    <a:pt x="1810797" y="91179"/>
                  </a:lnTo>
                  <a:lnTo>
                    <a:pt x="1796794" y="92284"/>
                  </a:lnTo>
                  <a:lnTo>
                    <a:pt x="1782779" y="93065"/>
                  </a:lnTo>
                  <a:lnTo>
                    <a:pt x="1768756" y="93608"/>
                  </a:lnTo>
                  <a:lnTo>
                    <a:pt x="1754728" y="93980"/>
                  </a:lnTo>
                  <a:lnTo>
                    <a:pt x="1740698" y="94229"/>
                  </a:lnTo>
                  <a:lnTo>
                    <a:pt x="1726664" y="94228"/>
                  </a:lnTo>
                  <a:lnTo>
                    <a:pt x="1712630" y="93695"/>
                  </a:lnTo>
                  <a:lnTo>
                    <a:pt x="1698594" y="92520"/>
                  </a:lnTo>
                  <a:lnTo>
                    <a:pt x="1684557" y="90747"/>
                  </a:lnTo>
                  <a:lnTo>
                    <a:pt x="1670520" y="88485"/>
                  </a:lnTo>
                  <a:lnTo>
                    <a:pt x="1656478" y="85852"/>
                  </a:lnTo>
                  <a:lnTo>
                    <a:pt x="1642267" y="82950"/>
                  </a:lnTo>
                  <a:lnTo>
                    <a:pt x="1627581" y="79856"/>
                  </a:lnTo>
                  <a:lnTo>
                    <a:pt x="1612299" y="76629"/>
                  </a:lnTo>
                  <a:lnTo>
                    <a:pt x="1596781" y="73310"/>
                  </a:lnTo>
                  <a:lnTo>
                    <a:pt x="1581744" y="69929"/>
                  </a:lnTo>
                  <a:lnTo>
                    <a:pt x="1567552" y="66510"/>
                  </a:lnTo>
                  <a:lnTo>
                    <a:pt x="1554073" y="63232"/>
                  </a:lnTo>
                  <a:lnTo>
                    <a:pt x="1540876" y="60409"/>
                  </a:lnTo>
                  <a:lnTo>
                    <a:pt x="1527659" y="58179"/>
                  </a:lnTo>
                  <a:lnTo>
                    <a:pt x="1514136" y="56512"/>
                  </a:lnTo>
                  <a:lnTo>
                    <a:pt x="1499978" y="55311"/>
                  </a:lnTo>
                  <a:lnTo>
                    <a:pt x="1485078" y="54470"/>
                  </a:lnTo>
                  <a:lnTo>
                    <a:pt x="1469662" y="54056"/>
                  </a:lnTo>
                  <a:lnTo>
                    <a:pt x="1454168" y="54303"/>
                  </a:lnTo>
                  <a:lnTo>
                    <a:pt x="1438859" y="55283"/>
                  </a:lnTo>
                  <a:lnTo>
                    <a:pt x="1423818" y="56924"/>
                  </a:lnTo>
                  <a:lnTo>
                    <a:pt x="1409034" y="59096"/>
                  </a:lnTo>
                  <a:lnTo>
                    <a:pt x="1394459" y="61668"/>
                  </a:lnTo>
                  <a:lnTo>
                    <a:pt x="1380043" y="64531"/>
                  </a:lnTo>
                  <a:lnTo>
                    <a:pt x="1365745" y="67598"/>
                  </a:lnTo>
                  <a:lnTo>
                    <a:pt x="1351528" y="70807"/>
                  </a:lnTo>
                  <a:lnTo>
                    <a:pt x="1337368" y="74113"/>
                  </a:lnTo>
                  <a:lnTo>
                    <a:pt x="1323248" y="77486"/>
                  </a:lnTo>
                  <a:lnTo>
                    <a:pt x="1309155" y="80904"/>
                  </a:lnTo>
                  <a:lnTo>
                    <a:pt x="1295080" y="84352"/>
                  </a:lnTo>
                  <a:lnTo>
                    <a:pt x="1281018" y="87820"/>
                  </a:lnTo>
                  <a:lnTo>
                    <a:pt x="1266963" y="91293"/>
                  </a:lnTo>
                  <a:lnTo>
                    <a:pt x="1252914" y="94438"/>
                  </a:lnTo>
                  <a:lnTo>
                    <a:pt x="1238868" y="96639"/>
                  </a:lnTo>
                  <a:lnTo>
                    <a:pt x="1224825" y="97634"/>
                  </a:lnTo>
                  <a:lnTo>
                    <a:pt x="1210784" y="97487"/>
                  </a:lnTo>
                  <a:lnTo>
                    <a:pt x="1196744" y="96400"/>
                  </a:lnTo>
                  <a:lnTo>
                    <a:pt x="1182709" y="94595"/>
                  </a:lnTo>
                  <a:lnTo>
                    <a:pt x="1168843" y="92266"/>
                  </a:lnTo>
                  <a:lnTo>
                    <a:pt x="1155452" y="89565"/>
                  </a:lnTo>
                  <a:lnTo>
                    <a:pt x="1142658" y="86606"/>
                  </a:lnTo>
                  <a:lnTo>
                    <a:pt x="1130100" y="83468"/>
                  </a:lnTo>
                  <a:lnTo>
                    <a:pt x="1117061" y="80210"/>
                  </a:lnTo>
                  <a:lnTo>
                    <a:pt x="1103173" y="76868"/>
                  </a:lnTo>
                  <a:lnTo>
                    <a:pt x="1088402" y="73472"/>
                  </a:lnTo>
                  <a:lnTo>
                    <a:pt x="1072875" y="70038"/>
                  </a:lnTo>
                  <a:lnTo>
                    <a:pt x="1056759" y="66579"/>
                  </a:lnTo>
                  <a:lnTo>
                    <a:pt x="1040208" y="63103"/>
                  </a:lnTo>
                  <a:lnTo>
                    <a:pt x="1023345" y="59616"/>
                  </a:lnTo>
                  <a:lnTo>
                    <a:pt x="1006269" y="56126"/>
                  </a:lnTo>
                  <a:lnTo>
                    <a:pt x="989210" y="52800"/>
                  </a:lnTo>
                  <a:lnTo>
                    <a:pt x="972524" y="49945"/>
                  </a:lnTo>
                  <a:lnTo>
                    <a:pt x="956372" y="47698"/>
                  </a:lnTo>
                  <a:lnTo>
                    <a:pt x="940747" y="46190"/>
                  </a:lnTo>
                  <a:lnTo>
                    <a:pt x="925560" y="45627"/>
                  </a:lnTo>
                  <a:lnTo>
                    <a:pt x="910716" y="46028"/>
                  </a:lnTo>
                  <a:lnTo>
                    <a:pt x="896288" y="47263"/>
                  </a:lnTo>
                  <a:lnTo>
                    <a:pt x="882513" y="49156"/>
                  </a:lnTo>
                  <a:lnTo>
                    <a:pt x="869461" y="51537"/>
                  </a:lnTo>
                  <a:lnTo>
                    <a:pt x="856898" y="54269"/>
                  </a:lnTo>
                  <a:lnTo>
                    <a:pt x="844388" y="57248"/>
                  </a:lnTo>
                  <a:lnTo>
                    <a:pt x="831673" y="60393"/>
                  </a:lnTo>
                  <a:lnTo>
                    <a:pt x="818674" y="63487"/>
                  </a:lnTo>
                  <a:lnTo>
                    <a:pt x="805408" y="66185"/>
                  </a:lnTo>
                  <a:lnTo>
                    <a:pt x="791924" y="68337"/>
                  </a:lnTo>
                  <a:lnTo>
                    <a:pt x="778274" y="70120"/>
                  </a:lnTo>
                  <a:lnTo>
                    <a:pt x="764505" y="71932"/>
                  </a:lnTo>
                  <a:lnTo>
                    <a:pt x="750651" y="74002"/>
                  </a:lnTo>
                  <a:lnTo>
                    <a:pt x="736738" y="76224"/>
                  </a:lnTo>
                  <a:lnTo>
                    <a:pt x="722785" y="78262"/>
                  </a:lnTo>
                  <a:lnTo>
                    <a:pt x="708799" y="79926"/>
                  </a:lnTo>
                  <a:lnTo>
                    <a:pt x="694627" y="81026"/>
                  </a:lnTo>
                  <a:lnTo>
                    <a:pt x="679966" y="81306"/>
                  </a:lnTo>
                  <a:lnTo>
                    <a:pt x="664696" y="80717"/>
                  </a:lnTo>
                  <a:lnTo>
                    <a:pt x="649017" y="79524"/>
                  </a:lnTo>
                  <a:lnTo>
                    <a:pt x="633338" y="78192"/>
                  </a:lnTo>
                  <a:lnTo>
                    <a:pt x="617898" y="77000"/>
                  </a:lnTo>
                  <a:lnTo>
                    <a:pt x="602597" y="75881"/>
                  </a:lnTo>
                  <a:lnTo>
                    <a:pt x="587106" y="74523"/>
                  </a:lnTo>
                  <a:lnTo>
                    <a:pt x="571238" y="72762"/>
                  </a:lnTo>
                  <a:lnTo>
                    <a:pt x="554970" y="70749"/>
                  </a:lnTo>
                  <a:lnTo>
                    <a:pt x="538357" y="68851"/>
                  </a:lnTo>
                  <a:lnTo>
                    <a:pt x="521477" y="67277"/>
                  </a:lnTo>
                  <a:lnTo>
                    <a:pt x="504563" y="66068"/>
                  </a:lnTo>
                  <a:lnTo>
                    <a:pt x="487982" y="65181"/>
                  </a:lnTo>
                  <a:lnTo>
                    <a:pt x="471904" y="64559"/>
                  </a:lnTo>
                  <a:lnTo>
                    <a:pt x="456329" y="64464"/>
                  </a:lnTo>
                  <a:lnTo>
                    <a:pt x="441177" y="65458"/>
                  </a:lnTo>
                  <a:lnTo>
                    <a:pt x="426352" y="67752"/>
                  </a:lnTo>
                  <a:lnTo>
                    <a:pt x="411768" y="71090"/>
                  </a:lnTo>
                  <a:lnTo>
                    <a:pt x="397355" y="74940"/>
                  </a:lnTo>
                  <a:lnTo>
                    <a:pt x="383066" y="78935"/>
                  </a:lnTo>
                  <a:lnTo>
                    <a:pt x="369028" y="82904"/>
                  </a:lnTo>
                  <a:lnTo>
                    <a:pt x="355522" y="86787"/>
                  </a:lnTo>
                  <a:lnTo>
                    <a:pt x="342654" y="90580"/>
                  </a:lnTo>
                  <a:lnTo>
                    <a:pt x="330216" y="94296"/>
                  </a:lnTo>
                  <a:lnTo>
                    <a:pt x="317791" y="97951"/>
                  </a:lnTo>
                  <a:lnTo>
                    <a:pt x="305128" y="101552"/>
                  </a:lnTo>
                  <a:lnTo>
                    <a:pt x="291994" y="104785"/>
                  </a:lnTo>
                  <a:lnTo>
                    <a:pt x="278106" y="107046"/>
                  </a:lnTo>
                  <a:lnTo>
                    <a:pt x="263394" y="108081"/>
                  </a:lnTo>
                  <a:lnTo>
                    <a:pt x="248277" y="107961"/>
                  </a:lnTo>
                  <a:lnTo>
                    <a:pt x="233516" y="106892"/>
                  </a:lnTo>
                  <a:lnTo>
                    <a:pt x="219512" y="105099"/>
                  </a:lnTo>
                  <a:lnTo>
                    <a:pt x="206163" y="102778"/>
                  </a:lnTo>
                  <a:lnTo>
                    <a:pt x="193052" y="100083"/>
                  </a:lnTo>
                  <a:lnTo>
                    <a:pt x="179897" y="97132"/>
                  </a:lnTo>
                  <a:lnTo>
                    <a:pt x="166586" y="94170"/>
                  </a:lnTo>
                  <a:lnTo>
                    <a:pt x="153102" y="91561"/>
                  </a:lnTo>
                  <a:lnTo>
                    <a:pt x="139464" y="89474"/>
                  </a:lnTo>
                  <a:lnTo>
                    <a:pt x="125541" y="87903"/>
                  </a:lnTo>
                  <a:lnTo>
                    <a:pt x="111054" y="86766"/>
                  </a:lnTo>
                  <a:lnTo>
                    <a:pt x="95909" y="85973"/>
                  </a:lnTo>
                  <a:lnTo>
                    <a:pt x="80485" y="85761"/>
                  </a:lnTo>
                  <a:lnTo>
                    <a:pt x="65510" y="86676"/>
                  </a:lnTo>
                  <a:lnTo>
                    <a:pt x="51380" y="88913"/>
                  </a:lnTo>
                  <a:lnTo>
                    <a:pt x="38579" y="92059"/>
                  </a:lnTo>
                  <a:lnTo>
                    <a:pt x="26600" y="95574"/>
                  </a:lnTo>
                  <a:lnTo>
                    <a:pt x="14397" y="9977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39983" y="1011393"/>
            <a:ext cx="2643042" cy="612613"/>
            <a:chOff x="239983" y="1011393"/>
            <a:chExt cx="2643042" cy="612613"/>
          </a:xfrm>
        </p:grpSpPr>
        <p:sp>
          <p:nvSpPr>
            <p:cNvPr id="19" name="Freeform 18"/>
            <p:cNvSpPr/>
            <p:nvPr/>
          </p:nvSpPr>
          <p:spPr>
            <a:xfrm>
              <a:off x="239983" y="1211435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101212" y="0"/>
                  </a:lnTo>
                  <a:lnTo>
                    <a:pt x="87941" y="0"/>
                  </a:lnTo>
                  <a:lnTo>
                    <a:pt x="74749" y="4"/>
                  </a:lnTo>
                  <a:lnTo>
                    <a:pt x="61648" y="206"/>
                  </a:lnTo>
                  <a:lnTo>
                    <a:pt x="47551" y="1108"/>
                  </a:lnTo>
                  <a:lnTo>
                    <a:pt x="28978" y="390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92667" y="1011393"/>
              <a:ext cx="226948" cy="410613"/>
            </a:xfrm>
            <a:custGeom>
              <a:avLst/>
              <a:gdLst/>
              <a:ahLst/>
              <a:cxnLst/>
              <a:rect l="0" t="0" r="0" b="0"/>
              <a:pathLst>
                <a:path w="226948" h="410613">
                  <a:moveTo>
                    <a:pt x="94757" y="0"/>
                  </a:moveTo>
                  <a:lnTo>
                    <a:pt x="88956" y="5935"/>
                  </a:lnTo>
                  <a:lnTo>
                    <a:pt x="84032" y="12140"/>
                  </a:lnTo>
                  <a:lnTo>
                    <a:pt x="79530" y="19235"/>
                  </a:lnTo>
                  <a:lnTo>
                    <a:pt x="75309" y="27176"/>
                  </a:lnTo>
                  <a:lnTo>
                    <a:pt x="71295" y="35822"/>
                  </a:lnTo>
                  <a:lnTo>
                    <a:pt x="67429" y="45016"/>
                  </a:lnTo>
                  <a:lnTo>
                    <a:pt x="63504" y="54616"/>
                  </a:lnTo>
                  <a:lnTo>
                    <a:pt x="59180" y="64506"/>
                  </a:lnTo>
                  <a:lnTo>
                    <a:pt x="54309" y="74599"/>
                  </a:lnTo>
                  <a:lnTo>
                    <a:pt x="49071" y="84832"/>
                  </a:lnTo>
                  <a:lnTo>
                    <a:pt x="43862" y="95162"/>
                  </a:lnTo>
                  <a:lnTo>
                    <a:pt x="38908" y="105486"/>
                  </a:lnTo>
                  <a:lnTo>
                    <a:pt x="34019" y="113296"/>
                  </a:lnTo>
                  <a:lnTo>
                    <a:pt x="29680" y="115450"/>
                  </a:lnTo>
                  <a:lnTo>
                    <a:pt x="27135" y="112914"/>
                  </a:lnTo>
                  <a:lnTo>
                    <a:pt x="26385" y="107327"/>
                  </a:lnTo>
                  <a:lnTo>
                    <a:pt x="27159" y="99867"/>
                  </a:lnTo>
                  <a:lnTo>
                    <a:pt x="29356" y="91265"/>
                  </a:lnTo>
                  <a:lnTo>
                    <a:pt x="32804" y="81964"/>
                  </a:lnTo>
                  <a:lnTo>
                    <a:pt x="37259" y="72394"/>
                  </a:lnTo>
                  <a:lnTo>
                    <a:pt x="42477" y="63023"/>
                  </a:lnTo>
                  <a:lnTo>
                    <a:pt x="48254" y="54084"/>
                  </a:lnTo>
                  <a:lnTo>
                    <a:pt x="54593" y="45772"/>
                  </a:lnTo>
                  <a:lnTo>
                    <a:pt x="61680" y="38331"/>
                  </a:lnTo>
                  <a:lnTo>
                    <a:pt x="69560" y="31816"/>
                  </a:lnTo>
                  <a:lnTo>
                    <a:pt x="78140" y="26439"/>
                  </a:lnTo>
                  <a:lnTo>
                    <a:pt x="87279" y="22650"/>
                  </a:lnTo>
                  <a:lnTo>
                    <a:pt x="96830" y="20550"/>
                  </a:lnTo>
                  <a:lnTo>
                    <a:pt x="106515" y="20106"/>
                  </a:lnTo>
                  <a:lnTo>
                    <a:pt x="115937" y="21319"/>
                  </a:lnTo>
                  <a:lnTo>
                    <a:pt x="124887" y="24028"/>
                  </a:lnTo>
                  <a:lnTo>
                    <a:pt x="132862" y="28116"/>
                  </a:lnTo>
                  <a:lnTo>
                    <a:pt x="139008" y="33601"/>
                  </a:lnTo>
                  <a:lnTo>
                    <a:pt x="143026" y="40366"/>
                  </a:lnTo>
                  <a:lnTo>
                    <a:pt x="145096" y="48348"/>
                  </a:lnTo>
                  <a:lnTo>
                    <a:pt x="145588" y="57608"/>
                  </a:lnTo>
                  <a:lnTo>
                    <a:pt x="144881" y="68055"/>
                  </a:lnTo>
                  <a:lnTo>
                    <a:pt x="143139" y="79325"/>
                  </a:lnTo>
                  <a:lnTo>
                    <a:pt x="140309" y="90881"/>
                  </a:lnTo>
                  <a:lnTo>
                    <a:pt x="136449" y="102388"/>
                  </a:lnTo>
                  <a:lnTo>
                    <a:pt x="131723" y="113553"/>
                  </a:lnTo>
                  <a:lnTo>
                    <a:pt x="126328" y="124051"/>
                  </a:lnTo>
                  <a:lnTo>
                    <a:pt x="120438" y="133777"/>
                  </a:lnTo>
                  <a:lnTo>
                    <a:pt x="114195" y="142800"/>
                  </a:lnTo>
                  <a:lnTo>
                    <a:pt x="107704" y="151254"/>
                  </a:lnTo>
                  <a:lnTo>
                    <a:pt x="101093" y="159227"/>
                  </a:lnTo>
                  <a:lnTo>
                    <a:pt x="96153" y="164994"/>
                  </a:lnTo>
                  <a:lnTo>
                    <a:pt x="94999" y="166255"/>
                  </a:lnTo>
                  <a:lnTo>
                    <a:pt x="96849" y="163662"/>
                  </a:lnTo>
                  <a:lnTo>
                    <a:pt x="100957" y="159044"/>
                  </a:lnTo>
                  <a:lnTo>
                    <a:pt x="107211" y="154540"/>
                  </a:lnTo>
                  <a:lnTo>
                    <a:pt x="115414" y="151289"/>
                  </a:lnTo>
                  <a:lnTo>
                    <a:pt x="125061" y="149727"/>
                  </a:lnTo>
                  <a:lnTo>
                    <a:pt x="135473" y="150020"/>
                  </a:lnTo>
                  <a:lnTo>
                    <a:pt x="146184" y="152023"/>
                  </a:lnTo>
                  <a:lnTo>
                    <a:pt x="156804" y="155428"/>
                  </a:lnTo>
                  <a:lnTo>
                    <a:pt x="166931" y="159902"/>
                  </a:lnTo>
                  <a:lnTo>
                    <a:pt x="176401" y="165163"/>
                  </a:lnTo>
                  <a:lnTo>
                    <a:pt x="185081" y="171146"/>
                  </a:lnTo>
                  <a:lnTo>
                    <a:pt x="192773" y="177992"/>
                  </a:lnTo>
                  <a:lnTo>
                    <a:pt x="199469" y="185708"/>
                  </a:lnTo>
                  <a:lnTo>
                    <a:pt x="205307" y="194178"/>
                  </a:lnTo>
                  <a:lnTo>
                    <a:pt x="210471" y="203242"/>
                  </a:lnTo>
                  <a:lnTo>
                    <a:pt x="215129" y="212753"/>
                  </a:lnTo>
                  <a:lnTo>
                    <a:pt x="219260" y="222750"/>
                  </a:lnTo>
                  <a:lnTo>
                    <a:pt x="222663" y="233447"/>
                  </a:lnTo>
                  <a:lnTo>
                    <a:pt x="225278" y="244898"/>
                  </a:lnTo>
                  <a:lnTo>
                    <a:pt x="226864" y="256859"/>
                  </a:lnTo>
                  <a:lnTo>
                    <a:pt x="226947" y="268888"/>
                  </a:lnTo>
                  <a:lnTo>
                    <a:pt x="225401" y="280720"/>
                  </a:lnTo>
                  <a:lnTo>
                    <a:pt x="222243" y="292275"/>
                  </a:lnTo>
                  <a:lnTo>
                    <a:pt x="217457" y="303567"/>
                  </a:lnTo>
                  <a:lnTo>
                    <a:pt x="211201" y="314634"/>
                  </a:lnTo>
                  <a:lnTo>
                    <a:pt x="203747" y="325202"/>
                  </a:lnTo>
                  <a:lnTo>
                    <a:pt x="195382" y="334700"/>
                  </a:lnTo>
                  <a:lnTo>
                    <a:pt x="186352" y="342905"/>
                  </a:lnTo>
                  <a:lnTo>
                    <a:pt x="176850" y="349906"/>
                  </a:lnTo>
                  <a:lnTo>
                    <a:pt x="167020" y="355925"/>
                  </a:lnTo>
                  <a:lnTo>
                    <a:pt x="156959" y="361198"/>
                  </a:lnTo>
                  <a:lnTo>
                    <a:pt x="146576" y="365928"/>
                  </a:lnTo>
                  <a:lnTo>
                    <a:pt x="135613" y="370272"/>
                  </a:lnTo>
                  <a:lnTo>
                    <a:pt x="123979" y="374350"/>
                  </a:lnTo>
                  <a:lnTo>
                    <a:pt x="111894" y="378243"/>
                  </a:lnTo>
                  <a:lnTo>
                    <a:pt x="99781" y="382011"/>
                  </a:lnTo>
                  <a:lnTo>
                    <a:pt x="87888" y="385690"/>
                  </a:lnTo>
                  <a:lnTo>
                    <a:pt x="76123" y="389143"/>
                  </a:lnTo>
                  <a:lnTo>
                    <a:pt x="64157" y="392082"/>
                  </a:lnTo>
                  <a:lnTo>
                    <a:pt x="51828" y="394395"/>
                  </a:lnTo>
                  <a:lnTo>
                    <a:pt x="39723" y="396319"/>
                  </a:lnTo>
                  <a:lnTo>
                    <a:pt x="27904" y="398646"/>
                  </a:lnTo>
                  <a:lnTo>
                    <a:pt x="15330" y="402696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45351" y="1032450"/>
              <a:ext cx="246746" cy="370976"/>
            </a:xfrm>
            <a:custGeom>
              <a:avLst/>
              <a:gdLst/>
              <a:ahLst/>
              <a:cxnLst/>
              <a:rect l="0" t="0" r="0" b="0"/>
              <a:pathLst>
                <a:path w="246746" h="370976">
                  <a:moveTo>
                    <a:pt x="178985" y="0"/>
                  </a:moveTo>
                  <a:lnTo>
                    <a:pt x="170117" y="2867"/>
                  </a:lnTo>
                  <a:lnTo>
                    <a:pt x="161130" y="5009"/>
                  </a:lnTo>
                  <a:lnTo>
                    <a:pt x="151134" y="6612"/>
                  </a:lnTo>
                  <a:lnTo>
                    <a:pt x="140154" y="7792"/>
                  </a:lnTo>
                  <a:lnTo>
                    <a:pt x="128342" y="8641"/>
                  </a:lnTo>
                  <a:lnTo>
                    <a:pt x="115884" y="9243"/>
                  </a:lnTo>
                  <a:lnTo>
                    <a:pt x="102946" y="9830"/>
                  </a:lnTo>
                  <a:lnTo>
                    <a:pt x="89665" y="10763"/>
                  </a:lnTo>
                  <a:lnTo>
                    <a:pt x="76157" y="12219"/>
                  </a:lnTo>
                  <a:lnTo>
                    <a:pt x="62987" y="14521"/>
                  </a:lnTo>
                  <a:lnTo>
                    <a:pt x="51130" y="18202"/>
                  </a:lnTo>
                  <a:lnTo>
                    <a:pt x="41020" y="23424"/>
                  </a:lnTo>
                  <a:lnTo>
                    <a:pt x="32911" y="30033"/>
                  </a:lnTo>
                  <a:lnTo>
                    <a:pt x="27130" y="37757"/>
                  </a:lnTo>
                  <a:lnTo>
                    <a:pt x="23610" y="46326"/>
                  </a:lnTo>
                  <a:lnTo>
                    <a:pt x="21837" y="55670"/>
                  </a:lnTo>
                  <a:lnTo>
                    <a:pt x="21079" y="65919"/>
                  </a:lnTo>
                  <a:lnTo>
                    <a:pt x="20820" y="77071"/>
                  </a:lnTo>
                  <a:lnTo>
                    <a:pt x="20946" y="89000"/>
                  </a:lnTo>
                  <a:lnTo>
                    <a:pt x="21627" y="101539"/>
                  </a:lnTo>
                  <a:lnTo>
                    <a:pt x="22934" y="114526"/>
                  </a:lnTo>
                  <a:lnTo>
                    <a:pt x="24812" y="127671"/>
                  </a:lnTo>
                  <a:lnTo>
                    <a:pt x="27151" y="140570"/>
                  </a:lnTo>
                  <a:lnTo>
                    <a:pt x="29848" y="152999"/>
                  </a:lnTo>
                  <a:lnTo>
                    <a:pt x="33135" y="164122"/>
                  </a:lnTo>
                  <a:lnTo>
                    <a:pt x="37553" y="172471"/>
                  </a:lnTo>
                  <a:lnTo>
                    <a:pt x="43305" y="177485"/>
                  </a:lnTo>
                  <a:lnTo>
                    <a:pt x="50287" y="179409"/>
                  </a:lnTo>
                  <a:lnTo>
                    <a:pt x="58270" y="178815"/>
                  </a:lnTo>
                  <a:lnTo>
                    <a:pt x="67015" y="176317"/>
                  </a:lnTo>
                  <a:lnTo>
                    <a:pt x="76480" y="172766"/>
                  </a:lnTo>
                  <a:lnTo>
                    <a:pt x="86811" y="169181"/>
                  </a:lnTo>
                  <a:lnTo>
                    <a:pt x="98013" y="166125"/>
                  </a:lnTo>
                  <a:lnTo>
                    <a:pt x="109805" y="163911"/>
                  </a:lnTo>
                  <a:lnTo>
                    <a:pt x="121720" y="162795"/>
                  </a:lnTo>
                  <a:lnTo>
                    <a:pt x="133476" y="162790"/>
                  </a:lnTo>
                  <a:lnTo>
                    <a:pt x="144979" y="163904"/>
                  </a:lnTo>
                  <a:lnTo>
                    <a:pt x="156237" y="166237"/>
                  </a:lnTo>
                  <a:lnTo>
                    <a:pt x="167286" y="169729"/>
                  </a:lnTo>
                  <a:lnTo>
                    <a:pt x="178012" y="174189"/>
                  </a:lnTo>
                  <a:lnTo>
                    <a:pt x="188148" y="179399"/>
                  </a:lnTo>
                  <a:lnTo>
                    <a:pt x="197599" y="185165"/>
                  </a:lnTo>
                  <a:lnTo>
                    <a:pt x="206421" y="191493"/>
                  </a:lnTo>
                  <a:lnTo>
                    <a:pt x="214733" y="198571"/>
                  </a:lnTo>
                  <a:lnTo>
                    <a:pt x="222651" y="206450"/>
                  </a:lnTo>
                  <a:lnTo>
                    <a:pt x="229952" y="215198"/>
                  </a:lnTo>
                  <a:lnTo>
                    <a:pt x="236104" y="224982"/>
                  </a:lnTo>
                  <a:lnTo>
                    <a:pt x="240904" y="235784"/>
                  </a:lnTo>
                  <a:lnTo>
                    <a:pt x="244296" y="247293"/>
                  </a:lnTo>
                  <a:lnTo>
                    <a:pt x="246206" y="259010"/>
                  </a:lnTo>
                  <a:lnTo>
                    <a:pt x="246745" y="270625"/>
                  </a:lnTo>
                  <a:lnTo>
                    <a:pt x="245988" y="281864"/>
                  </a:lnTo>
                  <a:lnTo>
                    <a:pt x="243894" y="292410"/>
                  </a:lnTo>
                  <a:lnTo>
                    <a:pt x="240557" y="302168"/>
                  </a:lnTo>
                  <a:lnTo>
                    <a:pt x="236031" y="311213"/>
                  </a:lnTo>
                  <a:lnTo>
                    <a:pt x="230244" y="319681"/>
                  </a:lnTo>
                  <a:lnTo>
                    <a:pt x="223278" y="327712"/>
                  </a:lnTo>
                  <a:lnTo>
                    <a:pt x="215329" y="335260"/>
                  </a:lnTo>
                  <a:lnTo>
                    <a:pt x="206623" y="342111"/>
                  </a:lnTo>
                  <a:lnTo>
                    <a:pt x="197361" y="348202"/>
                  </a:lnTo>
                  <a:lnTo>
                    <a:pt x="187702" y="353616"/>
                  </a:lnTo>
                  <a:lnTo>
                    <a:pt x="177765" y="358487"/>
                  </a:lnTo>
                  <a:lnTo>
                    <a:pt x="167628" y="362940"/>
                  </a:lnTo>
                  <a:lnTo>
                    <a:pt x="157024" y="366762"/>
                  </a:lnTo>
                  <a:lnTo>
                    <a:pt x="145381" y="369424"/>
                  </a:lnTo>
                  <a:lnTo>
                    <a:pt x="132472" y="370737"/>
                  </a:lnTo>
                  <a:lnTo>
                    <a:pt x="118547" y="370975"/>
                  </a:lnTo>
                  <a:lnTo>
                    <a:pt x="104128" y="370678"/>
                  </a:lnTo>
                  <a:lnTo>
                    <a:pt x="89582" y="370222"/>
                  </a:lnTo>
                  <a:lnTo>
                    <a:pt x="75102" y="369781"/>
                  </a:lnTo>
                  <a:lnTo>
                    <a:pt x="59059" y="369372"/>
                  </a:lnTo>
                  <a:lnTo>
                    <a:pt x="36695" y="368965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264453" y="1221668"/>
              <a:ext cx="291594" cy="402338"/>
            </a:xfrm>
            <a:custGeom>
              <a:avLst/>
              <a:gdLst/>
              <a:ahLst/>
              <a:cxnLst/>
              <a:rect l="0" t="0" r="0" b="0"/>
              <a:pathLst>
                <a:path w="291594" h="402338">
                  <a:moveTo>
                    <a:pt x="123137" y="73995"/>
                  </a:moveTo>
                  <a:lnTo>
                    <a:pt x="123070" y="62327"/>
                  </a:lnTo>
                  <a:lnTo>
                    <a:pt x="122430" y="51838"/>
                  </a:lnTo>
                  <a:lnTo>
                    <a:pt x="121124" y="41545"/>
                  </a:lnTo>
                  <a:lnTo>
                    <a:pt x="118918" y="31589"/>
                  </a:lnTo>
                  <a:lnTo>
                    <a:pt x="115305" y="22543"/>
                  </a:lnTo>
                  <a:lnTo>
                    <a:pt x="110132" y="14669"/>
                  </a:lnTo>
                  <a:lnTo>
                    <a:pt x="103558" y="8237"/>
                  </a:lnTo>
                  <a:lnTo>
                    <a:pt x="95857" y="3669"/>
                  </a:lnTo>
                  <a:lnTo>
                    <a:pt x="87310" y="1008"/>
                  </a:lnTo>
                  <a:lnTo>
                    <a:pt x="78149" y="0"/>
                  </a:lnTo>
                  <a:lnTo>
                    <a:pt x="68556" y="296"/>
                  </a:lnTo>
                  <a:lnTo>
                    <a:pt x="58667" y="1572"/>
                  </a:lnTo>
                  <a:lnTo>
                    <a:pt x="48740" y="3883"/>
                  </a:lnTo>
                  <a:lnTo>
                    <a:pt x="39149" y="7635"/>
                  </a:lnTo>
                  <a:lnTo>
                    <a:pt x="30077" y="12941"/>
                  </a:lnTo>
                  <a:lnTo>
                    <a:pt x="21849" y="19792"/>
                  </a:lnTo>
                  <a:lnTo>
                    <a:pt x="15001" y="28218"/>
                  </a:lnTo>
                  <a:lnTo>
                    <a:pt x="9693" y="38075"/>
                  </a:lnTo>
                  <a:lnTo>
                    <a:pt x="5773" y="49101"/>
                  </a:lnTo>
                  <a:lnTo>
                    <a:pt x="2968" y="61019"/>
                  </a:lnTo>
                  <a:lnTo>
                    <a:pt x="1012" y="73578"/>
                  </a:lnTo>
                  <a:lnTo>
                    <a:pt x="0" y="86263"/>
                  </a:lnTo>
                  <a:lnTo>
                    <a:pt x="369" y="98319"/>
                  </a:lnTo>
                  <a:lnTo>
                    <a:pt x="2250" y="109383"/>
                  </a:lnTo>
                  <a:lnTo>
                    <a:pt x="5649" y="119285"/>
                  </a:lnTo>
                  <a:lnTo>
                    <a:pt x="10603" y="127872"/>
                  </a:lnTo>
                  <a:lnTo>
                    <a:pt x="16976" y="135190"/>
                  </a:lnTo>
                  <a:lnTo>
                    <a:pt x="24510" y="140953"/>
                  </a:lnTo>
                  <a:lnTo>
                    <a:pt x="32929" y="144478"/>
                  </a:lnTo>
                  <a:lnTo>
                    <a:pt x="41991" y="145590"/>
                  </a:lnTo>
                  <a:lnTo>
                    <a:pt x="51344" y="144558"/>
                  </a:lnTo>
                  <a:lnTo>
                    <a:pt x="60543" y="141816"/>
                  </a:lnTo>
                  <a:lnTo>
                    <a:pt x="69352" y="137784"/>
                  </a:lnTo>
                  <a:lnTo>
                    <a:pt x="77572" y="132656"/>
                  </a:lnTo>
                  <a:lnTo>
                    <a:pt x="84947" y="126400"/>
                  </a:lnTo>
                  <a:lnTo>
                    <a:pt x="91442" y="119132"/>
                  </a:lnTo>
                  <a:lnTo>
                    <a:pt x="97710" y="112682"/>
                  </a:lnTo>
                  <a:lnTo>
                    <a:pt x="104007" y="109991"/>
                  </a:lnTo>
                  <a:lnTo>
                    <a:pt x="109186" y="111694"/>
                  </a:lnTo>
                  <a:lnTo>
                    <a:pt x="112639" y="117047"/>
                  </a:lnTo>
                  <a:lnTo>
                    <a:pt x="114377" y="125102"/>
                  </a:lnTo>
                  <a:lnTo>
                    <a:pt x="114837" y="135230"/>
                  </a:lnTo>
                  <a:lnTo>
                    <a:pt x="114656" y="147152"/>
                  </a:lnTo>
                  <a:lnTo>
                    <a:pt x="114256" y="160580"/>
                  </a:lnTo>
                  <a:lnTo>
                    <a:pt x="113676" y="175190"/>
                  </a:lnTo>
                  <a:lnTo>
                    <a:pt x="112684" y="190685"/>
                  </a:lnTo>
                  <a:lnTo>
                    <a:pt x="111170" y="206816"/>
                  </a:lnTo>
                  <a:lnTo>
                    <a:pt x="109322" y="223396"/>
                  </a:lnTo>
                  <a:lnTo>
                    <a:pt x="107536" y="240288"/>
                  </a:lnTo>
                  <a:lnTo>
                    <a:pt x="106036" y="257387"/>
                  </a:lnTo>
                  <a:lnTo>
                    <a:pt x="104877" y="274464"/>
                  </a:lnTo>
                  <a:lnTo>
                    <a:pt x="104023" y="291163"/>
                  </a:lnTo>
                  <a:lnTo>
                    <a:pt x="103419" y="307318"/>
                  </a:lnTo>
                  <a:lnTo>
                    <a:pt x="103166" y="322777"/>
                  </a:lnTo>
                  <a:lnTo>
                    <a:pt x="103521" y="337320"/>
                  </a:lnTo>
                  <a:lnTo>
                    <a:pt x="104574" y="350923"/>
                  </a:lnTo>
                  <a:lnTo>
                    <a:pt x="106263" y="363873"/>
                  </a:lnTo>
                  <a:lnTo>
                    <a:pt x="108468" y="376650"/>
                  </a:lnTo>
                  <a:lnTo>
                    <a:pt x="111078" y="389457"/>
                  </a:lnTo>
                  <a:lnTo>
                    <a:pt x="114546" y="399197"/>
                  </a:lnTo>
                  <a:lnTo>
                    <a:pt x="119055" y="402337"/>
                  </a:lnTo>
                  <a:lnTo>
                    <a:pt x="123858" y="400841"/>
                  </a:lnTo>
                  <a:lnTo>
                    <a:pt x="129084" y="396773"/>
                  </a:lnTo>
                  <a:lnTo>
                    <a:pt x="135146" y="391339"/>
                  </a:lnTo>
                  <a:lnTo>
                    <a:pt x="142190" y="385183"/>
                  </a:lnTo>
                  <a:lnTo>
                    <a:pt x="150136" y="378644"/>
                  </a:lnTo>
                  <a:lnTo>
                    <a:pt x="158812" y="371897"/>
                  </a:lnTo>
                  <a:lnTo>
                    <a:pt x="168036" y="365036"/>
                  </a:lnTo>
                  <a:lnTo>
                    <a:pt x="177492" y="358110"/>
                  </a:lnTo>
                  <a:lnTo>
                    <a:pt x="186758" y="351148"/>
                  </a:lnTo>
                  <a:lnTo>
                    <a:pt x="195620" y="344169"/>
                  </a:lnTo>
                  <a:lnTo>
                    <a:pt x="204213" y="337345"/>
                  </a:lnTo>
                  <a:lnTo>
                    <a:pt x="212904" y="330988"/>
                  </a:lnTo>
                  <a:lnTo>
                    <a:pt x="221902" y="325227"/>
                  </a:lnTo>
                  <a:lnTo>
                    <a:pt x="231252" y="319866"/>
                  </a:lnTo>
                  <a:lnTo>
                    <a:pt x="240915" y="314499"/>
                  </a:lnTo>
                  <a:lnTo>
                    <a:pt x="250813" y="308895"/>
                  </a:lnTo>
                  <a:lnTo>
                    <a:pt x="260429" y="303294"/>
                  </a:lnTo>
                  <a:lnTo>
                    <a:pt x="269759" y="297773"/>
                  </a:lnTo>
                  <a:lnTo>
                    <a:pt x="279624" y="291844"/>
                  </a:lnTo>
                  <a:lnTo>
                    <a:pt x="291593" y="2845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456187" y="1190378"/>
              <a:ext cx="161063" cy="178499"/>
            </a:xfrm>
            <a:custGeom>
              <a:avLst/>
              <a:gdLst/>
              <a:ahLst/>
              <a:cxnLst/>
              <a:rect l="0" t="0" r="0" b="0"/>
              <a:pathLst>
                <a:path w="161063" h="178499">
                  <a:moveTo>
                    <a:pt x="15631" y="31585"/>
                  </a:moveTo>
                  <a:lnTo>
                    <a:pt x="9897" y="37587"/>
                  </a:lnTo>
                  <a:lnTo>
                    <a:pt x="5613" y="44432"/>
                  </a:lnTo>
                  <a:lnTo>
                    <a:pt x="2416" y="52824"/>
                  </a:lnTo>
                  <a:lnTo>
                    <a:pt x="401" y="62624"/>
                  </a:lnTo>
                  <a:lnTo>
                    <a:pt x="0" y="73587"/>
                  </a:lnTo>
                  <a:lnTo>
                    <a:pt x="1312" y="85443"/>
                  </a:lnTo>
                  <a:lnTo>
                    <a:pt x="4134" y="97794"/>
                  </a:lnTo>
                  <a:lnTo>
                    <a:pt x="8159" y="110142"/>
                  </a:lnTo>
                  <a:lnTo>
                    <a:pt x="13089" y="122208"/>
                  </a:lnTo>
                  <a:lnTo>
                    <a:pt x="18836" y="133595"/>
                  </a:lnTo>
                  <a:lnTo>
                    <a:pt x="25517" y="143715"/>
                  </a:lnTo>
                  <a:lnTo>
                    <a:pt x="33120" y="152373"/>
                  </a:lnTo>
                  <a:lnTo>
                    <a:pt x="41513" y="159695"/>
                  </a:lnTo>
                  <a:lnTo>
                    <a:pt x="50524" y="165938"/>
                  </a:lnTo>
                  <a:lnTo>
                    <a:pt x="59991" y="171350"/>
                  </a:lnTo>
                  <a:lnTo>
                    <a:pt x="69618" y="175666"/>
                  </a:lnTo>
                  <a:lnTo>
                    <a:pt x="79002" y="178137"/>
                  </a:lnTo>
                  <a:lnTo>
                    <a:pt x="87936" y="178498"/>
                  </a:lnTo>
                  <a:lnTo>
                    <a:pt x="96239" y="176774"/>
                  </a:lnTo>
                  <a:lnTo>
                    <a:pt x="103670" y="173025"/>
                  </a:lnTo>
                  <a:lnTo>
                    <a:pt x="110191" y="167506"/>
                  </a:lnTo>
                  <a:lnTo>
                    <a:pt x="116080" y="160734"/>
                  </a:lnTo>
                  <a:lnTo>
                    <a:pt x="121810" y="153366"/>
                  </a:lnTo>
                  <a:lnTo>
                    <a:pt x="127666" y="145823"/>
                  </a:lnTo>
                  <a:lnTo>
                    <a:pt x="133585" y="138134"/>
                  </a:lnTo>
                  <a:lnTo>
                    <a:pt x="139260" y="130061"/>
                  </a:lnTo>
                  <a:lnTo>
                    <a:pt x="144518" y="121475"/>
                  </a:lnTo>
                  <a:lnTo>
                    <a:pt x="149184" y="112234"/>
                  </a:lnTo>
                  <a:lnTo>
                    <a:pt x="153013" y="102111"/>
                  </a:lnTo>
                  <a:lnTo>
                    <a:pt x="155954" y="91073"/>
                  </a:lnTo>
                  <a:lnTo>
                    <a:pt x="158114" y="79234"/>
                  </a:lnTo>
                  <a:lnTo>
                    <a:pt x="159655" y="66763"/>
                  </a:lnTo>
                  <a:lnTo>
                    <a:pt x="160722" y="53837"/>
                  </a:lnTo>
                  <a:lnTo>
                    <a:pt x="161062" y="41197"/>
                  </a:lnTo>
                  <a:lnTo>
                    <a:pt x="159848" y="28895"/>
                  </a:lnTo>
                  <a:lnTo>
                    <a:pt x="154740" y="15854"/>
                  </a:lnTo>
                  <a:lnTo>
                    <a:pt x="14197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667691" y="1191923"/>
              <a:ext cx="141040" cy="181882"/>
            </a:xfrm>
            <a:custGeom>
              <a:avLst/>
              <a:gdLst/>
              <a:ahLst/>
              <a:cxnLst/>
              <a:rect l="0" t="0" r="0" b="0"/>
              <a:pathLst>
                <a:path w="141040" h="181882">
                  <a:moveTo>
                    <a:pt x="14697" y="51097"/>
                  </a:moveTo>
                  <a:lnTo>
                    <a:pt x="17832" y="59630"/>
                  </a:lnTo>
                  <a:lnTo>
                    <a:pt x="22534" y="65416"/>
                  </a:lnTo>
                  <a:lnTo>
                    <a:pt x="29319" y="68929"/>
                  </a:lnTo>
                  <a:lnTo>
                    <a:pt x="37766" y="70611"/>
                  </a:lnTo>
                  <a:lnTo>
                    <a:pt x="47232" y="70840"/>
                  </a:lnTo>
                  <a:lnTo>
                    <a:pt x="57238" y="69962"/>
                  </a:lnTo>
                  <a:lnTo>
                    <a:pt x="67348" y="68108"/>
                  </a:lnTo>
                  <a:lnTo>
                    <a:pt x="77116" y="65205"/>
                  </a:lnTo>
                  <a:lnTo>
                    <a:pt x="86328" y="61292"/>
                  </a:lnTo>
                  <a:lnTo>
                    <a:pt x="94492" y="56362"/>
                  </a:lnTo>
                  <a:lnTo>
                    <a:pt x="100772" y="50298"/>
                  </a:lnTo>
                  <a:lnTo>
                    <a:pt x="104878" y="43145"/>
                  </a:lnTo>
                  <a:lnTo>
                    <a:pt x="106839" y="35241"/>
                  </a:lnTo>
                  <a:lnTo>
                    <a:pt x="106726" y="27096"/>
                  </a:lnTo>
                  <a:lnTo>
                    <a:pt x="104791" y="19042"/>
                  </a:lnTo>
                  <a:lnTo>
                    <a:pt x="101071" y="11687"/>
                  </a:lnTo>
                  <a:lnTo>
                    <a:pt x="95309" y="5966"/>
                  </a:lnTo>
                  <a:lnTo>
                    <a:pt x="87553" y="2236"/>
                  </a:lnTo>
                  <a:lnTo>
                    <a:pt x="78263" y="361"/>
                  </a:lnTo>
                  <a:lnTo>
                    <a:pt x="68118" y="0"/>
                  </a:lnTo>
                  <a:lnTo>
                    <a:pt x="57599" y="795"/>
                  </a:lnTo>
                  <a:lnTo>
                    <a:pt x="47114" y="2596"/>
                  </a:lnTo>
                  <a:lnTo>
                    <a:pt x="37081" y="5465"/>
                  </a:lnTo>
                  <a:lnTo>
                    <a:pt x="27680" y="9361"/>
                  </a:lnTo>
                  <a:lnTo>
                    <a:pt x="19217" y="14450"/>
                  </a:lnTo>
                  <a:lnTo>
                    <a:pt x="12202" y="21154"/>
                  </a:lnTo>
                  <a:lnTo>
                    <a:pt x="6784" y="29559"/>
                  </a:lnTo>
                  <a:lnTo>
                    <a:pt x="2958" y="39458"/>
                  </a:lnTo>
                  <a:lnTo>
                    <a:pt x="748" y="50545"/>
                  </a:lnTo>
                  <a:lnTo>
                    <a:pt x="0" y="62515"/>
                  </a:lnTo>
                  <a:lnTo>
                    <a:pt x="444" y="74958"/>
                  </a:lnTo>
                  <a:lnTo>
                    <a:pt x="1797" y="87377"/>
                  </a:lnTo>
                  <a:lnTo>
                    <a:pt x="3816" y="99503"/>
                  </a:lnTo>
                  <a:lnTo>
                    <a:pt x="6475" y="111270"/>
                  </a:lnTo>
                  <a:lnTo>
                    <a:pt x="9936" y="122712"/>
                  </a:lnTo>
                  <a:lnTo>
                    <a:pt x="14232" y="133884"/>
                  </a:lnTo>
                  <a:lnTo>
                    <a:pt x="19423" y="144523"/>
                  </a:lnTo>
                  <a:lnTo>
                    <a:pt x="25664" y="154070"/>
                  </a:lnTo>
                  <a:lnTo>
                    <a:pt x="32944" y="162303"/>
                  </a:lnTo>
                  <a:lnTo>
                    <a:pt x="41275" y="169153"/>
                  </a:lnTo>
                  <a:lnTo>
                    <a:pt x="50769" y="174539"/>
                  </a:lnTo>
                  <a:lnTo>
                    <a:pt x="61375" y="178560"/>
                  </a:lnTo>
                  <a:lnTo>
                    <a:pt x="72750" y="181125"/>
                  </a:lnTo>
                  <a:lnTo>
                    <a:pt x="84377" y="181881"/>
                  </a:lnTo>
                  <a:lnTo>
                    <a:pt x="95923" y="180808"/>
                  </a:lnTo>
                  <a:lnTo>
                    <a:pt x="106813" y="178464"/>
                  </a:lnTo>
                  <a:lnTo>
                    <a:pt x="117219" y="175583"/>
                  </a:lnTo>
                  <a:lnTo>
                    <a:pt x="128050" y="171913"/>
                  </a:lnTo>
                  <a:lnTo>
                    <a:pt x="141039" y="1669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871900" y="1185774"/>
              <a:ext cx="131596" cy="178920"/>
            </a:xfrm>
            <a:custGeom>
              <a:avLst/>
              <a:gdLst/>
              <a:ahLst/>
              <a:cxnLst/>
              <a:rect l="0" t="0" r="0" b="0"/>
              <a:pathLst>
                <a:path w="131596" h="178920">
                  <a:moveTo>
                    <a:pt x="105285" y="4604"/>
                  </a:moveTo>
                  <a:lnTo>
                    <a:pt x="96417" y="1804"/>
                  </a:lnTo>
                  <a:lnTo>
                    <a:pt x="87430" y="302"/>
                  </a:lnTo>
                  <a:lnTo>
                    <a:pt x="77439" y="0"/>
                  </a:lnTo>
                  <a:lnTo>
                    <a:pt x="66632" y="852"/>
                  </a:lnTo>
                  <a:lnTo>
                    <a:pt x="55468" y="2969"/>
                  </a:lnTo>
                  <a:lnTo>
                    <a:pt x="44273" y="6295"/>
                  </a:lnTo>
                  <a:lnTo>
                    <a:pt x="33506" y="10803"/>
                  </a:lnTo>
                  <a:lnTo>
                    <a:pt x="23818" y="16571"/>
                  </a:lnTo>
                  <a:lnTo>
                    <a:pt x="15468" y="23522"/>
                  </a:lnTo>
                  <a:lnTo>
                    <a:pt x="8695" y="31459"/>
                  </a:lnTo>
                  <a:lnTo>
                    <a:pt x="3887" y="40156"/>
                  </a:lnTo>
                  <a:lnTo>
                    <a:pt x="1070" y="49403"/>
                  </a:lnTo>
                  <a:lnTo>
                    <a:pt x="295" y="58712"/>
                  </a:lnTo>
                  <a:lnTo>
                    <a:pt x="1811" y="67349"/>
                  </a:lnTo>
                  <a:lnTo>
                    <a:pt x="5537" y="74960"/>
                  </a:lnTo>
                  <a:lnTo>
                    <a:pt x="11291" y="81220"/>
                  </a:lnTo>
                  <a:lnTo>
                    <a:pt x="18964" y="85676"/>
                  </a:lnTo>
                  <a:lnTo>
                    <a:pt x="28309" y="88268"/>
                  </a:lnTo>
                  <a:lnTo>
                    <a:pt x="38987" y="89400"/>
                  </a:lnTo>
                  <a:lnTo>
                    <a:pt x="50671" y="89720"/>
                  </a:lnTo>
                  <a:lnTo>
                    <a:pt x="63077" y="89694"/>
                  </a:lnTo>
                  <a:lnTo>
                    <a:pt x="75830" y="89886"/>
                  </a:lnTo>
                  <a:lnTo>
                    <a:pt x="88464" y="91014"/>
                  </a:lnTo>
                  <a:lnTo>
                    <a:pt x="100719" y="93385"/>
                  </a:lnTo>
                  <a:lnTo>
                    <a:pt x="111897" y="97269"/>
                  </a:lnTo>
                  <a:lnTo>
                    <a:pt x="120814" y="103075"/>
                  </a:lnTo>
                  <a:lnTo>
                    <a:pt x="127024" y="110825"/>
                  </a:lnTo>
                  <a:lnTo>
                    <a:pt x="130565" y="119925"/>
                  </a:lnTo>
                  <a:lnTo>
                    <a:pt x="131595" y="129402"/>
                  </a:lnTo>
                  <a:lnTo>
                    <a:pt x="130471" y="138652"/>
                  </a:lnTo>
                  <a:lnTo>
                    <a:pt x="127483" y="147298"/>
                  </a:lnTo>
                  <a:lnTo>
                    <a:pt x="122754" y="155024"/>
                  </a:lnTo>
                  <a:lnTo>
                    <a:pt x="116503" y="161767"/>
                  </a:lnTo>
                  <a:lnTo>
                    <a:pt x="108869" y="167481"/>
                  </a:lnTo>
                  <a:lnTo>
                    <a:pt x="99844" y="172035"/>
                  </a:lnTo>
                  <a:lnTo>
                    <a:pt x="89549" y="175470"/>
                  </a:lnTo>
                  <a:lnTo>
                    <a:pt x="78213" y="177797"/>
                  </a:lnTo>
                  <a:lnTo>
                    <a:pt x="66079" y="178919"/>
                  </a:lnTo>
                  <a:lnTo>
                    <a:pt x="53380" y="178902"/>
                  </a:lnTo>
                  <a:lnTo>
                    <a:pt x="40892" y="178088"/>
                  </a:lnTo>
                  <a:lnTo>
                    <a:pt x="28708" y="176931"/>
                  </a:lnTo>
                  <a:lnTo>
                    <a:pt x="15763" y="175331"/>
                  </a:lnTo>
                  <a:lnTo>
                    <a:pt x="0" y="1730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095712" y="1011393"/>
              <a:ext cx="39402" cy="357970"/>
            </a:xfrm>
            <a:custGeom>
              <a:avLst/>
              <a:gdLst/>
              <a:ahLst/>
              <a:cxnLst/>
              <a:rect l="0" t="0" r="0" b="0"/>
              <a:pathLst>
                <a:path w="39402" h="357970">
                  <a:moveTo>
                    <a:pt x="7815" y="0"/>
                  </a:moveTo>
                  <a:lnTo>
                    <a:pt x="4949" y="11802"/>
                  </a:lnTo>
                  <a:lnTo>
                    <a:pt x="2807" y="23572"/>
                  </a:lnTo>
                  <a:lnTo>
                    <a:pt x="1208" y="36462"/>
                  </a:lnTo>
                  <a:lnTo>
                    <a:pt x="201" y="50310"/>
                  </a:lnTo>
                  <a:lnTo>
                    <a:pt x="0" y="64638"/>
                  </a:lnTo>
                  <a:lnTo>
                    <a:pt x="656" y="79112"/>
                  </a:lnTo>
                  <a:lnTo>
                    <a:pt x="2067" y="93735"/>
                  </a:lnTo>
                  <a:lnTo>
                    <a:pt x="4079" y="108759"/>
                  </a:lnTo>
                  <a:lnTo>
                    <a:pt x="6537" y="124307"/>
                  </a:lnTo>
                  <a:lnTo>
                    <a:pt x="9152" y="140357"/>
                  </a:lnTo>
                  <a:lnTo>
                    <a:pt x="11520" y="156823"/>
                  </a:lnTo>
                  <a:lnTo>
                    <a:pt x="13442" y="173605"/>
                  </a:lnTo>
                  <a:lnTo>
                    <a:pt x="14900" y="190451"/>
                  </a:lnTo>
                  <a:lnTo>
                    <a:pt x="15961" y="206988"/>
                  </a:lnTo>
                  <a:lnTo>
                    <a:pt x="16717" y="223032"/>
                  </a:lnTo>
                  <a:lnTo>
                    <a:pt x="17412" y="238414"/>
                  </a:lnTo>
                  <a:lnTo>
                    <a:pt x="18420" y="252905"/>
                  </a:lnTo>
                  <a:lnTo>
                    <a:pt x="19913" y="266472"/>
                  </a:lnTo>
                  <a:lnTo>
                    <a:pt x="21732" y="279398"/>
                  </a:lnTo>
                  <a:lnTo>
                    <a:pt x="23492" y="292159"/>
                  </a:lnTo>
                  <a:lnTo>
                    <a:pt x="24975" y="305028"/>
                  </a:lnTo>
                  <a:lnTo>
                    <a:pt x="26322" y="317500"/>
                  </a:lnTo>
                  <a:lnTo>
                    <a:pt x="28191" y="329606"/>
                  </a:lnTo>
                  <a:lnTo>
                    <a:pt x="31860" y="342414"/>
                  </a:lnTo>
                  <a:lnTo>
                    <a:pt x="39401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987714" y="1137735"/>
              <a:ext cx="242156" cy="52644"/>
            </a:xfrm>
            <a:custGeom>
              <a:avLst/>
              <a:gdLst/>
              <a:ahLst/>
              <a:cxnLst/>
              <a:rect l="0" t="0" r="0" b="0"/>
              <a:pathLst>
                <a:path w="242156" h="52644">
                  <a:moveTo>
                    <a:pt x="242155" y="0"/>
                  </a:moveTo>
                  <a:lnTo>
                    <a:pt x="230420" y="2867"/>
                  </a:lnTo>
                  <a:lnTo>
                    <a:pt x="219291" y="5009"/>
                  </a:lnTo>
                  <a:lnTo>
                    <a:pt x="207693" y="6617"/>
                  </a:lnTo>
                  <a:lnTo>
                    <a:pt x="195532" y="7970"/>
                  </a:lnTo>
                  <a:lnTo>
                    <a:pt x="182872" y="9467"/>
                  </a:lnTo>
                  <a:lnTo>
                    <a:pt x="169816" y="11318"/>
                  </a:lnTo>
                  <a:lnTo>
                    <a:pt x="156464" y="13558"/>
                  </a:lnTo>
                  <a:lnTo>
                    <a:pt x="142898" y="16138"/>
                  </a:lnTo>
                  <a:lnTo>
                    <a:pt x="129183" y="18988"/>
                  </a:lnTo>
                  <a:lnTo>
                    <a:pt x="115364" y="22037"/>
                  </a:lnTo>
                  <a:lnTo>
                    <a:pt x="101474" y="25229"/>
                  </a:lnTo>
                  <a:lnTo>
                    <a:pt x="87540" y="28523"/>
                  </a:lnTo>
                  <a:lnTo>
                    <a:pt x="73742" y="31886"/>
                  </a:lnTo>
                  <a:lnTo>
                    <a:pt x="60397" y="35296"/>
                  </a:lnTo>
                  <a:lnTo>
                    <a:pt x="47656" y="38735"/>
                  </a:lnTo>
                  <a:lnTo>
                    <a:pt x="35942" y="42039"/>
                  </a:lnTo>
                  <a:lnTo>
                    <a:pt x="24885" y="45229"/>
                  </a:lnTo>
                  <a:lnTo>
                    <a:pt x="13514" y="4858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261455" y="1243020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7" y="46446"/>
                  </a:lnTo>
                  <a:lnTo>
                    <a:pt x="826" y="58458"/>
                  </a:lnTo>
                  <a:lnTo>
                    <a:pt x="2075" y="70256"/>
                  </a:lnTo>
                  <a:lnTo>
                    <a:pt x="3736" y="81707"/>
                  </a:lnTo>
                  <a:lnTo>
                    <a:pt x="5563" y="94034"/>
                  </a:lnTo>
                  <a:lnTo>
                    <a:pt x="7717" y="110554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261455" y="112720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350250" y="1221963"/>
              <a:ext cx="112574" cy="148161"/>
            </a:xfrm>
            <a:custGeom>
              <a:avLst/>
              <a:gdLst/>
              <a:ahLst/>
              <a:cxnLst/>
              <a:rect l="0" t="0" r="0" b="0"/>
              <a:pathLst>
                <a:path w="112574" h="148161">
                  <a:moveTo>
                    <a:pt x="69132" y="0"/>
                  </a:moveTo>
                  <a:lnTo>
                    <a:pt x="57531" y="134"/>
                  </a:lnTo>
                  <a:lnTo>
                    <a:pt x="47683" y="1415"/>
                  </a:lnTo>
                  <a:lnTo>
                    <a:pt x="38682" y="4012"/>
                  </a:lnTo>
                  <a:lnTo>
                    <a:pt x="30413" y="7905"/>
                  </a:lnTo>
                  <a:lnTo>
                    <a:pt x="23034" y="13186"/>
                  </a:lnTo>
                  <a:lnTo>
                    <a:pt x="16569" y="19777"/>
                  </a:lnTo>
                  <a:lnTo>
                    <a:pt x="11063" y="27622"/>
                  </a:lnTo>
                  <a:lnTo>
                    <a:pt x="6657" y="36781"/>
                  </a:lnTo>
                  <a:lnTo>
                    <a:pt x="3327" y="47157"/>
                  </a:lnTo>
                  <a:lnTo>
                    <a:pt x="1072" y="58376"/>
                  </a:lnTo>
                  <a:lnTo>
                    <a:pt x="0" y="69897"/>
                  </a:lnTo>
                  <a:lnTo>
                    <a:pt x="60" y="81385"/>
                  </a:lnTo>
                  <a:lnTo>
                    <a:pt x="1235" y="92707"/>
                  </a:lnTo>
                  <a:lnTo>
                    <a:pt x="3618" y="103842"/>
                  </a:lnTo>
                  <a:lnTo>
                    <a:pt x="7156" y="114800"/>
                  </a:lnTo>
                  <a:lnTo>
                    <a:pt x="11989" y="125125"/>
                  </a:lnTo>
                  <a:lnTo>
                    <a:pt x="18514" y="133928"/>
                  </a:lnTo>
                  <a:lnTo>
                    <a:pt x="26786" y="140838"/>
                  </a:lnTo>
                  <a:lnTo>
                    <a:pt x="36256" y="145647"/>
                  </a:lnTo>
                  <a:lnTo>
                    <a:pt x="45989" y="148059"/>
                  </a:lnTo>
                  <a:lnTo>
                    <a:pt x="55419" y="148160"/>
                  </a:lnTo>
                  <a:lnTo>
                    <a:pt x="64358" y="146314"/>
                  </a:lnTo>
                  <a:lnTo>
                    <a:pt x="72814" y="142957"/>
                  </a:lnTo>
                  <a:lnTo>
                    <a:pt x="80864" y="138477"/>
                  </a:lnTo>
                  <a:lnTo>
                    <a:pt x="88440" y="132863"/>
                  </a:lnTo>
                  <a:lnTo>
                    <a:pt x="95317" y="125740"/>
                  </a:lnTo>
                  <a:lnTo>
                    <a:pt x="101420" y="117022"/>
                  </a:lnTo>
                  <a:lnTo>
                    <a:pt x="106503" y="106897"/>
                  </a:lnTo>
                  <a:lnTo>
                    <a:pt x="110088" y="95651"/>
                  </a:lnTo>
                  <a:lnTo>
                    <a:pt x="112052" y="83571"/>
                  </a:lnTo>
                  <a:lnTo>
                    <a:pt x="112573" y="71052"/>
                  </a:lnTo>
                  <a:lnTo>
                    <a:pt x="111943" y="58583"/>
                  </a:lnTo>
                  <a:lnTo>
                    <a:pt x="110449" y="46436"/>
                  </a:lnTo>
                  <a:lnTo>
                    <a:pt x="108291" y="35124"/>
                  </a:lnTo>
                  <a:lnTo>
                    <a:pt x="105267" y="24381"/>
                  </a:lnTo>
                  <a:lnTo>
                    <a:pt x="100001" y="13268"/>
                  </a:lnTo>
                  <a:lnTo>
                    <a:pt x="9018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493082" y="1203930"/>
              <a:ext cx="147400" cy="186490"/>
            </a:xfrm>
            <a:custGeom>
              <a:avLst/>
              <a:gdLst/>
              <a:ahLst/>
              <a:cxnLst/>
              <a:rect l="0" t="0" r="0" b="0"/>
              <a:pathLst>
                <a:path w="147400" h="186490">
                  <a:moveTo>
                    <a:pt x="0" y="39090"/>
                  </a:moveTo>
                  <a:lnTo>
                    <a:pt x="2934" y="47892"/>
                  </a:lnTo>
                  <a:lnTo>
                    <a:pt x="5716" y="56238"/>
                  </a:lnTo>
                  <a:lnTo>
                    <a:pt x="8616" y="64937"/>
                  </a:lnTo>
                  <a:lnTo>
                    <a:pt x="11656" y="74058"/>
                  </a:lnTo>
                  <a:lnTo>
                    <a:pt x="14821" y="83553"/>
                  </a:lnTo>
                  <a:lnTo>
                    <a:pt x="18080" y="93350"/>
                  </a:lnTo>
                  <a:lnTo>
                    <a:pt x="21245" y="103536"/>
                  </a:lnTo>
                  <a:lnTo>
                    <a:pt x="23988" y="114359"/>
                  </a:lnTo>
                  <a:lnTo>
                    <a:pt x="26139" y="125824"/>
                  </a:lnTo>
                  <a:lnTo>
                    <a:pt x="26876" y="135249"/>
                  </a:lnTo>
                  <a:lnTo>
                    <a:pt x="25896" y="138744"/>
                  </a:lnTo>
                  <a:lnTo>
                    <a:pt x="24603" y="136488"/>
                  </a:lnTo>
                  <a:lnTo>
                    <a:pt x="23538" y="130104"/>
                  </a:lnTo>
                  <a:lnTo>
                    <a:pt x="22759" y="121010"/>
                  </a:lnTo>
                  <a:lnTo>
                    <a:pt x="22218" y="110182"/>
                  </a:lnTo>
                  <a:lnTo>
                    <a:pt x="22015" y="98406"/>
                  </a:lnTo>
                  <a:lnTo>
                    <a:pt x="22408" y="86384"/>
                  </a:lnTo>
                  <a:lnTo>
                    <a:pt x="23489" y="74500"/>
                  </a:lnTo>
                  <a:lnTo>
                    <a:pt x="25198" y="62881"/>
                  </a:lnTo>
                  <a:lnTo>
                    <a:pt x="27416" y="51533"/>
                  </a:lnTo>
                  <a:lnTo>
                    <a:pt x="30028" y="40420"/>
                  </a:lnTo>
                  <a:lnTo>
                    <a:pt x="33258" y="29819"/>
                  </a:lnTo>
                  <a:lnTo>
                    <a:pt x="37635" y="20297"/>
                  </a:lnTo>
                  <a:lnTo>
                    <a:pt x="43356" y="12090"/>
                  </a:lnTo>
                  <a:lnTo>
                    <a:pt x="50147" y="5596"/>
                  </a:lnTo>
                  <a:lnTo>
                    <a:pt x="57468" y="1514"/>
                  </a:lnTo>
                  <a:lnTo>
                    <a:pt x="64952" y="0"/>
                  </a:lnTo>
                  <a:lnTo>
                    <a:pt x="72586" y="916"/>
                  </a:lnTo>
                  <a:lnTo>
                    <a:pt x="80616" y="4107"/>
                  </a:lnTo>
                  <a:lnTo>
                    <a:pt x="89155" y="9249"/>
                  </a:lnTo>
                  <a:lnTo>
                    <a:pt x="97855" y="15935"/>
                  </a:lnTo>
                  <a:lnTo>
                    <a:pt x="106016" y="23776"/>
                  </a:lnTo>
                  <a:lnTo>
                    <a:pt x="113284" y="32460"/>
                  </a:lnTo>
                  <a:lnTo>
                    <a:pt x="119638" y="42068"/>
                  </a:lnTo>
                  <a:lnTo>
                    <a:pt x="125215" y="53033"/>
                  </a:lnTo>
                  <a:lnTo>
                    <a:pt x="130183" y="65483"/>
                  </a:lnTo>
                  <a:lnTo>
                    <a:pt x="134537" y="79099"/>
                  </a:lnTo>
                  <a:lnTo>
                    <a:pt x="138097" y="93310"/>
                  </a:lnTo>
                  <a:lnTo>
                    <a:pt x="140829" y="107713"/>
                  </a:lnTo>
                  <a:lnTo>
                    <a:pt x="142839" y="121897"/>
                  </a:lnTo>
                  <a:lnTo>
                    <a:pt x="144490" y="136966"/>
                  </a:lnTo>
                  <a:lnTo>
                    <a:pt x="145927" y="156473"/>
                  </a:lnTo>
                  <a:lnTo>
                    <a:pt x="147399" y="1864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725864" y="1158792"/>
              <a:ext cx="157161" cy="263214"/>
            </a:xfrm>
            <a:custGeom>
              <a:avLst/>
              <a:gdLst/>
              <a:ahLst/>
              <a:cxnLst/>
              <a:rect l="0" t="0" r="0" b="0"/>
              <a:pathLst>
                <a:path w="157161" h="263214">
                  <a:moveTo>
                    <a:pt x="93601" y="0"/>
                  </a:moveTo>
                  <a:lnTo>
                    <a:pt x="87667" y="5801"/>
                  </a:lnTo>
                  <a:lnTo>
                    <a:pt x="81462" y="10725"/>
                  </a:lnTo>
                  <a:lnTo>
                    <a:pt x="74371" y="15232"/>
                  </a:lnTo>
                  <a:lnTo>
                    <a:pt x="66603" y="19626"/>
                  </a:lnTo>
                  <a:lnTo>
                    <a:pt x="58605" y="24288"/>
                  </a:lnTo>
                  <a:lnTo>
                    <a:pt x="50664" y="29403"/>
                  </a:lnTo>
                  <a:lnTo>
                    <a:pt x="42890" y="34980"/>
                  </a:lnTo>
                  <a:lnTo>
                    <a:pt x="35297" y="40952"/>
                  </a:lnTo>
                  <a:lnTo>
                    <a:pt x="27865" y="47235"/>
                  </a:lnTo>
                  <a:lnTo>
                    <a:pt x="20723" y="53912"/>
                  </a:lnTo>
                  <a:lnTo>
                    <a:pt x="14146" y="61225"/>
                  </a:lnTo>
                  <a:lnTo>
                    <a:pt x="8252" y="69252"/>
                  </a:lnTo>
                  <a:lnTo>
                    <a:pt x="3480" y="77761"/>
                  </a:lnTo>
                  <a:lnTo>
                    <a:pt x="638" y="86318"/>
                  </a:lnTo>
                  <a:lnTo>
                    <a:pt x="0" y="94656"/>
                  </a:lnTo>
                  <a:lnTo>
                    <a:pt x="1691" y="102373"/>
                  </a:lnTo>
                  <a:lnTo>
                    <a:pt x="5943" y="108870"/>
                  </a:lnTo>
                  <a:lnTo>
                    <a:pt x="12619" y="113939"/>
                  </a:lnTo>
                  <a:lnTo>
                    <a:pt x="21321" y="117697"/>
                  </a:lnTo>
                  <a:lnTo>
                    <a:pt x="31586" y="120392"/>
                  </a:lnTo>
                  <a:lnTo>
                    <a:pt x="43003" y="122288"/>
                  </a:lnTo>
                  <a:lnTo>
                    <a:pt x="55241" y="123769"/>
                  </a:lnTo>
                  <a:lnTo>
                    <a:pt x="68053" y="125312"/>
                  </a:lnTo>
                  <a:lnTo>
                    <a:pt x="81251" y="127177"/>
                  </a:lnTo>
                  <a:lnTo>
                    <a:pt x="94384" y="129586"/>
                  </a:lnTo>
                  <a:lnTo>
                    <a:pt x="106749" y="132808"/>
                  </a:lnTo>
                  <a:lnTo>
                    <a:pt x="118024" y="136907"/>
                  </a:lnTo>
                  <a:lnTo>
                    <a:pt x="128069" y="141948"/>
                  </a:lnTo>
                  <a:lnTo>
                    <a:pt x="136753" y="148081"/>
                  </a:lnTo>
                  <a:lnTo>
                    <a:pt x="144141" y="155280"/>
                  </a:lnTo>
                  <a:lnTo>
                    <a:pt x="150121" y="163385"/>
                  </a:lnTo>
                  <a:lnTo>
                    <a:pt x="154323" y="172194"/>
                  </a:lnTo>
                  <a:lnTo>
                    <a:pt x="156699" y="181522"/>
                  </a:lnTo>
                  <a:lnTo>
                    <a:pt x="157160" y="191055"/>
                  </a:lnTo>
                  <a:lnTo>
                    <a:pt x="155426" y="200374"/>
                  </a:lnTo>
                  <a:lnTo>
                    <a:pt x="151554" y="209264"/>
                  </a:lnTo>
                  <a:lnTo>
                    <a:pt x="145870" y="217538"/>
                  </a:lnTo>
                  <a:lnTo>
                    <a:pt x="138776" y="224950"/>
                  </a:lnTo>
                  <a:lnTo>
                    <a:pt x="130634" y="231453"/>
                  </a:lnTo>
                  <a:lnTo>
                    <a:pt x="121576" y="237160"/>
                  </a:lnTo>
                  <a:lnTo>
                    <a:pt x="111520" y="242236"/>
                  </a:lnTo>
                  <a:lnTo>
                    <a:pt x="100502" y="246835"/>
                  </a:lnTo>
                  <a:lnTo>
                    <a:pt x="88702" y="250940"/>
                  </a:lnTo>
                  <a:lnTo>
                    <a:pt x="74896" y="254763"/>
                  </a:lnTo>
                  <a:lnTo>
                    <a:pt x="54521" y="258643"/>
                  </a:lnTo>
                  <a:lnTo>
                    <a:pt x="19902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135337" y="2271513"/>
            <a:ext cx="7162263" cy="673825"/>
            <a:chOff x="135337" y="2271513"/>
            <a:chExt cx="7162263" cy="673825"/>
          </a:xfrm>
        </p:grpSpPr>
        <p:grpSp>
          <p:nvGrpSpPr>
            <p:cNvPr id="54" name="Group 53"/>
            <p:cNvGrpSpPr/>
            <p:nvPr/>
          </p:nvGrpSpPr>
          <p:grpSpPr>
            <a:xfrm rot="298104">
              <a:off x="135337" y="2280381"/>
              <a:ext cx="4503926" cy="558011"/>
              <a:chOff x="135337" y="2280381"/>
              <a:chExt cx="4503926" cy="558011"/>
            </a:xfrm>
          </p:grpSpPr>
          <p:sp>
            <p:nvSpPr>
              <p:cNvPr id="34" name="Freeform 33"/>
              <p:cNvSpPr/>
              <p:nvPr/>
            </p:nvSpPr>
            <p:spPr>
              <a:xfrm>
                <a:off x="135337" y="2680464"/>
                <a:ext cx="178985" cy="52643"/>
              </a:xfrm>
              <a:custGeom>
                <a:avLst/>
                <a:gdLst/>
                <a:ahLst/>
                <a:cxnLst/>
                <a:rect l="0" t="0" r="0" b="0"/>
                <a:pathLst>
                  <a:path w="178985" h="52643">
                    <a:moveTo>
                      <a:pt x="178984" y="0"/>
                    </a:moveTo>
                    <a:lnTo>
                      <a:pt x="170183" y="2933"/>
                    </a:lnTo>
                    <a:lnTo>
                      <a:pt x="161836" y="5716"/>
                    </a:lnTo>
                    <a:lnTo>
                      <a:pt x="153133" y="8615"/>
                    </a:lnTo>
                    <a:lnTo>
                      <a:pt x="143839" y="11655"/>
                    </a:lnTo>
                    <a:lnTo>
                      <a:pt x="133696" y="14820"/>
                    </a:lnTo>
                    <a:lnTo>
                      <a:pt x="122655" y="18085"/>
                    </a:lnTo>
                    <a:lnTo>
                      <a:pt x="110989" y="21423"/>
                    </a:lnTo>
                    <a:lnTo>
                      <a:pt x="99167" y="24814"/>
                    </a:lnTo>
                    <a:lnTo>
                      <a:pt x="87473" y="28243"/>
                    </a:lnTo>
                    <a:lnTo>
                      <a:pt x="75843" y="31697"/>
                    </a:lnTo>
                    <a:lnTo>
                      <a:pt x="63969" y="35170"/>
                    </a:lnTo>
                    <a:lnTo>
                      <a:pt x="51702" y="38650"/>
                    </a:lnTo>
                    <a:lnTo>
                      <a:pt x="39639" y="41982"/>
                    </a:lnTo>
                    <a:lnTo>
                      <a:pt x="27852" y="45194"/>
                    </a:lnTo>
                    <a:lnTo>
                      <a:pt x="15305" y="48568"/>
                    </a:lnTo>
                    <a:lnTo>
                      <a:pt x="0" y="5264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411932" y="2354080"/>
                <a:ext cx="296038" cy="472250"/>
              </a:xfrm>
              <a:custGeom>
                <a:avLst/>
                <a:gdLst/>
                <a:ahLst/>
                <a:cxnLst/>
                <a:rect l="0" t="0" r="0" b="0"/>
                <a:pathLst>
                  <a:path w="296038" h="472250">
                    <a:moveTo>
                      <a:pt x="18203" y="84228"/>
                    </a:moveTo>
                    <a:lnTo>
                      <a:pt x="15336" y="93164"/>
                    </a:lnTo>
                    <a:lnTo>
                      <a:pt x="13194" y="102791"/>
                    </a:lnTo>
                    <a:lnTo>
                      <a:pt x="11586" y="114078"/>
                    </a:lnTo>
                    <a:lnTo>
                      <a:pt x="10233" y="126746"/>
                    </a:lnTo>
                    <a:lnTo>
                      <a:pt x="8736" y="140225"/>
                    </a:lnTo>
                    <a:lnTo>
                      <a:pt x="6890" y="154101"/>
                    </a:lnTo>
                    <a:lnTo>
                      <a:pt x="4823" y="168310"/>
                    </a:lnTo>
                    <a:lnTo>
                      <a:pt x="2891" y="183050"/>
                    </a:lnTo>
                    <a:lnTo>
                      <a:pt x="1299" y="198404"/>
                    </a:lnTo>
                    <a:lnTo>
                      <a:pt x="248" y="214324"/>
                    </a:lnTo>
                    <a:lnTo>
                      <a:pt x="0" y="230702"/>
                    </a:lnTo>
                    <a:lnTo>
                      <a:pt x="616" y="247428"/>
                    </a:lnTo>
                    <a:lnTo>
                      <a:pt x="1997" y="264408"/>
                    </a:lnTo>
                    <a:lnTo>
                      <a:pt x="3987" y="281567"/>
                    </a:lnTo>
                    <a:lnTo>
                      <a:pt x="6435" y="298841"/>
                    </a:lnTo>
                    <a:lnTo>
                      <a:pt x="9211" y="315865"/>
                    </a:lnTo>
                    <a:lnTo>
                      <a:pt x="12220" y="331995"/>
                    </a:lnTo>
                    <a:lnTo>
                      <a:pt x="15395" y="346960"/>
                    </a:lnTo>
                    <a:lnTo>
                      <a:pt x="18847" y="360975"/>
                    </a:lnTo>
                    <a:lnTo>
                      <a:pt x="22851" y="374542"/>
                    </a:lnTo>
                    <a:lnTo>
                      <a:pt x="27510" y="387997"/>
                    </a:lnTo>
                    <a:lnTo>
                      <a:pt x="32776" y="401172"/>
                    </a:lnTo>
                    <a:lnTo>
                      <a:pt x="38535" y="413499"/>
                    </a:lnTo>
                    <a:lnTo>
                      <a:pt x="44674" y="424721"/>
                    </a:lnTo>
                    <a:lnTo>
                      <a:pt x="51254" y="434884"/>
                    </a:lnTo>
                    <a:lnTo>
                      <a:pt x="58503" y="444172"/>
                    </a:lnTo>
                    <a:lnTo>
                      <a:pt x="66499" y="452775"/>
                    </a:lnTo>
                    <a:lnTo>
                      <a:pt x="75497" y="460384"/>
                    </a:lnTo>
                    <a:lnTo>
                      <a:pt x="85980" y="466217"/>
                    </a:lnTo>
                    <a:lnTo>
                      <a:pt x="98065" y="469993"/>
                    </a:lnTo>
                    <a:lnTo>
                      <a:pt x="111249" y="471884"/>
                    </a:lnTo>
                    <a:lnTo>
                      <a:pt x="124630" y="472249"/>
                    </a:lnTo>
                    <a:lnTo>
                      <a:pt x="137658" y="471454"/>
                    </a:lnTo>
                    <a:lnTo>
                      <a:pt x="149996" y="469651"/>
                    </a:lnTo>
                    <a:lnTo>
                      <a:pt x="161355" y="466779"/>
                    </a:lnTo>
                    <a:lnTo>
                      <a:pt x="171699" y="462885"/>
                    </a:lnTo>
                    <a:lnTo>
                      <a:pt x="181323" y="457968"/>
                    </a:lnTo>
                    <a:lnTo>
                      <a:pt x="190721" y="451911"/>
                    </a:lnTo>
                    <a:lnTo>
                      <a:pt x="200192" y="444760"/>
                    </a:lnTo>
                    <a:lnTo>
                      <a:pt x="209523" y="436685"/>
                    </a:lnTo>
                    <a:lnTo>
                      <a:pt x="218110" y="427894"/>
                    </a:lnTo>
                    <a:lnTo>
                      <a:pt x="225668" y="418566"/>
                    </a:lnTo>
                    <a:lnTo>
                      <a:pt x="232387" y="408523"/>
                    </a:lnTo>
                    <a:lnTo>
                      <a:pt x="238741" y="397264"/>
                    </a:lnTo>
                    <a:lnTo>
                      <a:pt x="245048" y="384621"/>
                    </a:lnTo>
                    <a:lnTo>
                      <a:pt x="251285" y="371046"/>
                    </a:lnTo>
                    <a:lnTo>
                      <a:pt x="257180" y="357395"/>
                    </a:lnTo>
                    <a:lnTo>
                      <a:pt x="262594" y="344178"/>
                    </a:lnTo>
                    <a:lnTo>
                      <a:pt x="267536" y="331542"/>
                    </a:lnTo>
                    <a:lnTo>
                      <a:pt x="272082" y="319450"/>
                    </a:lnTo>
                    <a:lnTo>
                      <a:pt x="276319" y="307791"/>
                    </a:lnTo>
                    <a:lnTo>
                      <a:pt x="280163" y="296130"/>
                    </a:lnTo>
                    <a:lnTo>
                      <a:pt x="283373" y="283761"/>
                    </a:lnTo>
                    <a:lnTo>
                      <a:pt x="285871" y="270350"/>
                    </a:lnTo>
                    <a:lnTo>
                      <a:pt x="287888" y="255745"/>
                    </a:lnTo>
                    <a:lnTo>
                      <a:pt x="289858" y="239804"/>
                    </a:lnTo>
                    <a:lnTo>
                      <a:pt x="292028" y="222610"/>
                    </a:lnTo>
                    <a:lnTo>
                      <a:pt x="294148" y="204860"/>
                    </a:lnTo>
                    <a:lnTo>
                      <a:pt x="295586" y="187719"/>
                    </a:lnTo>
                    <a:lnTo>
                      <a:pt x="296037" y="171783"/>
                    </a:lnTo>
                    <a:lnTo>
                      <a:pt x="295678" y="156797"/>
                    </a:lnTo>
                    <a:lnTo>
                      <a:pt x="294973" y="141974"/>
                    </a:lnTo>
                    <a:lnTo>
                      <a:pt x="294239" y="126816"/>
                    </a:lnTo>
                    <a:lnTo>
                      <a:pt x="293612" y="111329"/>
                    </a:lnTo>
                    <a:lnTo>
                      <a:pt x="293124" y="95837"/>
                    </a:lnTo>
                    <a:lnTo>
                      <a:pt x="292765" y="80564"/>
                    </a:lnTo>
                    <a:lnTo>
                      <a:pt x="292507" y="65791"/>
                    </a:lnTo>
                    <a:lnTo>
                      <a:pt x="292299" y="50261"/>
                    </a:lnTo>
                    <a:lnTo>
                      <a:pt x="292122" y="30378"/>
                    </a:lnTo>
                    <a:lnTo>
                      <a:pt x="291944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735876" y="2649259"/>
                <a:ext cx="157514" cy="189133"/>
              </a:xfrm>
              <a:custGeom>
                <a:avLst/>
                <a:gdLst/>
                <a:ahLst/>
                <a:cxnLst/>
                <a:rect l="0" t="0" r="0" b="0"/>
                <a:pathLst>
                  <a:path w="157514" h="189133">
                    <a:moveTo>
                      <a:pt x="10114" y="73319"/>
                    </a:moveTo>
                    <a:lnTo>
                      <a:pt x="10114" y="85054"/>
                    </a:lnTo>
                    <a:lnTo>
                      <a:pt x="10114" y="96183"/>
                    </a:lnTo>
                    <a:lnTo>
                      <a:pt x="10114" y="107781"/>
                    </a:lnTo>
                    <a:lnTo>
                      <a:pt x="10114" y="119942"/>
                    </a:lnTo>
                    <a:lnTo>
                      <a:pt x="10114" y="132602"/>
                    </a:lnTo>
                    <a:lnTo>
                      <a:pt x="10102" y="145627"/>
                    </a:lnTo>
                    <a:lnTo>
                      <a:pt x="9645" y="157760"/>
                    </a:lnTo>
                    <a:lnTo>
                      <a:pt x="8090" y="165351"/>
                    </a:lnTo>
                    <a:lnTo>
                      <a:pt x="5886" y="166230"/>
                    </a:lnTo>
                    <a:lnTo>
                      <a:pt x="3977" y="162129"/>
                    </a:lnTo>
                    <a:lnTo>
                      <a:pt x="2576" y="154554"/>
                    </a:lnTo>
                    <a:lnTo>
                      <a:pt x="1603" y="144302"/>
                    </a:lnTo>
                    <a:lnTo>
                      <a:pt x="940" y="131978"/>
                    </a:lnTo>
                    <a:lnTo>
                      <a:pt x="493" y="118266"/>
                    </a:lnTo>
                    <a:lnTo>
                      <a:pt x="193" y="103900"/>
                    </a:lnTo>
                    <a:lnTo>
                      <a:pt x="0" y="89346"/>
                    </a:lnTo>
                    <a:lnTo>
                      <a:pt x="211" y="74976"/>
                    </a:lnTo>
                    <a:lnTo>
                      <a:pt x="1418" y="61170"/>
                    </a:lnTo>
                    <a:lnTo>
                      <a:pt x="3869" y="48078"/>
                    </a:lnTo>
                    <a:lnTo>
                      <a:pt x="7652" y="35981"/>
                    </a:lnTo>
                    <a:lnTo>
                      <a:pt x="12867" y="25373"/>
                    </a:lnTo>
                    <a:lnTo>
                      <a:pt x="19414" y="16393"/>
                    </a:lnTo>
                    <a:lnTo>
                      <a:pt x="27064" y="9192"/>
                    </a:lnTo>
                    <a:lnTo>
                      <a:pt x="35562" y="4096"/>
                    </a:lnTo>
                    <a:lnTo>
                      <a:pt x="44676" y="1079"/>
                    </a:lnTo>
                    <a:lnTo>
                      <a:pt x="54065" y="0"/>
                    </a:lnTo>
                    <a:lnTo>
                      <a:pt x="63286" y="780"/>
                    </a:lnTo>
                    <a:lnTo>
                      <a:pt x="72116" y="3190"/>
                    </a:lnTo>
                    <a:lnTo>
                      <a:pt x="80519" y="6906"/>
                    </a:lnTo>
                    <a:lnTo>
                      <a:pt x="88549" y="11609"/>
                    </a:lnTo>
                    <a:lnTo>
                      <a:pt x="96282" y="17030"/>
                    </a:lnTo>
                    <a:lnTo>
                      <a:pt x="103628" y="23127"/>
                    </a:lnTo>
                    <a:lnTo>
                      <a:pt x="110343" y="30050"/>
                    </a:lnTo>
                    <a:lnTo>
                      <a:pt x="116344" y="37819"/>
                    </a:lnTo>
                    <a:lnTo>
                      <a:pt x="121697" y="46325"/>
                    </a:lnTo>
                    <a:lnTo>
                      <a:pt x="126527" y="55413"/>
                    </a:lnTo>
                    <a:lnTo>
                      <a:pt x="130957" y="64940"/>
                    </a:lnTo>
                    <a:lnTo>
                      <a:pt x="134934" y="74948"/>
                    </a:lnTo>
                    <a:lnTo>
                      <a:pt x="138232" y="85652"/>
                    </a:lnTo>
                    <a:lnTo>
                      <a:pt x="140790" y="97108"/>
                    </a:lnTo>
                    <a:lnTo>
                      <a:pt x="142848" y="109072"/>
                    </a:lnTo>
                    <a:lnTo>
                      <a:pt x="144844" y="121103"/>
                    </a:lnTo>
                    <a:lnTo>
                      <a:pt x="147037" y="132927"/>
                    </a:lnTo>
                    <a:lnTo>
                      <a:pt x="149351" y="144205"/>
                    </a:lnTo>
                    <a:lnTo>
                      <a:pt x="151696" y="155659"/>
                    </a:lnTo>
                    <a:lnTo>
                      <a:pt x="154280" y="169407"/>
                    </a:lnTo>
                    <a:lnTo>
                      <a:pt x="157513" y="18913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982218" y="2377682"/>
                <a:ext cx="311255" cy="454133"/>
              </a:xfrm>
              <a:custGeom>
                <a:avLst/>
                <a:gdLst/>
                <a:ahLst/>
                <a:cxnLst/>
                <a:rect l="0" t="0" r="0" b="0"/>
                <a:pathLst>
                  <a:path w="311255" h="454133">
                    <a:moveTo>
                      <a:pt x="69098" y="344896"/>
                    </a:moveTo>
                    <a:lnTo>
                      <a:pt x="71898" y="336094"/>
                    </a:lnTo>
                    <a:lnTo>
                      <a:pt x="73400" y="327748"/>
                    </a:lnTo>
                    <a:lnTo>
                      <a:pt x="73692" y="319067"/>
                    </a:lnTo>
                    <a:lnTo>
                      <a:pt x="72495" y="310638"/>
                    </a:lnTo>
                    <a:lnTo>
                      <a:pt x="69082" y="303736"/>
                    </a:lnTo>
                    <a:lnTo>
                      <a:pt x="63262" y="298961"/>
                    </a:lnTo>
                    <a:lnTo>
                      <a:pt x="55622" y="296422"/>
                    </a:lnTo>
                    <a:lnTo>
                      <a:pt x="47206" y="296083"/>
                    </a:lnTo>
                    <a:lnTo>
                      <a:pt x="38707" y="297678"/>
                    </a:lnTo>
                    <a:lnTo>
                      <a:pt x="30583" y="300986"/>
                    </a:lnTo>
                    <a:lnTo>
                      <a:pt x="23215" y="305931"/>
                    </a:lnTo>
                    <a:lnTo>
                      <a:pt x="16716" y="312327"/>
                    </a:lnTo>
                    <a:lnTo>
                      <a:pt x="11168" y="320058"/>
                    </a:lnTo>
                    <a:lnTo>
                      <a:pt x="6725" y="329149"/>
                    </a:lnTo>
                    <a:lnTo>
                      <a:pt x="3365" y="339482"/>
                    </a:lnTo>
                    <a:lnTo>
                      <a:pt x="1088" y="350675"/>
                    </a:lnTo>
                    <a:lnTo>
                      <a:pt x="0" y="362180"/>
                    </a:lnTo>
                    <a:lnTo>
                      <a:pt x="45" y="373657"/>
                    </a:lnTo>
                    <a:lnTo>
                      <a:pt x="1039" y="384973"/>
                    </a:lnTo>
                    <a:lnTo>
                      <a:pt x="2769" y="396104"/>
                    </a:lnTo>
                    <a:lnTo>
                      <a:pt x="5050" y="407068"/>
                    </a:lnTo>
                    <a:lnTo>
                      <a:pt x="8055" y="417736"/>
                    </a:lnTo>
                    <a:lnTo>
                      <a:pt x="12282" y="427834"/>
                    </a:lnTo>
                    <a:lnTo>
                      <a:pt x="17902" y="437242"/>
                    </a:lnTo>
                    <a:lnTo>
                      <a:pt x="24625" y="445355"/>
                    </a:lnTo>
                    <a:lnTo>
                      <a:pt x="31901" y="451063"/>
                    </a:lnTo>
                    <a:lnTo>
                      <a:pt x="39355" y="453965"/>
                    </a:lnTo>
                    <a:lnTo>
                      <a:pt x="46968" y="454132"/>
                    </a:lnTo>
                    <a:lnTo>
                      <a:pt x="54985" y="451742"/>
                    </a:lnTo>
                    <a:lnTo>
                      <a:pt x="63515" y="447174"/>
                    </a:lnTo>
                    <a:lnTo>
                      <a:pt x="72209" y="440889"/>
                    </a:lnTo>
                    <a:lnTo>
                      <a:pt x="80366" y="433326"/>
                    </a:lnTo>
                    <a:lnTo>
                      <a:pt x="87626" y="424836"/>
                    </a:lnTo>
                    <a:lnTo>
                      <a:pt x="93806" y="415531"/>
                    </a:lnTo>
                    <a:lnTo>
                      <a:pt x="98733" y="405300"/>
                    </a:lnTo>
                    <a:lnTo>
                      <a:pt x="102456" y="394153"/>
                    </a:lnTo>
                    <a:lnTo>
                      <a:pt x="105330" y="382056"/>
                    </a:lnTo>
                    <a:lnTo>
                      <a:pt x="107889" y="368872"/>
                    </a:lnTo>
                    <a:lnTo>
                      <a:pt x="110467" y="354627"/>
                    </a:lnTo>
                    <a:lnTo>
                      <a:pt x="113033" y="339484"/>
                    </a:lnTo>
                    <a:lnTo>
                      <a:pt x="115304" y="323641"/>
                    </a:lnTo>
                    <a:lnTo>
                      <a:pt x="117123" y="307285"/>
                    </a:lnTo>
                    <a:lnTo>
                      <a:pt x="118328" y="290726"/>
                    </a:lnTo>
                    <a:lnTo>
                      <a:pt x="118678" y="274383"/>
                    </a:lnTo>
                    <a:lnTo>
                      <a:pt x="118136" y="258456"/>
                    </a:lnTo>
                    <a:lnTo>
                      <a:pt x="116974" y="242643"/>
                    </a:lnTo>
                    <a:lnTo>
                      <a:pt x="115663" y="226267"/>
                    </a:lnTo>
                    <a:lnTo>
                      <a:pt x="114485" y="208997"/>
                    </a:lnTo>
                    <a:lnTo>
                      <a:pt x="113375" y="191312"/>
                    </a:lnTo>
                    <a:lnTo>
                      <a:pt x="112023" y="174272"/>
                    </a:lnTo>
                    <a:lnTo>
                      <a:pt x="110262" y="158427"/>
                    </a:lnTo>
                    <a:lnTo>
                      <a:pt x="108079" y="143348"/>
                    </a:lnTo>
                    <a:lnTo>
                      <a:pt x="105535" y="127935"/>
                    </a:lnTo>
                    <a:lnTo>
                      <a:pt x="102709" y="111572"/>
                    </a:lnTo>
                    <a:lnTo>
                      <a:pt x="99675" y="94462"/>
                    </a:lnTo>
                    <a:lnTo>
                      <a:pt x="96492" y="77343"/>
                    </a:lnTo>
                    <a:lnTo>
                      <a:pt x="93201" y="60677"/>
                    </a:lnTo>
                    <a:lnTo>
                      <a:pt x="89669" y="44757"/>
                    </a:lnTo>
                    <a:lnTo>
                      <a:pt x="85613" y="29846"/>
                    </a:lnTo>
                    <a:lnTo>
                      <a:pt x="80917" y="16026"/>
                    </a:lnTo>
                    <a:lnTo>
                      <a:pt x="75604" y="5074"/>
                    </a:lnTo>
                    <a:lnTo>
                      <a:pt x="70429" y="0"/>
                    </a:lnTo>
                    <a:lnTo>
                      <a:pt x="66498" y="1323"/>
                    </a:lnTo>
                    <a:lnTo>
                      <a:pt x="63809" y="8112"/>
                    </a:lnTo>
                    <a:lnTo>
                      <a:pt x="62031" y="19103"/>
                    </a:lnTo>
                    <a:lnTo>
                      <a:pt x="61031" y="32676"/>
                    </a:lnTo>
                    <a:lnTo>
                      <a:pt x="60907" y="47014"/>
                    </a:lnTo>
                    <a:lnTo>
                      <a:pt x="61646" y="61079"/>
                    </a:lnTo>
                    <a:lnTo>
                      <a:pt x="62962" y="74983"/>
                    </a:lnTo>
                    <a:lnTo>
                      <a:pt x="64387" y="89617"/>
                    </a:lnTo>
                    <a:lnTo>
                      <a:pt x="65646" y="105458"/>
                    </a:lnTo>
                    <a:lnTo>
                      <a:pt x="66814" y="122052"/>
                    </a:lnTo>
                    <a:lnTo>
                      <a:pt x="68205" y="138295"/>
                    </a:lnTo>
                    <a:lnTo>
                      <a:pt x="69992" y="153564"/>
                    </a:lnTo>
                    <a:lnTo>
                      <a:pt x="72194" y="167903"/>
                    </a:lnTo>
                    <a:lnTo>
                      <a:pt x="74751" y="181747"/>
                    </a:lnTo>
                    <a:lnTo>
                      <a:pt x="77585" y="195423"/>
                    </a:lnTo>
                    <a:lnTo>
                      <a:pt x="80624" y="208929"/>
                    </a:lnTo>
                    <a:lnTo>
                      <a:pt x="83811" y="222018"/>
                    </a:lnTo>
                    <a:lnTo>
                      <a:pt x="87100" y="234581"/>
                    </a:lnTo>
                    <a:lnTo>
                      <a:pt x="90460" y="246971"/>
                    </a:lnTo>
                    <a:lnTo>
                      <a:pt x="93869" y="259889"/>
                    </a:lnTo>
                    <a:lnTo>
                      <a:pt x="97311" y="273685"/>
                    </a:lnTo>
                    <a:lnTo>
                      <a:pt x="100775" y="288052"/>
                    </a:lnTo>
                    <a:lnTo>
                      <a:pt x="104254" y="302243"/>
                    </a:lnTo>
                    <a:lnTo>
                      <a:pt x="107744" y="315826"/>
                    </a:lnTo>
                    <a:lnTo>
                      <a:pt x="111239" y="328708"/>
                    </a:lnTo>
                    <a:lnTo>
                      <a:pt x="114740" y="340966"/>
                    </a:lnTo>
                    <a:lnTo>
                      <a:pt x="118257" y="352696"/>
                    </a:lnTo>
                    <a:lnTo>
                      <a:pt x="122276" y="362875"/>
                    </a:lnTo>
                    <a:lnTo>
                      <a:pt x="127541" y="368456"/>
                    </a:lnTo>
                    <a:lnTo>
                      <a:pt x="133651" y="368183"/>
                    </a:lnTo>
                    <a:lnTo>
                      <a:pt x="139792" y="364138"/>
                    </a:lnTo>
                    <a:lnTo>
                      <a:pt x="146248" y="358318"/>
                    </a:lnTo>
                    <a:lnTo>
                      <a:pt x="153755" y="352486"/>
                    </a:lnTo>
                    <a:lnTo>
                      <a:pt x="162631" y="347531"/>
                    </a:lnTo>
                    <a:lnTo>
                      <a:pt x="172811" y="343511"/>
                    </a:lnTo>
                    <a:lnTo>
                      <a:pt x="184069" y="340024"/>
                    </a:lnTo>
                    <a:lnTo>
                      <a:pt x="196145" y="336738"/>
                    </a:lnTo>
                    <a:lnTo>
                      <a:pt x="208653" y="333320"/>
                    </a:lnTo>
                    <a:lnTo>
                      <a:pt x="221113" y="329396"/>
                    </a:lnTo>
                    <a:lnTo>
                      <a:pt x="233257" y="324813"/>
                    </a:lnTo>
                    <a:lnTo>
                      <a:pt x="244696" y="319442"/>
                    </a:lnTo>
                    <a:lnTo>
                      <a:pt x="254853" y="313086"/>
                    </a:lnTo>
                    <a:lnTo>
                      <a:pt x="263521" y="305736"/>
                    </a:lnTo>
                    <a:lnTo>
                      <a:pt x="270342" y="297530"/>
                    </a:lnTo>
                    <a:lnTo>
                      <a:pt x="274650" y="288652"/>
                    </a:lnTo>
                    <a:lnTo>
                      <a:pt x="276320" y="279284"/>
                    </a:lnTo>
                    <a:lnTo>
                      <a:pt x="275510" y="269893"/>
                    </a:lnTo>
                    <a:lnTo>
                      <a:pt x="272391" y="261202"/>
                    </a:lnTo>
                    <a:lnTo>
                      <a:pt x="267292" y="253551"/>
                    </a:lnTo>
                    <a:lnTo>
                      <a:pt x="260466" y="247094"/>
                    </a:lnTo>
                    <a:lnTo>
                      <a:pt x="251998" y="241973"/>
                    </a:lnTo>
                    <a:lnTo>
                      <a:pt x="242094" y="238135"/>
                    </a:lnTo>
                    <a:lnTo>
                      <a:pt x="231362" y="235862"/>
                    </a:lnTo>
                    <a:lnTo>
                      <a:pt x="220700" y="235834"/>
                    </a:lnTo>
                    <a:lnTo>
                      <a:pt x="210611" y="238223"/>
                    </a:lnTo>
                    <a:lnTo>
                      <a:pt x="201382" y="242758"/>
                    </a:lnTo>
                    <a:lnTo>
                      <a:pt x="193254" y="249006"/>
                    </a:lnTo>
                    <a:lnTo>
                      <a:pt x="186234" y="256540"/>
                    </a:lnTo>
                    <a:lnTo>
                      <a:pt x="180163" y="265003"/>
                    </a:lnTo>
                    <a:lnTo>
                      <a:pt x="174835" y="274119"/>
                    </a:lnTo>
                    <a:lnTo>
                      <a:pt x="170068" y="283690"/>
                    </a:lnTo>
                    <a:lnTo>
                      <a:pt x="166032" y="293571"/>
                    </a:lnTo>
                    <a:lnTo>
                      <a:pt x="163224" y="303664"/>
                    </a:lnTo>
                    <a:lnTo>
                      <a:pt x="161823" y="313900"/>
                    </a:lnTo>
                    <a:lnTo>
                      <a:pt x="161866" y="324233"/>
                    </a:lnTo>
                    <a:lnTo>
                      <a:pt x="163415" y="334631"/>
                    </a:lnTo>
                    <a:lnTo>
                      <a:pt x="166348" y="345067"/>
                    </a:lnTo>
                    <a:lnTo>
                      <a:pt x="170418" y="355364"/>
                    </a:lnTo>
                    <a:lnTo>
                      <a:pt x="175359" y="365205"/>
                    </a:lnTo>
                    <a:lnTo>
                      <a:pt x="180942" y="374450"/>
                    </a:lnTo>
                    <a:lnTo>
                      <a:pt x="187145" y="382962"/>
                    </a:lnTo>
                    <a:lnTo>
                      <a:pt x="194140" y="390534"/>
                    </a:lnTo>
                    <a:lnTo>
                      <a:pt x="201962" y="397137"/>
                    </a:lnTo>
                    <a:lnTo>
                      <a:pt x="210673" y="402571"/>
                    </a:lnTo>
                    <a:lnTo>
                      <a:pt x="220431" y="406398"/>
                    </a:lnTo>
                    <a:lnTo>
                      <a:pt x="231212" y="408523"/>
                    </a:lnTo>
                    <a:lnTo>
                      <a:pt x="242537" y="408985"/>
                    </a:lnTo>
                    <a:lnTo>
                      <a:pt x="253598" y="407782"/>
                    </a:lnTo>
                    <a:lnTo>
                      <a:pt x="263955" y="405085"/>
                    </a:lnTo>
                    <a:lnTo>
                      <a:pt x="273423" y="401099"/>
                    </a:lnTo>
                    <a:lnTo>
                      <a:pt x="282933" y="395374"/>
                    </a:lnTo>
                    <a:lnTo>
                      <a:pt x="294432" y="385177"/>
                    </a:lnTo>
                    <a:lnTo>
                      <a:pt x="311254" y="36595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1314529" y="2575179"/>
                <a:ext cx="136871" cy="203165"/>
              </a:xfrm>
              <a:custGeom>
                <a:avLst/>
                <a:gdLst/>
                <a:ahLst/>
                <a:cxnLst/>
                <a:rect l="0" t="0" r="0" b="0"/>
                <a:pathLst>
                  <a:path w="136871" h="203165">
                    <a:moveTo>
                      <a:pt x="0" y="115813"/>
                    </a:moveTo>
                    <a:lnTo>
                      <a:pt x="2933" y="127615"/>
                    </a:lnTo>
                    <a:lnTo>
                      <a:pt x="5715" y="139384"/>
                    </a:lnTo>
                    <a:lnTo>
                      <a:pt x="8620" y="152270"/>
                    </a:lnTo>
                    <a:lnTo>
                      <a:pt x="11833" y="165945"/>
                    </a:lnTo>
                    <a:lnTo>
                      <a:pt x="15646" y="179625"/>
                    </a:lnTo>
                    <a:lnTo>
                      <a:pt x="20134" y="192743"/>
                    </a:lnTo>
                    <a:lnTo>
                      <a:pt x="24204" y="201747"/>
                    </a:lnTo>
                    <a:lnTo>
                      <a:pt x="26227" y="203164"/>
                    </a:lnTo>
                    <a:lnTo>
                      <a:pt x="26210" y="199404"/>
                    </a:lnTo>
                    <a:lnTo>
                      <a:pt x="24798" y="192354"/>
                    </a:lnTo>
                    <a:lnTo>
                      <a:pt x="22545" y="183085"/>
                    </a:lnTo>
                    <a:lnTo>
                      <a:pt x="19965" y="172291"/>
                    </a:lnTo>
                    <a:lnTo>
                      <a:pt x="17567" y="160449"/>
                    </a:lnTo>
                    <a:lnTo>
                      <a:pt x="15604" y="147898"/>
                    </a:lnTo>
                    <a:lnTo>
                      <a:pt x="14275" y="135029"/>
                    </a:lnTo>
                    <a:lnTo>
                      <a:pt x="13827" y="122308"/>
                    </a:lnTo>
                    <a:lnTo>
                      <a:pt x="14315" y="109976"/>
                    </a:lnTo>
                    <a:lnTo>
                      <a:pt x="16117" y="98235"/>
                    </a:lnTo>
                    <a:lnTo>
                      <a:pt x="19986" y="87343"/>
                    </a:lnTo>
                    <a:lnTo>
                      <a:pt x="26138" y="77348"/>
                    </a:lnTo>
                    <a:lnTo>
                      <a:pt x="34015" y="68143"/>
                    </a:lnTo>
                    <a:lnTo>
                      <a:pt x="42596" y="59565"/>
                    </a:lnTo>
                    <a:lnTo>
                      <a:pt x="51218" y="51462"/>
                    </a:lnTo>
                    <a:lnTo>
                      <a:pt x="59766" y="43865"/>
                    </a:lnTo>
                    <a:lnTo>
                      <a:pt x="68483" y="36981"/>
                    </a:lnTo>
                    <a:lnTo>
                      <a:pt x="77524" y="30868"/>
                    </a:lnTo>
                    <a:lnTo>
                      <a:pt x="86839" y="25394"/>
                    </a:lnTo>
                    <a:lnTo>
                      <a:pt x="97364" y="19686"/>
                    </a:lnTo>
                    <a:lnTo>
                      <a:pt x="112264" y="12123"/>
                    </a:lnTo>
                    <a:lnTo>
                      <a:pt x="13687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1525099" y="2396194"/>
                <a:ext cx="21058" cy="379027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379027">
                    <a:moveTo>
                      <a:pt x="0" y="0"/>
                    </a:moveTo>
                    <a:lnTo>
                      <a:pt x="0" y="11802"/>
                    </a:lnTo>
                    <a:lnTo>
                      <a:pt x="0" y="23571"/>
                    </a:lnTo>
                    <a:lnTo>
                      <a:pt x="0" y="36471"/>
                    </a:lnTo>
                    <a:lnTo>
                      <a:pt x="0" y="50664"/>
                    </a:lnTo>
                    <a:lnTo>
                      <a:pt x="0" y="66289"/>
                    </a:lnTo>
                    <a:lnTo>
                      <a:pt x="0" y="83260"/>
                    </a:lnTo>
                    <a:lnTo>
                      <a:pt x="0" y="101189"/>
                    </a:lnTo>
                    <a:lnTo>
                      <a:pt x="0" y="119509"/>
                    </a:lnTo>
                    <a:lnTo>
                      <a:pt x="4" y="137853"/>
                    </a:lnTo>
                    <a:lnTo>
                      <a:pt x="177" y="155744"/>
                    </a:lnTo>
                    <a:lnTo>
                      <a:pt x="825" y="172530"/>
                    </a:lnTo>
                    <a:lnTo>
                      <a:pt x="2074" y="187974"/>
                    </a:lnTo>
                    <a:lnTo>
                      <a:pt x="3727" y="202498"/>
                    </a:lnTo>
                    <a:lnTo>
                      <a:pt x="5375" y="216946"/>
                    </a:lnTo>
                    <a:lnTo>
                      <a:pt x="6778" y="231819"/>
                    </a:lnTo>
                    <a:lnTo>
                      <a:pt x="7870" y="247101"/>
                    </a:lnTo>
                    <a:lnTo>
                      <a:pt x="8678" y="262447"/>
                    </a:lnTo>
                    <a:lnTo>
                      <a:pt x="9261" y="277623"/>
                    </a:lnTo>
                    <a:lnTo>
                      <a:pt x="9839" y="292391"/>
                    </a:lnTo>
                    <a:lnTo>
                      <a:pt x="10767" y="306454"/>
                    </a:lnTo>
                    <a:lnTo>
                      <a:pt x="12206" y="319714"/>
                    </a:lnTo>
                    <a:lnTo>
                      <a:pt x="13998" y="331991"/>
                    </a:lnTo>
                    <a:lnTo>
                      <a:pt x="15926" y="344238"/>
                    </a:lnTo>
                    <a:lnTo>
                      <a:pt x="18164" y="358649"/>
                    </a:lnTo>
                    <a:lnTo>
                      <a:pt x="21057" y="37902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1630383" y="2659407"/>
                <a:ext cx="1" cy="136871"/>
              </a:xfrm>
              <a:custGeom>
                <a:avLst/>
                <a:gdLst/>
                <a:ahLst/>
                <a:cxnLst/>
                <a:rect l="0" t="0" r="0" b="0"/>
                <a:pathLst>
                  <a:path w="1" h="136871">
                    <a:moveTo>
                      <a:pt x="0" y="0"/>
                    </a:moveTo>
                    <a:lnTo>
                      <a:pt x="0" y="14601"/>
                    </a:lnTo>
                    <a:lnTo>
                      <a:pt x="0" y="27872"/>
                    </a:lnTo>
                    <a:lnTo>
                      <a:pt x="0" y="41074"/>
                    </a:lnTo>
                    <a:lnTo>
                      <a:pt x="0" y="54415"/>
                    </a:lnTo>
                    <a:lnTo>
                      <a:pt x="0" y="67924"/>
                    </a:lnTo>
                    <a:lnTo>
                      <a:pt x="0" y="81559"/>
                    </a:lnTo>
                    <a:lnTo>
                      <a:pt x="0" y="94683"/>
                    </a:lnTo>
                    <a:lnTo>
                      <a:pt x="0" y="107364"/>
                    </a:lnTo>
                    <a:lnTo>
                      <a:pt x="0" y="120716"/>
                    </a:lnTo>
                    <a:lnTo>
                      <a:pt x="0" y="13687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1609326" y="2543593"/>
                <a:ext cx="21058" cy="1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1">
                    <a:moveTo>
                      <a:pt x="21057" y="0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Freeform 41"/>
              <p:cNvSpPr/>
              <p:nvPr/>
            </p:nvSpPr>
            <p:spPr>
              <a:xfrm>
                <a:off x="1714611" y="2567106"/>
                <a:ext cx="294799" cy="189841"/>
              </a:xfrm>
              <a:custGeom>
                <a:avLst/>
                <a:gdLst/>
                <a:ahLst/>
                <a:cxnLst/>
                <a:rect l="0" t="0" r="0" b="0"/>
                <a:pathLst>
                  <a:path w="294799" h="189841">
                    <a:moveTo>
                      <a:pt x="0" y="102829"/>
                    </a:moveTo>
                    <a:lnTo>
                      <a:pt x="67" y="117364"/>
                    </a:lnTo>
                    <a:lnTo>
                      <a:pt x="707" y="129995"/>
                    </a:lnTo>
                    <a:lnTo>
                      <a:pt x="1999" y="141904"/>
                    </a:lnTo>
                    <a:lnTo>
                      <a:pt x="3686" y="153559"/>
                    </a:lnTo>
                    <a:lnTo>
                      <a:pt x="5354" y="165399"/>
                    </a:lnTo>
                    <a:lnTo>
                      <a:pt x="6770" y="177550"/>
                    </a:lnTo>
                    <a:lnTo>
                      <a:pt x="7944" y="186889"/>
                    </a:lnTo>
                    <a:lnTo>
                      <a:pt x="8897" y="189167"/>
                    </a:lnTo>
                    <a:lnTo>
                      <a:pt x="9536" y="185096"/>
                    </a:lnTo>
                    <a:lnTo>
                      <a:pt x="9926" y="176510"/>
                    </a:lnTo>
                    <a:lnTo>
                      <a:pt x="10159" y="165059"/>
                    </a:lnTo>
                    <a:lnTo>
                      <a:pt x="10299" y="152077"/>
                    </a:lnTo>
                    <a:lnTo>
                      <a:pt x="10388" y="138377"/>
                    </a:lnTo>
                    <a:lnTo>
                      <a:pt x="10614" y="124376"/>
                    </a:lnTo>
                    <a:lnTo>
                      <a:pt x="11295" y="110267"/>
                    </a:lnTo>
                    <a:lnTo>
                      <a:pt x="12574" y="96145"/>
                    </a:lnTo>
                    <a:lnTo>
                      <a:pt x="14585" y="82366"/>
                    </a:lnTo>
                    <a:lnTo>
                      <a:pt x="17539" y="69556"/>
                    </a:lnTo>
                    <a:lnTo>
                      <a:pt x="21454" y="57991"/>
                    </a:lnTo>
                    <a:lnTo>
                      <a:pt x="26201" y="48259"/>
                    </a:lnTo>
                    <a:lnTo>
                      <a:pt x="31605" y="41381"/>
                    </a:lnTo>
                    <a:lnTo>
                      <a:pt x="37496" y="37650"/>
                    </a:lnTo>
                    <a:lnTo>
                      <a:pt x="43739" y="36738"/>
                    </a:lnTo>
                    <a:lnTo>
                      <a:pt x="50228" y="38087"/>
                    </a:lnTo>
                    <a:lnTo>
                      <a:pt x="56884" y="41140"/>
                    </a:lnTo>
                    <a:lnTo>
                      <a:pt x="63487" y="45591"/>
                    </a:lnTo>
                    <a:lnTo>
                      <a:pt x="69695" y="51385"/>
                    </a:lnTo>
                    <a:lnTo>
                      <a:pt x="75351" y="58385"/>
                    </a:lnTo>
                    <a:lnTo>
                      <a:pt x="80471" y="66371"/>
                    </a:lnTo>
                    <a:lnTo>
                      <a:pt x="85145" y="75108"/>
                    </a:lnTo>
                    <a:lnTo>
                      <a:pt x="89470" y="84399"/>
                    </a:lnTo>
                    <a:lnTo>
                      <a:pt x="93376" y="94249"/>
                    </a:lnTo>
                    <a:lnTo>
                      <a:pt x="96628" y="104847"/>
                    </a:lnTo>
                    <a:lnTo>
                      <a:pt x="99154" y="116232"/>
                    </a:lnTo>
                    <a:lnTo>
                      <a:pt x="101191" y="128149"/>
                    </a:lnTo>
                    <a:lnTo>
                      <a:pt x="103173" y="140149"/>
                    </a:lnTo>
                    <a:lnTo>
                      <a:pt x="105387" y="151892"/>
                    </a:lnTo>
                    <a:lnTo>
                      <a:pt x="108776" y="160878"/>
                    </a:lnTo>
                    <a:lnTo>
                      <a:pt x="113557" y="163817"/>
                    </a:lnTo>
                    <a:lnTo>
                      <a:pt x="118182" y="161275"/>
                    </a:lnTo>
                    <a:lnTo>
                      <a:pt x="122341" y="154842"/>
                    </a:lnTo>
                    <a:lnTo>
                      <a:pt x="126510" y="146309"/>
                    </a:lnTo>
                    <a:lnTo>
                      <a:pt x="131455" y="137496"/>
                    </a:lnTo>
                    <a:lnTo>
                      <a:pt x="137530" y="129385"/>
                    </a:lnTo>
                    <a:lnTo>
                      <a:pt x="144880" y="122426"/>
                    </a:lnTo>
                    <a:lnTo>
                      <a:pt x="153633" y="116872"/>
                    </a:lnTo>
                    <a:lnTo>
                      <a:pt x="163699" y="112679"/>
                    </a:lnTo>
                    <a:lnTo>
                      <a:pt x="174694" y="109466"/>
                    </a:lnTo>
                    <a:lnTo>
                      <a:pt x="186056" y="106667"/>
                    </a:lnTo>
                    <a:lnTo>
                      <a:pt x="197433" y="103914"/>
                    </a:lnTo>
                    <a:lnTo>
                      <a:pt x="208679" y="100889"/>
                    </a:lnTo>
                    <a:lnTo>
                      <a:pt x="219762" y="97245"/>
                    </a:lnTo>
                    <a:lnTo>
                      <a:pt x="230690" y="92857"/>
                    </a:lnTo>
                    <a:lnTo>
                      <a:pt x="241164" y="87621"/>
                    </a:lnTo>
                    <a:lnTo>
                      <a:pt x="250599" y="81357"/>
                    </a:lnTo>
                    <a:lnTo>
                      <a:pt x="258752" y="74070"/>
                    </a:lnTo>
                    <a:lnTo>
                      <a:pt x="265379" y="65906"/>
                    </a:lnTo>
                    <a:lnTo>
                      <a:pt x="270083" y="57057"/>
                    </a:lnTo>
                    <a:lnTo>
                      <a:pt x="272833" y="47703"/>
                    </a:lnTo>
                    <a:lnTo>
                      <a:pt x="273730" y="38152"/>
                    </a:lnTo>
                    <a:lnTo>
                      <a:pt x="272828" y="28821"/>
                    </a:lnTo>
                    <a:lnTo>
                      <a:pt x="270327" y="19932"/>
                    </a:lnTo>
                    <a:lnTo>
                      <a:pt x="266210" y="11998"/>
                    </a:lnTo>
                    <a:lnTo>
                      <a:pt x="260174" y="5880"/>
                    </a:lnTo>
                    <a:lnTo>
                      <a:pt x="252235" y="1885"/>
                    </a:lnTo>
                    <a:lnTo>
                      <a:pt x="242990" y="0"/>
                    </a:lnTo>
                    <a:lnTo>
                      <a:pt x="233408" y="165"/>
                    </a:lnTo>
                    <a:lnTo>
                      <a:pt x="224079" y="2130"/>
                    </a:lnTo>
                    <a:lnTo>
                      <a:pt x="215208" y="5701"/>
                    </a:lnTo>
                    <a:lnTo>
                      <a:pt x="206798" y="10830"/>
                    </a:lnTo>
                    <a:lnTo>
                      <a:pt x="198782" y="17353"/>
                    </a:lnTo>
                    <a:lnTo>
                      <a:pt x="191399" y="25171"/>
                    </a:lnTo>
                    <a:lnTo>
                      <a:pt x="185185" y="34320"/>
                    </a:lnTo>
                    <a:lnTo>
                      <a:pt x="180335" y="44697"/>
                    </a:lnTo>
                    <a:lnTo>
                      <a:pt x="176737" y="56090"/>
                    </a:lnTo>
                    <a:lnTo>
                      <a:pt x="174156" y="68261"/>
                    </a:lnTo>
                    <a:lnTo>
                      <a:pt x="172354" y="80998"/>
                    </a:lnTo>
                    <a:lnTo>
                      <a:pt x="171447" y="93974"/>
                    </a:lnTo>
                    <a:lnTo>
                      <a:pt x="171886" y="106759"/>
                    </a:lnTo>
                    <a:lnTo>
                      <a:pt x="173806" y="119134"/>
                    </a:lnTo>
                    <a:lnTo>
                      <a:pt x="176891" y="131071"/>
                    </a:lnTo>
                    <a:lnTo>
                      <a:pt x="180570" y="142627"/>
                    </a:lnTo>
                    <a:lnTo>
                      <a:pt x="184465" y="153871"/>
                    </a:lnTo>
                    <a:lnTo>
                      <a:pt x="188875" y="164389"/>
                    </a:lnTo>
                    <a:lnTo>
                      <a:pt x="194653" y="173322"/>
                    </a:lnTo>
                    <a:lnTo>
                      <a:pt x="202167" y="180324"/>
                    </a:lnTo>
                    <a:lnTo>
                      <a:pt x="211163" y="185364"/>
                    </a:lnTo>
                    <a:lnTo>
                      <a:pt x="221044" y="188464"/>
                    </a:lnTo>
                    <a:lnTo>
                      <a:pt x="231355" y="189840"/>
                    </a:lnTo>
                    <a:lnTo>
                      <a:pt x="241683" y="189664"/>
                    </a:lnTo>
                    <a:lnTo>
                      <a:pt x="251604" y="187967"/>
                    </a:lnTo>
                    <a:lnTo>
                      <a:pt x="260926" y="184915"/>
                    </a:lnTo>
                    <a:lnTo>
                      <a:pt x="269364" y="181071"/>
                    </a:lnTo>
                    <a:lnTo>
                      <a:pt x="277259" y="176939"/>
                    </a:lnTo>
                    <a:lnTo>
                      <a:pt x="285304" y="172160"/>
                    </a:lnTo>
                    <a:lnTo>
                      <a:pt x="294798" y="16600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Freeform 42"/>
              <p:cNvSpPr/>
              <p:nvPr/>
            </p:nvSpPr>
            <p:spPr>
              <a:xfrm>
                <a:off x="2272622" y="2469894"/>
                <a:ext cx="168457" cy="235651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235651">
                    <a:moveTo>
                      <a:pt x="0" y="73699"/>
                    </a:moveTo>
                    <a:lnTo>
                      <a:pt x="2933" y="82500"/>
                    </a:lnTo>
                    <a:lnTo>
                      <a:pt x="5716" y="90847"/>
                    </a:lnTo>
                    <a:lnTo>
                      <a:pt x="8620" y="99546"/>
                    </a:lnTo>
                    <a:lnTo>
                      <a:pt x="11833" y="108667"/>
                    </a:lnTo>
                    <a:lnTo>
                      <a:pt x="15646" y="118162"/>
                    </a:lnTo>
                    <a:lnTo>
                      <a:pt x="20159" y="127954"/>
                    </a:lnTo>
                    <a:lnTo>
                      <a:pt x="25150" y="137968"/>
                    </a:lnTo>
                    <a:lnTo>
                      <a:pt x="30189" y="148142"/>
                    </a:lnTo>
                    <a:lnTo>
                      <a:pt x="35021" y="158428"/>
                    </a:lnTo>
                    <a:lnTo>
                      <a:pt x="39568" y="168792"/>
                    </a:lnTo>
                    <a:lnTo>
                      <a:pt x="43849" y="179210"/>
                    </a:lnTo>
                    <a:lnTo>
                      <a:pt x="47916" y="189659"/>
                    </a:lnTo>
                    <a:lnTo>
                      <a:pt x="51986" y="199965"/>
                    </a:lnTo>
                    <a:lnTo>
                      <a:pt x="56413" y="209812"/>
                    </a:lnTo>
                    <a:lnTo>
                      <a:pt x="61359" y="219046"/>
                    </a:lnTo>
                    <a:lnTo>
                      <a:pt x="66819" y="227043"/>
                    </a:lnTo>
                    <a:lnTo>
                      <a:pt x="72709" y="232671"/>
                    </a:lnTo>
                    <a:lnTo>
                      <a:pt x="78927" y="235520"/>
                    </a:lnTo>
                    <a:lnTo>
                      <a:pt x="85220" y="235650"/>
                    </a:lnTo>
                    <a:lnTo>
                      <a:pt x="91211" y="233237"/>
                    </a:lnTo>
                    <a:lnTo>
                      <a:pt x="96719" y="228647"/>
                    </a:lnTo>
                    <a:lnTo>
                      <a:pt x="101737" y="222180"/>
                    </a:lnTo>
                    <a:lnTo>
                      <a:pt x="106342" y="213961"/>
                    </a:lnTo>
                    <a:lnTo>
                      <a:pt x="110621" y="204218"/>
                    </a:lnTo>
                    <a:lnTo>
                      <a:pt x="114496" y="193256"/>
                    </a:lnTo>
                    <a:lnTo>
                      <a:pt x="117727" y="181375"/>
                    </a:lnTo>
                    <a:lnTo>
                      <a:pt x="120239" y="168833"/>
                    </a:lnTo>
                    <a:lnTo>
                      <a:pt x="122266" y="155988"/>
                    </a:lnTo>
                    <a:lnTo>
                      <a:pt x="124242" y="143291"/>
                    </a:lnTo>
                    <a:lnTo>
                      <a:pt x="126427" y="130975"/>
                    </a:lnTo>
                    <a:lnTo>
                      <a:pt x="128895" y="119078"/>
                    </a:lnTo>
                    <a:lnTo>
                      <a:pt x="131631" y="107548"/>
                    </a:lnTo>
                    <a:lnTo>
                      <a:pt x="134586" y="96308"/>
                    </a:lnTo>
                    <a:lnTo>
                      <a:pt x="137706" y="85283"/>
                    </a:lnTo>
                    <a:lnTo>
                      <a:pt x="140946" y="74413"/>
                    </a:lnTo>
                    <a:lnTo>
                      <a:pt x="144271" y="63656"/>
                    </a:lnTo>
                    <a:lnTo>
                      <a:pt x="147697" y="53048"/>
                    </a:lnTo>
                    <a:lnTo>
                      <a:pt x="151725" y="41447"/>
                    </a:lnTo>
                    <a:lnTo>
                      <a:pt x="157827" y="25595"/>
                    </a:lnTo>
                    <a:lnTo>
                      <a:pt x="168456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2491467" y="2514645"/>
                <a:ext cx="139124" cy="187893"/>
              </a:xfrm>
              <a:custGeom>
                <a:avLst/>
                <a:gdLst/>
                <a:ahLst/>
                <a:cxnLst/>
                <a:rect l="0" t="0" r="0" b="0"/>
                <a:pathLst>
                  <a:path w="139124" h="187893">
                    <a:moveTo>
                      <a:pt x="2253" y="50005"/>
                    </a:moveTo>
                    <a:lnTo>
                      <a:pt x="5321" y="58672"/>
                    </a:lnTo>
                    <a:lnTo>
                      <a:pt x="9383" y="65739"/>
                    </a:lnTo>
                    <a:lnTo>
                      <a:pt x="14876" y="71835"/>
                    </a:lnTo>
                    <a:lnTo>
                      <a:pt x="21636" y="76891"/>
                    </a:lnTo>
                    <a:lnTo>
                      <a:pt x="29434" y="80456"/>
                    </a:lnTo>
                    <a:lnTo>
                      <a:pt x="38026" y="82405"/>
                    </a:lnTo>
                    <a:lnTo>
                      <a:pt x="47039" y="82747"/>
                    </a:lnTo>
                    <a:lnTo>
                      <a:pt x="55996" y="81465"/>
                    </a:lnTo>
                    <a:lnTo>
                      <a:pt x="64638" y="78711"/>
                    </a:lnTo>
                    <a:lnTo>
                      <a:pt x="72742" y="74593"/>
                    </a:lnTo>
                    <a:lnTo>
                      <a:pt x="80038" y="69088"/>
                    </a:lnTo>
                    <a:lnTo>
                      <a:pt x="86455" y="62314"/>
                    </a:lnTo>
                    <a:lnTo>
                      <a:pt x="91765" y="54495"/>
                    </a:lnTo>
                    <a:lnTo>
                      <a:pt x="95509" y="45878"/>
                    </a:lnTo>
                    <a:lnTo>
                      <a:pt x="97573" y="36684"/>
                    </a:lnTo>
                    <a:lnTo>
                      <a:pt x="97825" y="27410"/>
                    </a:lnTo>
                    <a:lnTo>
                      <a:pt x="95949" y="18797"/>
                    </a:lnTo>
                    <a:lnTo>
                      <a:pt x="91983" y="11207"/>
                    </a:lnTo>
                    <a:lnTo>
                      <a:pt x="86235" y="5131"/>
                    </a:lnTo>
                    <a:lnTo>
                      <a:pt x="79099" y="1330"/>
                    </a:lnTo>
                    <a:lnTo>
                      <a:pt x="70937" y="0"/>
                    </a:lnTo>
                    <a:lnTo>
                      <a:pt x="62206" y="870"/>
                    </a:lnTo>
                    <a:lnTo>
                      <a:pt x="53434" y="3497"/>
                    </a:lnTo>
                    <a:lnTo>
                      <a:pt x="44914" y="7447"/>
                    </a:lnTo>
                    <a:lnTo>
                      <a:pt x="36891" y="12518"/>
                    </a:lnTo>
                    <a:lnTo>
                      <a:pt x="29647" y="18736"/>
                    </a:lnTo>
                    <a:lnTo>
                      <a:pt x="23256" y="26025"/>
                    </a:lnTo>
                    <a:lnTo>
                      <a:pt x="17625" y="34206"/>
                    </a:lnTo>
                    <a:lnTo>
                      <a:pt x="12600" y="43074"/>
                    </a:lnTo>
                    <a:lnTo>
                      <a:pt x="8039" y="52454"/>
                    </a:lnTo>
                    <a:lnTo>
                      <a:pt x="4143" y="62363"/>
                    </a:lnTo>
                    <a:lnTo>
                      <a:pt x="1430" y="73000"/>
                    </a:lnTo>
                    <a:lnTo>
                      <a:pt x="88" y="84412"/>
                    </a:lnTo>
                    <a:lnTo>
                      <a:pt x="0" y="96346"/>
                    </a:lnTo>
                    <a:lnTo>
                      <a:pt x="930" y="108358"/>
                    </a:lnTo>
                    <a:lnTo>
                      <a:pt x="2633" y="120174"/>
                    </a:lnTo>
                    <a:lnTo>
                      <a:pt x="5064" y="131548"/>
                    </a:lnTo>
                    <a:lnTo>
                      <a:pt x="8365" y="142186"/>
                    </a:lnTo>
                    <a:lnTo>
                      <a:pt x="12550" y="152001"/>
                    </a:lnTo>
                    <a:lnTo>
                      <a:pt x="17665" y="160914"/>
                    </a:lnTo>
                    <a:lnTo>
                      <a:pt x="23855" y="168763"/>
                    </a:lnTo>
                    <a:lnTo>
                      <a:pt x="31096" y="175554"/>
                    </a:lnTo>
                    <a:lnTo>
                      <a:pt x="39230" y="181116"/>
                    </a:lnTo>
                    <a:lnTo>
                      <a:pt x="48061" y="185030"/>
                    </a:lnTo>
                    <a:lnTo>
                      <a:pt x="57407" y="187218"/>
                    </a:lnTo>
                    <a:lnTo>
                      <a:pt x="67122" y="187892"/>
                    </a:lnTo>
                    <a:lnTo>
                      <a:pt x="77097" y="187364"/>
                    </a:lnTo>
                    <a:lnTo>
                      <a:pt x="87240" y="185938"/>
                    </a:lnTo>
                    <a:lnTo>
                      <a:pt x="97235" y="183826"/>
                    </a:lnTo>
                    <a:lnTo>
                      <a:pt x="107613" y="180839"/>
                    </a:lnTo>
                    <a:lnTo>
                      <a:pt x="120403" y="175602"/>
                    </a:lnTo>
                    <a:lnTo>
                      <a:pt x="139123" y="16581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Freeform 44"/>
              <p:cNvSpPr/>
              <p:nvPr/>
            </p:nvSpPr>
            <p:spPr>
              <a:xfrm>
                <a:off x="2672704" y="2480422"/>
                <a:ext cx="147400" cy="212452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212452">
                    <a:moveTo>
                      <a:pt x="0" y="147399"/>
                    </a:moveTo>
                    <a:lnTo>
                      <a:pt x="2934" y="156200"/>
                    </a:lnTo>
                    <a:lnTo>
                      <a:pt x="5716" y="164547"/>
                    </a:lnTo>
                    <a:lnTo>
                      <a:pt x="8611" y="173251"/>
                    </a:lnTo>
                    <a:lnTo>
                      <a:pt x="11479" y="182544"/>
                    </a:lnTo>
                    <a:lnTo>
                      <a:pt x="13996" y="192687"/>
                    </a:lnTo>
                    <a:lnTo>
                      <a:pt x="16005" y="203630"/>
                    </a:lnTo>
                    <a:lnTo>
                      <a:pt x="17469" y="211653"/>
                    </a:lnTo>
                    <a:lnTo>
                      <a:pt x="18150" y="212451"/>
                    </a:lnTo>
                    <a:lnTo>
                      <a:pt x="17772" y="207781"/>
                    </a:lnTo>
                    <a:lnTo>
                      <a:pt x="16631" y="199675"/>
                    </a:lnTo>
                    <a:lnTo>
                      <a:pt x="15274" y="189429"/>
                    </a:lnTo>
                    <a:lnTo>
                      <a:pt x="14041" y="177843"/>
                    </a:lnTo>
                    <a:lnTo>
                      <a:pt x="13217" y="165569"/>
                    </a:lnTo>
                    <a:lnTo>
                      <a:pt x="13114" y="153220"/>
                    </a:lnTo>
                    <a:lnTo>
                      <a:pt x="13827" y="141119"/>
                    </a:lnTo>
                    <a:lnTo>
                      <a:pt x="15441" y="129358"/>
                    </a:lnTo>
                    <a:lnTo>
                      <a:pt x="18120" y="117915"/>
                    </a:lnTo>
                    <a:lnTo>
                      <a:pt x="21855" y="106744"/>
                    </a:lnTo>
                    <a:lnTo>
                      <a:pt x="26820" y="96274"/>
                    </a:lnTo>
                    <a:lnTo>
                      <a:pt x="33433" y="87373"/>
                    </a:lnTo>
                    <a:lnTo>
                      <a:pt x="41764" y="80378"/>
                    </a:lnTo>
                    <a:lnTo>
                      <a:pt x="51272" y="74833"/>
                    </a:lnTo>
                    <a:lnTo>
                      <a:pt x="61032" y="69797"/>
                    </a:lnTo>
                    <a:lnTo>
                      <a:pt x="70484" y="64663"/>
                    </a:lnTo>
                    <a:lnTo>
                      <a:pt x="79608" y="59193"/>
                    </a:lnTo>
                    <a:lnTo>
                      <a:pt x="88720" y="53355"/>
                    </a:lnTo>
                    <a:lnTo>
                      <a:pt x="98025" y="47197"/>
                    </a:lnTo>
                    <a:lnTo>
                      <a:pt x="107320" y="40707"/>
                    </a:lnTo>
                    <a:lnTo>
                      <a:pt x="117086" y="32946"/>
                    </a:lnTo>
                    <a:lnTo>
                      <a:pt x="129304" y="20997"/>
                    </a:lnTo>
                    <a:lnTo>
                      <a:pt x="147399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Freeform 45"/>
              <p:cNvSpPr/>
              <p:nvPr/>
            </p:nvSpPr>
            <p:spPr>
              <a:xfrm>
                <a:off x="2872746" y="2343552"/>
                <a:ext cx="163210" cy="291212"/>
              </a:xfrm>
              <a:custGeom>
                <a:avLst/>
                <a:gdLst/>
                <a:ahLst/>
                <a:cxnLst/>
                <a:rect l="0" t="0" r="0" b="0"/>
                <a:pathLst>
                  <a:path w="163210" h="291212">
                    <a:moveTo>
                      <a:pt x="0" y="0"/>
                    </a:moveTo>
                    <a:lnTo>
                      <a:pt x="2867" y="14602"/>
                    </a:lnTo>
                    <a:lnTo>
                      <a:pt x="5009" y="27873"/>
                    </a:lnTo>
                    <a:lnTo>
                      <a:pt x="6612" y="41074"/>
                    </a:lnTo>
                    <a:lnTo>
                      <a:pt x="7792" y="54415"/>
                    </a:lnTo>
                    <a:lnTo>
                      <a:pt x="8641" y="67924"/>
                    </a:lnTo>
                    <a:lnTo>
                      <a:pt x="9243" y="81578"/>
                    </a:lnTo>
                    <a:lnTo>
                      <a:pt x="9830" y="95344"/>
                    </a:lnTo>
                    <a:lnTo>
                      <a:pt x="10763" y="109193"/>
                    </a:lnTo>
                    <a:lnTo>
                      <a:pt x="12205" y="123106"/>
                    </a:lnTo>
                    <a:lnTo>
                      <a:pt x="13988" y="137229"/>
                    </a:lnTo>
                    <a:lnTo>
                      <a:pt x="15724" y="151856"/>
                    </a:lnTo>
                    <a:lnTo>
                      <a:pt x="17187" y="167102"/>
                    </a:lnTo>
                    <a:lnTo>
                      <a:pt x="18319" y="182766"/>
                    </a:lnTo>
                    <a:lnTo>
                      <a:pt x="19154" y="198434"/>
                    </a:lnTo>
                    <a:lnTo>
                      <a:pt x="19754" y="213830"/>
                    </a:lnTo>
                    <a:lnTo>
                      <a:pt x="20365" y="227705"/>
                    </a:lnTo>
                    <a:lnTo>
                      <a:pt x="22065" y="236609"/>
                    </a:lnTo>
                    <a:lnTo>
                      <a:pt x="25268" y="238541"/>
                    </a:lnTo>
                    <a:lnTo>
                      <a:pt x="28775" y="235154"/>
                    </a:lnTo>
                    <a:lnTo>
                      <a:pt x="32221" y="228351"/>
                    </a:lnTo>
                    <a:lnTo>
                      <a:pt x="35615" y="219646"/>
                    </a:lnTo>
                    <a:lnTo>
                      <a:pt x="39011" y="209977"/>
                    </a:lnTo>
                    <a:lnTo>
                      <a:pt x="42759" y="200006"/>
                    </a:lnTo>
                    <a:lnTo>
                      <a:pt x="47481" y="190288"/>
                    </a:lnTo>
                    <a:lnTo>
                      <a:pt x="53435" y="181079"/>
                    </a:lnTo>
                    <a:lnTo>
                      <a:pt x="60550" y="172567"/>
                    </a:lnTo>
                    <a:lnTo>
                      <a:pt x="68622" y="164985"/>
                    </a:lnTo>
                    <a:lnTo>
                      <a:pt x="77417" y="158374"/>
                    </a:lnTo>
                    <a:lnTo>
                      <a:pt x="86575" y="153102"/>
                    </a:lnTo>
                    <a:lnTo>
                      <a:pt x="95635" y="149914"/>
                    </a:lnTo>
                    <a:lnTo>
                      <a:pt x="104353" y="149036"/>
                    </a:lnTo>
                    <a:lnTo>
                      <a:pt x="112679" y="150395"/>
                    </a:lnTo>
                    <a:lnTo>
                      <a:pt x="120657" y="153891"/>
                    </a:lnTo>
                    <a:lnTo>
                      <a:pt x="128354" y="159241"/>
                    </a:lnTo>
                    <a:lnTo>
                      <a:pt x="135677" y="166068"/>
                    </a:lnTo>
                    <a:lnTo>
                      <a:pt x="142376" y="174005"/>
                    </a:lnTo>
                    <a:lnTo>
                      <a:pt x="148361" y="182748"/>
                    </a:lnTo>
                    <a:lnTo>
                      <a:pt x="153534" y="192226"/>
                    </a:lnTo>
                    <a:lnTo>
                      <a:pt x="157711" y="202572"/>
                    </a:lnTo>
                    <a:lnTo>
                      <a:pt x="160881" y="213788"/>
                    </a:lnTo>
                    <a:lnTo>
                      <a:pt x="162856" y="225591"/>
                    </a:lnTo>
                    <a:lnTo>
                      <a:pt x="163209" y="237514"/>
                    </a:lnTo>
                    <a:lnTo>
                      <a:pt x="161843" y="249262"/>
                    </a:lnTo>
                    <a:lnTo>
                      <a:pt x="158637" y="260251"/>
                    </a:lnTo>
                    <a:lnTo>
                      <a:pt x="153287" y="269566"/>
                    </a:lnTo>
                    <a:lnTo>
                      <a:pt x="145835" y="276863"/>
                    </a:lnTo>
                    <a:lnTo>
                      <a:pt x="136594" y="282286"/>
                    </a:lnTo>
                    <a:lnTo>
                      <a:pt x="125958" y="286181"/>
                    </a:lnTo>
                    <a:lnTo>
                      <a:pt x="114303" y="288913"/>
                    </a:lnTo>
                    <a:lnTo>
                      <a:pt x="102338" y="290608"/>
                    </a:lnTo>
                    <a:lnTo>
                      <a:pt x="89827" y="291211"/>
                    </a:lnTo>
                    <a:lnTo>
                      <a:pt x="74560" y="289664"/>
                    </a:lnTo>
                    <a:lnTo>
                      <a:pt x="52643" y="28426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 46"/>
              <p:cNvSpPr/>
              <p:nvPr/>
            </p:nvSpPr>
            <p:spPr>
              <a:xfrm>
                <a:off x="3314946" y="2493131"/>
                <a:ext cx="120479" cy="311299"/>
              </a:xfrm>
              <a:custGeom>
                <a:avLst/>
                <a:gdLst/>
                <a:ahLst/>
                <a:cxnLst/>
                <a:rect l="0" t="0" r="0" b="0"/>
                <a:pathLst>
                  <a:path w="120479" h="311299">
                    <a:moveTo>
                      <a:pt x="0" y="103105"/>
                    </a:moveTo>
                    <a:lnTo>
                      <a:pt x="5734" y="111973"/>
                    </a:lnTo>
                    <a:lnTo>
                      <a:pt x="10018" y="120960"/>
                    </a:lnTo>
                    <a:lnTo>
                      <a:pt x="13228" y="130955"/>
                    </a:lnTo>
                    <a:lnTo>
                      <a:pt x="15762" y="141936"/>
                    </a:lnTo>
                    <a:lnTo>
                      <a:pt x="18107" y="153747"/>
                    </a:lnTo>
                    <a:lnTo>
                      <a:pt x="20551" y="166206"/>
                    </a:lnTo>
                    <a:lnTo>
                      <a:pt x="23032" y="179143"/>
                    </a:lnTo>
                    <a:lnTo>
                      <a:pt x="25249" y="192424"/>
                    </a:lnTo>
                    <a:lnTo>
                      <a:pt x="27039" y="205946"/>
                    </a:lnTo>
                    <a:lnTo>
                      <a:pt x="28393" y="219634"/>
                    </a:lnTo>
                    <a:lnTo>
                      <a:pt x="29377" y="233436"/>
                    </a:lnTo>
                    <a:lnTo>
                      <a:pt x="30074" y="247315"/>
                    </a:lnTo>
                    <a:lnTo>
                      <a:pt x="30558" y="261247"/>
                    </a:lnTo>
                    <a:lnTo>
                      <a:pt x="30891" y="275213"/>
                    </a:lnTo>
                    <a:lnTo>
                      <a:pt x="31105" y="289173"/>
                    </a:lnTo>
                    <a:lnTo>
                      <a:pt x="30803" y="301983"/>
                    </a:lnTo>
                    <a:lnTo>
                      <a:pt x="29190" y="310076"/>
                    </a:lnTo>
                    <a:lnTo>
                      <a:pt x="26415" y="311298"/>
                    </a:lnTo>
                    <a:lnTo>
                      <a:pt x="23304" y="307415"/>
                    </a:lnTo>
                    <a:lnTo>
                      <a:pt x="20278" y="300139"/>
                    </a:lnTo>
                    <a:lnTo>
                      <a:pt x="17673" y="290610"/>
                    </a:lnTo>
                    <a:lnTo>
                      <a:pt x="15618" y="279574"/>
                    </a:lnTo>
                    <a:lnTo>
                      <a:pt x="14084" y="267369"/>
                    </a:lnTo>
                    <a:lnTo>
                      <a:pt x="12979" y="254020"/>
                    </a:lnTo>
                    <a:lnTo>
                      <a:pt x="12197" y="239630"/>
                    </a:lnTo>
                    <a:lnTo>
                      <a:pt x="11486" y="224707"/>
                    </a:lnTo>
                    <a:lnTo>
                      <a:pt x="10469" y="210066"/>
                    </a:lnTo>
                    <a:lnTo>
                      <a:pt x="8974" y="196138"/>
                    </a:lnTo>
                    <a:lnTo>
                      <a:pt x="7324" y="182836"/>
                    </a:lnTo>
                    <a:lnTo>
                      <a:pt x="6211" y="169756"/>
                    </a:lnTo>
                    <a:lnTo>
                      <a:pt x="5985" y="156621"/>
                    </a:lnTo>
                    <a:lnTo>
                      <a:pt x="6665" y="143323"/>
                    </a:lnTo>
                    <a:lnTo>
                      <a:pt x="8120" y="129848"/>
                    </a:lnTo>
                    <a:lnTo>
                      <a:pt x="10175" y="116220"/>
                    </a:lnTo>
                    <a:lnTo>
                      <a:pt x="12672" y="102473"/>
                    </a:lnTo>
                    <a:lnTo>
                      <a:pt x="15487" y="88637"/>
                    </a:lnTo>
                    <a:lnTo>
                      <a:pt x="18528" y="74748"/>
                    </a:lnTo>
                    <a:lnTo>
                      <a:pt x="21890" y="61150"/>
                    </a:lnTo>
                    <a:lnTo>
                      <a:pt x="25831" y="48473"/>
                    </a:lnTo>
                    <a:lnTo>
                      <a:pt x="30453" y="36989"/>
                    </a:lnTo>
                    <a:lnTo>
                      <a:pt x="35864" y="26804"/>
                    </a:lnTo>
                    <a:lnTo>
                      <a:pt x="42253" y="18027"/>
                    </a:lnTo>
                    <a:lnTo>
                      <a:pt x="49623" y="10581"/>
                    </a:lnTo>
                    <a:lnTo>
                      <a:pt x="57675" y="4732"/>
                    </a:lnTo>
                    <a:lnTo>
                      <a:pt x="65917" y="1151"/>
                    </a:lnTo>
                    <a:lnTo>
                      <a:pt x="74051" y="0"/>
                    </a:lnTo>
                    <a:lnTo>
                      <a:pt x="81968" y="1006"/>
                    </a:lnTo>
                    <a:lnTo>
                      <a:pt x="89664" y="3732"/>
                    </a:lnTo>
                    <a:lnTo>
                      <a:pt x="97163" y="7757"/>
                    </a:lnTo>
                    <a:lnTo>
                      <a:pt x="104182" y="13050"/>
                    </a:lnTo>
                    <a:lnTo>
                      <a:pt x="110144" y="19950"/>
                    </a:lnTo>
                    <a:lnTo>
                      <a:pt x="114817" y="28510"/>
                    </a:lnTo>
                    <a:lnTo>
                      <a:pt x="118124" y="38359"/>
                    </a:lnTo>
                    <a:lnTo>
                      <a:pt x="119978" y="48886"/>
                    </a:lnTo>
                    <a:lnTo>
                      <a:pt x="120478" y="59670"/>
                    </a:lnTo>
                    <a:lnTo>
                      <a:pt x="119697" y="70504"/>
                    </a:lnTo>
                    <a:lnTo>
                      <a:pt x="117585" y="81304"/>
                    </a:lnTo>
                    <a:lnTo>
                      <a:pt x="114237" y="92038"/>
                    </a:lnTo>
                    <a:lnTo>
                      <a:pt x="109703" y="102381"/>
                    </a:lnTo>
                    <a:lnTo>
                      <a:pt x="103912" y="111728"/>
                    </a:lnTo>
                    <a:lnTo>
                      <a:pt x="96946" y="119826"/>
                    </a:lnTo>
                    <a:lnTo>
                      <a:pt x="89079" y="126606"/>
                    </a:lnTo>
                    <a:lnTo>
                      <a:pt x="79706" y="132671"/>
                    </a:lnTo>
                    <a:lnTo>
                      <a:pt x="65770" y="138552"/>
                    </a:lnTo>
                    <a:lnTo>
                      <a:pt x="42114" y="14521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47"/>
              <p:cNvSpPr/>
              <p:nvPr/>
            </p:nvSpPr>
            <p:spPr>
              <a:xfrm>
                <a:off x="3462345" y="2280381"/>
                <a:ext cx="200042" cy="357970"/>
              </a:xfrm>
              <a:custGeom>
                <a:avLst/>
                <a:gdLst/>
                <a:ahLst/>
                <a:cxnLst/>
                <a:rect l="0" t="0" r="0" b="0"/>
                <a:pathLst>
                  <a:path w="200042" h="357970">
                    <a:moveTo>
                      <a:pt x="0" y="0"/>
                    </a:moveTo>
                    <a:lnTo>
                      <a:pt x="2934" y="11735"/>
                    </a:lnTo>
                    <a:lnTo>
                      <a:pt x="5716" y="22864"/>
                    </a:lnTo>
                    <a:lnTo>
                      <a:pt x="8616" y="34458"/>
                    </a:lnTo>
                    <a:lnTo>
                      <a:pt x="11656" y="46446"/>
                    </a:lnTo>
                    <a:lnTo>
                      <a:pt x="14821" y="58458"/>
                    </a:lnTo>
                    <a:lnTo>
                      <a:pt x="18085" y="70270"/>
                    </a:lnTo>
                    <a:lnTo>
                      <a:pt x="21423" y="82142"/>
                    </a:lnTo>
                    <a:lnTo>
                      <a:pt x="24815" y="94707"/>
                    </a:lnTo>
                    <a:lnTo>
                      <a:pt x="28243" y="108272"/>
                    </a:lnTo>
                    <a:lnTo>
                      <a:pt x="31698" y="122824"/>
                    </a:lnTo>
                    <a:lnTo>
                      <a:pt x="35170" y="138203"/>
                    </a:lnTo>
                    <a:lnTo>
                      <a:pt x="38655" y="154215"/>
                    </a:lnTo>
                    <a:lnTo>
                      <a:pt x="42148" y="170527"/>
                    </a:lnTo>
                    <a:lnTo>
                      <a:pt x="45646" y="186697"/>
                    </a:lnTo>
                    <a:lnTo>
                      <a:pt x="49148" y="202499"/>
                    </a:lnTo>
                    <a:lnTo>
                      <a:pt x="52653" y="218058"/>
                    </a:lnTo>
                    <a:lnTo>
                      <a:pt x="56159" y="233731"/>
                    </a:lnTo>
                    <a:lnTo>
                      <a:pt x="59661" y="249719"/>
                    </a:lnTo>
                    <a:lnTo>
                      <a:pt x="62996" y="265898"/>
                    </a:lnTo>
                    <a:lnTo>
                      <a:pt x="65857" y="281921"/>
                    </a:lnTo>
                    <a:lnTo>
                      <a:pt x="68116" y="297497"/>
                    </a:lnTo>
                    <a:lnTo>
                      <a:pt x="69936" y="309245"/>
                    </a:lnTo>
                    <a:lnTo>
                      <a:pt x="71405" y="313047"/>
                    </a:lnTo>
                    <a:lnTo>
                      <a:pt x="72371" y="310346"/>
                    </a:lnTo>
                    <a:lnTo>
                      <a:pt x="73107" y="303565"/>
                    </a:lnTo>
                    <a:lnTo>
                      <a:pt x="74076" y="294623"/>
                    </a:lnTo>
                    <a:lnTo>
                      <a:pt x="75516" y="284657"/>
                    </a:lnTo>
                    <a:lnTo>
                      <a:pt x="77619" y="274251"/>
                    </a:lnTo>
                    <a:lnTo>
                      <a:pt x="80627" y="263677"/>
                    </a:lnTo>
                    <a:lnTo>
                      <a:pt x="84578" y="253064"/>
                    </a:lnTo>
                    <a:lnTo>
                      <a:pt x="89517" y="242788"/>
                    </a:lnTo>
                    <a:lnTo>
                      <a:pt x="95580" y="233478"/>
                    </a:lnTo>
                    <a:lnTo>
                      <a:pt x="102728" y="225415"/>
                    </a:lnTo>
                    <a:lnTo>
                      <a:pt x="110628" y="219186"/>
                    </a:lnTo>
                    <a:lnTo>
                      <a:pt x="118768" y="215813"/>
                    </a:lnTo>
                    <a:lnTo>
                      <a:pt x="126829" y="215588"/>
                    </a:lnTo>
                    <a:lnTo>
                      <a:pt x="134526" y="218184"/>
                    </a:lnTo>
                    <a:lnTo>
                      <a:pt x="141543" y="223040"/>
                    </a:lnTo>
                    <a:lnTo>
                      <a:pt x="147778" y="229597"/>
                    </a:lnTo>
                    <a:lnTo>
                      <a:pt x="153303" y="237384"/>
                    </a:lnTo>
                    <a:lnTo>
                      <a:pt x="158256" y="246038"/>
                    </a:lnTo>
                    <a:lnTo>
                      <a:pt x="162777" y="255299"/>
                    </a:lnTo>
                    <a:lnTo>
                      <a:pt x="166986" y="265141"/>
                    </a:lnTo>
                    <a:lnTo>
                      <a:pt x="170974" y="275739"/>
                    </a:lnTo>
                    <a:lnTo>
                      <a:pt x="174808" y="287123"/>
                    </a:lnTo>
                    <a:lnTo>
                      <a:pt x="178579" y="298974"/>
                    </a:lnTo>
                    <a:lnTo>
                      <a:pt x="182877" y="312076"/>
                    </a:lnTo>
                    <a:lnTo>
                      <a:pt x="189200" y="329816"/>
                    </a:lnTo>
                    <a:lnTo>
                      <a:pt x="200041" y="35796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48"/>
              <p:cNvSpPr/>
              <p:nvPr/>
            </p:nvSpPr>
            <p:spPr>
              <a:xfrm>
                <a:off x="3710802" y="2396194"/>
                <a:ext cx="120041" cy="199383"/>
              </a:xfrm>
              <a:custGeom>
                <a:avLst/>
                <a:gdLst/>
                <a:ahLst/>
                <a:cxnLst/>
                <a:rect l="0" t="0" r="0" b="0"/>
                <a:pathLst>
                  <a:path w="120041" h="199383">
                    <a:moveTo>
                      <a:pt x="4227" y="126342"/>
                    </a:moveTo>
                    <a:lnTo>
                      <a:pt x="4294" y="138010"/>
                    </a:lnTo>
                    <a:lnTo>
                      <a:pt x="4934" y="148499"/>
                    </a:lnTo>
                    <a:lnTo>
                      <a:pt x="6231" y="158801"/>
                    </a:lnTo>
                    <a:lnTo>
                      <a:pt x="8091" y="169102"/>
                    </a:lnTo>
                    <a:lnTo>
                      <a:pt x="10407" y="179446"/>
                    </a:lnTo>
                    <a:lnTo>
                      <a:pt x="13048" y="189761"/>
                    </a:lnTo>
                    <a:lnTo>
                      <a:pt x="15020" y="197449"/>
                    </a:lnTo>
                    <a:lnTo>
                      <a:pt x="15214" y="199382"/>
                    </a:lnTo>
                    <a:lnTo>
                      <a:pt x="14053" y="196744"/>
                    </a:lnTo>
                    <a:lnTo>
                      <a:pt x="12202" y="191000"/>
                    </a:lnTo>
                    <a:lnTo>
                      <a:pt x="10291" y="182957"/>
                    </a:lnTo>
                    <a:lnTo>
                      <a:pt x="8644" y="173179"/>
                    </a:lnTo>
                    <a:lnTo>
                      <a:pt x="7186" y="162286"/>
                    </a:lnTo>
                    <a:lnTo>
                      <a:pt x="5585" y="150945"/>
                    </a:lnTo>
                    <a:lnTo>
                      <a:pt x="3660" y="139560"/>
                    </a:lnTo>
                    <a:lnTo>
                      <a:pt x="1701" y="128298"/>
                    </a:lnTo>
                    <a:lnTo>
                      <a:pt x="371" y="117198"/>
                    </a:lnTo>
                    <a:lnTo>
                      <a:pt x="0" y="106252"/>
                    </a:lnTo>
                    <a:lnTo>
                      <a:pt x="752" y="95595"/>
                    </a:lnTo>
                    <a:lnTo>
                      <a:pt x="2786" y="85504"/>
                    </a:lnTo>
                    <a:lnTo>
                      <a:pt x="6052" y="76084"/>
                    </a:lnTo>
                    <a:lnTo>
                      <a:pt x="10517" y="67281"/>
                    </a:lnTo>
                    <a:lnTo>
                      <a:pt x="16255" y="58982"/>
                    </a:lnTo>
                    <a:lnTo>
                      <a:pt x="23187" y="51069"/>
                    </a:lnTo>
                    <a:lnTo>
                      <a:pt x="31109" y="43601"/>
                    </a:lnTo>
                    <a:lnTo>
                      <a:pt x="39797" y="36804"/>
                    </a:lnTo>
                    <a:lnTo>
                      <a:pt x="49048" y="30749"/>
                    </a:lnTo>
                    <a:lnTo>
                      <a:pt x="58698" y="25360"/>
                    </a:lnTo>
                    <a:lnTo>
                      <a:pt x="68629" y="20506"/>
                    </a:lnTo>
                    <a:lnTo>
                      <a:pt x="78740" y="16059"/>
                    </a:lnTo>
                    <a:lnTo>
                      <a:pt x="88513" y="12059"/>
                    </a:lnTo>
                    <a:lnTo>
                      <a:pt x="97974" y="8318"/>
                    </a:lnTo>
                    <a:lnTo>
                      <a:pt x="107954" y="4504"/>
                    </a:lnTo>
                    <a:lnTo>
                      <a:pt x="12004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3847856" y="2429463"/>
                <a:ext cx="193557" cy="159854"/>
              </a:xfrm>
              <a:custGeom>
                <a:avLst/>
                <a:gdLst/>
                <a:ahLst/>
                <a:cxnLst/>
                <a:rect l="0" t="0" r="0" b="0"/>
                <a:pathLst>
                  <a:path w="193557" h="159854">
                    <a:moveTo>
                      <a:pt x="88271" y="40431"/>
                    </a:moveTo>
                    <a:lnTo>
                      <a:pt x="85270" y="31696"/>
                    </a:lnTo>
                    <a:lnTo>
                      <a:pt x="81847" y="23990"/>
                    </a:lnTo>
                    <a:lnTo>
                      <a:pt x="77642" y="16601"/>
                    </a:lnTo>
                    <a:lnTo>
                      <a:pt x="72396" y="9859"/>
                    </a:lnTo>
                    <a:lnTo>
                      <a:pt x="65618" y="4625"/>
                    </a:lnTo>
                    <a:lnTo>
                      <a:pt x="57191" y="1268"/>
                    </a:lnTo>
                    <a:lnTo>
                      <a:pt x="47624" y="0"/>
                    </a:lnTo>
                    <a:lnTo>
                      <a:pt x="37828" y="1120"/>
                    </a:lnTo>
                    <a:lnTo>
                      <a:pt x="28368" y="4548"/>
                    </a:lnTo>
                    <a:lnTo>
                      <a:pt x="19750" y="10086"/>
                    </a:lnTo>
                    <a:lnTo>
                      <a:pt x="12574" y="17608"/>
                    </a:lnTo>
                    <a:lnTo>
                      <a:pt x="7019" y="26852"/>
                    </a:lnTo>
                    <a:lnTo>
                      <a:pt x="3086" y="37631"/>
                    </a:lnTo>
                    <a:lnTo>
                      <a:pt x="799" y="49914"/>
                    </a:lnTo>
                    <a:lnTo>
                      <a:pt x="0" y="63536"/>
                    </a:lnTo>
                    <a:lnTo>
                      <a:pt x="578" y="77919"/>
                    </a:lnTo>
                    <a:lnTo>
                      <a:pt x="2553" y="92185"/>
                    </a:lnTo>
                    <a:lnTo>
                      <a:pt x="5803" y="105848"/>
                    </a:lnTo>
                    <a:lnTo>
                      <a:pt x="10101" y="118630"/>
                    </a:lnTo>
                    <a:lnTo>
                      <a:pt x="15203" y="130296"/>
                    </a:lnTo>
                    <a:lnTo>
                      <a:pt x="20892" y="140827"/>
                    </a:lnTo>
                    <a:lnTo>
                      <a:pt x="26998" y="149729"/>
                    </a:lnTo>
                    <a:lnTo>
                      <a:pt x="33397" y="155981"/>
                    </a:lnTo>
                    <a:lnTo>
                      <a:pt x="39996" y="159260"/>
                    </a:lnTo>
                    <a:lnTo>
                      <a:pt x="46732" y="159853"/>
                    </a:lnTo>
                    <a:lnTo>
                      <a:pt x="53561" y="158283"/>
                    </a:lnTo>
                    <a:lnTo>
                      <a:pt x="60452" y="155078"/>
                    </a:lnTo>
                    <a:lnTo>
                      <a:pt x="67386" y="150524"/>
                    </a:lnTo>
                    <a:lnTo>
                      <a:pt x="74348" y="144660"/>
                    </a:lnTo>
                    <a:lnTo>
                      <a:pt x="81319" y="137608"/>
                    </a:lnTo>
                    <a:lnTo>
                      <a:pt x="87967" y="129418"/>
                    </a:lnTo>
                    <a:lnTo>
                      <a:pt x="93672" y="120012"/>
                    </a:lnTo>
                    <a:lnTo>
                      <a:pt x="98190" y="109552"/>
                    </a:lnTo>
                    <a:lnTo>
                      <a:pt x="102169" y="101530"/>
                    </a:lnTo>
                    <a:lnTo>
                      <a:pt x="106398" y="99691"/>
                    </a:lnTo>
                    <a:lnTo>
                      <a:pt x="110824" y="102021"/>
                    </a:lnTo>
                    <a:lnTo>
                      <a:pt x="115600" y="106742"/>
                    </a:lnTo>
                    <a:lnTo>
                      <a:pt x="120833" y="113095"/>
                    </a:lnTo>
                    <a:lnTo>
                      <a:pt x="126518" y="120643"/>
                    </a:lnTo>
                    <a:lnTo>
                      <a:pt x="132911" y="128577"/>
                    </a:lnTo>
                    <a:lnTo>
                      <a:pt x="140540" y="135726"/>
                    </a:lnTo>
                    <a:lnTo>
                      <a:pt x="149571" y="141509"/>
                    </a:lnTo>
                    <a:lnTo>
                      <a:pt x="159263" y="145703"/>
                    </a:lnTo>
                    <a:lnTo>
                      <a:pt x="169108" y="148472"/>
                    </a:lnTo>
                    <a:lnTo>
                      <a:pt x="179971" y="148934"/>
                    </a:lnTo>
                    <a:lnTo>
                      <a:pt x="193556" y="14571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Freeform 50"/>
              <p:cNvSpPr/>
              <p:nvPr/>
            </p:nvSpPr>
            <p:spPr>
              <a:xfrm>
                <a:off x="4061888" y="2385666"/>
                <a:ext cx="161111" cy="197022"/>
              </a:xfrm>
              <a:custGeom>
                <a:avLst/>
                <a:gdLst/>
                <a:ahLst/>
                <a:cxnLst/>
                <a:rect l="0" t="0" r="0" b="0"/>
                <a:pathLst>
                  <a:path w="161111" h="197022">
                    <a:moveTo>
                      <a:pt x="95337" y="0"/>
                    </a:moveTo>
                    <a:lnTo>
                      <a:pt x="83669" y="67"/>
                    </a:lnTo>
                    <a:lnTo>
                      <a:pt x="73180" y="707"/>
                    </a:lnTo>
                    <a:lnTo>
                      <a:pt x="62883" y="2008"/>
                    </a:lnTo>
                    <a:lnTo>
                      <a:pt x="52755" y="4041"/>
                    </a:lnTo>
                    <a:lnTo>
                      <a:pt x="43060" y="7005"/>
                    </a:lnTo>
                    <a:lnTo>
                      <a:pt x="33928" y="10930"/>
                    </a:lnTo>
                    <a:lnTo>
                      <a:pt x="25498" y="15852"/>
                    </a:lnTo>
                    <a:lnTo>
                      <a:pt x="17985" y="21904"/>
                    </a:lnTo>
                    <a:lnTo>
                      <a:pt x="11424" y="29048"/>
                    </a:lnTo>
                    <a:lnTo>
                      <a:pt x="6018" y="37116"/>
                    </a:lnTo>
                    <a:lnTo>
                      <a:pt x="2210" y="45902"/>
                    </a:lnTo>
                    <a:lnTo>
                      <a:pt x="107" y="55203"/>
                    </a:lnTo>
                    <a:lnTo>
                      <a:pt x="0" y="64379"/>
                    </a:lnTo>
                    <a:lnTo>
                      <a:pt x="2504" y="72395"/>
                    </a:lnTo>
                    <a:lnTo>
                      <a:pt x="7712" y="78778"/>
                    </a:lnTo>
                    <a:lnTo>
                      <a:pt x="15275" y="83571"/>
                    </a:lnTo>
                    <a:lnTo>
                      <a:pt x="24704" y="87035"/>
                    </a:lnTo>
                    <a:lnTo>
                      <a:pt x="35517" y="89474"/>
                    </a:lnTo>
                    <a:lnTo>
                      <a:pt x="47164" y="90996"/>
                    </a:lnTo>
                    <a:lnTo>
                      <a:pt x="59039" y="91510"/>
                    </a:lnTo>
                    <a:lnTo>
                      <a:pt x="70797" y="91062"/>
                    </a:lnTo>
                    <a:lnTo>
                      <a:pt x="82316" y="90290"/>
                    </a:lnTo>
                    <a:lnTo>
                      <a:pt x="93591" y="90299"/>
                    </a:lnTo>
                    <a:lnTo>
                      <a:pt x="104656" y="91650"/>
                    </a:lnTo>
                    <a:lnTo>
                      <a:pt x="115392" y="94544"/>
                    </a:lnTo>
                    <a:lnTo>
                      <a:pt x="125537" y="99086"/>
                    </a:lnTo>
                    <a:lnTo>
                      <a:pt x="134985" y="105150"/>
                    </a:lnTo>
                    <a:lnTo>
                      <a:pt x="143466" y="112629"/>
                    </a:lnTo>
                    <a:lnTo>
                      <a:pt x="150485" y="121536"/>
                    </a:lnTo>
                    <a:lnTo>
                      <a:pt x="155898" y="131735"/>
                    </a:lnTo>
                    <a:lnTo>
                      <a:pt x="159550" y="142664"/>
                    </a:lnTo>
                    <a:lnTo>
                      <a:pt x="161110" y="153459"/>
                    </a:lnTo>
                    <a:lnTo>
                      <a:pt x="160593" y="163631"/>
                    </a:lnTo>
                    <a:lnTo>
                      <a:pt x="157976" y="172747"/>
                    </a:lnTo>
                    <a:lnTo>
                      <a:pt x="153030" y="180265"/>
                    </a:lnTo>
                    <a:lnTo>
                      <a:pt x="145852" y="186059"/>
                    </a:lnTo>
                    <a:lnTo>
                      <a:pt x="136796" y="190322"/>
                    </a:lnTo>
                    <a:lnTo>
                      <a:pt x="126285" y="193365"/>
                    </a:lnTo>
                    <a:lnTo>
                      <a:pt x="114714" y="195488"/>
                    </a:lnTo>
                    <a:lnTo>
                      <a:pt x="102806" y="196757"/>
                    </a:lnTo>
                    <a:lnTo>
                      <a:pt x="90339" y="197021"/>
                    </a:lnTo>
                    <a:lnTo>
                      <a:pt x="75108" y="195189"/>
                    </a:lnTo>
                    <a:lnTo>
                      <a:pt x="53223" y="18951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Freeform 51"/>
              <p:cNvSpPr/>
              <p:nvPr/>
            </p:nvSpPr>
            <p:spPr>
              <a:xfrm>
                <a:off x="4273039" y="2407999"/>
                <a:ext cx="157929" cy="165863"/>
              </a:xfrm>
              <a:custGeom>
                <a:avLst/>
                <a:gdLst/>
                <a:ahLst/>
                <a:cxnLst/>
                <a:rect l="0" t="0" r="0" b="0"/>
                <a:pathLst>
                  <a:path w="157929" h="165863">
                    <a:moveTo>
                      <a:pt x="0" y="82951"/>
                    </a:moveTo>
                    <a:lnTo>
                      <a:pt x="8802" y="80017"/>
                    </a:lnTo>
                    <a:lnTo>
                      <a:pt x="17148" y="77235"/>
                    </a:lnTo>
                    <a:lnTo>
                      <a:pt x="25847" y="74336"/>
                    </a:lnTo>
                    <a:lnTo>
                      <a:pt x="34968" y="71295"/>
                    </a:lnTo>
                    <a:lnTo>
                      <a:pt x="44463" y="68130"/>
                    </a:lnTo>
                    <a:lnTo>
                      <a:pt x="54246" y="64858"/>
                    </a:lnTo>
                    <a:lnTo>
                      <a:pt x="63914" y="61174"/>
                    </a:lnTo>
                    <a:lnTo>
                      <a:pt x="72791" y="56486"/>
                    </a:lnTo>
                    <a:lnTo>
                      <a:pt x="80558" y="50555"/>
                    </a:lnTo>
                    <a:lnTo>
                      <a:pt x="86752" y="43622"/>
                    </a:lnTo>
                    <a:lnTo>
                      <a:pt x="90632" y="36205"/>
                    </a:lnTo>
                    <a:lnTo>
                      <a:pt x="92010" y="28666"/>
                    </a:lnTo>
                    <a:lnTo>
                      <a:pt x="91002" y="21335"/>
                    </a:lnTo>
                    <a:lnTo>
                      <a:pt x="87750" y="14572"/>
                    </a:lnTo>
                    <a:lnTo>
                      <a:pt x="82571" y="8525"/>
                    </a:lnTo>
                    <a:lnTo>
                      <a:pt x="76030" y="3636"/>
                    </a:lnTo>
                    <a:lnTo>
                      <a:pt x="68819" y="708"/>
                    </a:lnTo>
                    <a:lnTo>
                      <a:pt x="61385" y="0"/>
                    </a:lnTo>
                    <a:lnTo>
                      <a:pt x="53941" y="1304"/>
                    </a:lnTo>
                    <a:lnTo>
                      <a:pt x="46563" y="4231"/>
                    </a:lnTo>
                    <a:lnTo>
                      <a:pt x="39272" y="8390"/>
                    </a:lnTo>
                    <a:lnTo>
                      <a:pt x="32223" y="13773"/>
                    </a:lnTo>
                    <a:lnTo>
                      <a:pt x="25708" y="20733"/>
                    </a:lnTo>
                    <a:lnTo>
                      <a:pt x="19850" y="29333"/>
                    </a:lnTo>
                    <a:lnTo>
                      <a:pt x="14933" y="39208"/>
                    </a:lnTo>
                    <a:lnTo>
                      <a:pt x="11460" y="49753"/>
                    </a:lnTo>
                    <a:lnTo>
                      <a:pt x="9571" y="60550"/>
                    </a:lnTo>
                    <a:lnTo>
                      <a:pt x="9100" y="71392"/>
                    </a:lnTo>
                    <a:lnTo>
                      <a:pt x="9764" y="82197"/>
                    </a:lnTo>
                    <a:lnTo>
                      <a:pt x="11285" y="92940"/>
                    </a:lnTo>
                    <a:lnTo>
                      <a:pt x="13593" y="103458"/>
                    </a:lnTo>
                    <a:lnTo>
                      <a:pt x="16811" y="113454"/>
                    </a:lnTo>
                    <a:lnTo>
                      <a:pt x="20941" y="122811"/>
                    </a:lnTo>
                    <a:lnTo>
                      <a:pt x="26017" y="131571"/>
                    </a:lnTo>
                    <a:lnTo>
                      <a:pt x="32181" y="139841"/>
                    </a:lnTo>
                    <a:lnTo>
                      <a:pt x="39410" y="147726"/>
                    </a:lnTo>
                    <a:lnTo>
                      <a:pt x="47705" y="154836"/>
                    </a:lnTo>
                    <a:lnTo>
                      <a:pt x="57177" y="160326"/>
                    </a:lnTo>
                    <a:lnTo>
                      <a:pt x="67767" y="163869"/>
                    </a:lnTo>
                    <a:lnTo>
                      <a:pt x="79132" y="165603"/>
                    </a:lnTo>
                    <a:lnTo>
                      <a:pt x="90752" y="165862"/>
                    </a:lnTo>
                    <a:lnTo>
                      <a:pt x="102297" y="165004"/>
                    </a:lnTo>
                    <a:lnTo>
                      <a:pt x="113386" y="163490"/>
                    </a:lnTo>
                    <a:lnTo>
                      <a:pt x="124691" y="161721"/>
                    </a:lnTo>
                    <a:lnTo>
                      <a:pt x="138319" y="159548"/>
                    </a:lnTo>
                    <a:lnTo>
                      <a:pt x="157928" y="15665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Freeform 52"/>
              <p:cNvSpPr/>
              <p:nvPr/>
            </p:nvSpPr>
            <p:spPr>
              <a:xfrm>
                <a:off x="4441495" y="2411323"/>
                <a:ext cx="197768" cy="195442"/>
              </a:xfrm>
              <a:custGeom>
                <a:avLst/>
                <a:gdLst/>
                <a:ahLst/>
                <a:cxnLst/>
                <a:rect l="0" t="0" r="0" b="0"/>
                <a:pathLst>
                  <a:path w="197768" h="195442">
                    <a:moveTo>
                      <a:pt x="126342" y="16457"/>
                    </a:moveTo>
                    <a:lnTo>
                      <a:pt x="120340" y="10723"/>
                    </a:lnTo>
                    <a:lnTo>
                      <a:pt x="113496" y="6439"/>
                    </a:lnTo>
                    <a:lnTo>
                      <a:pt x="105108" y="3237"/>
                    </a:lnTo>
                    <a:lnTo>
                      <a:pt x="95481" y="1049"/>
                    </a:lnTo>
                    <a:lnTo>
                      <a:pt x="85167" y="0"/>
                    </a:lnTo>
                    <a:lnTo>
                      <a:pt x="74563" y="63"/>
                    </a:lnTo>
                    <a:lnTo>
                      <a:pt x="64038" y="1233"/>
                    </a:lnTo>
                    <a:lnTo>
                      <a:pt x="53986" y="3609"/>
                    </a:lnTo>
                    <a:lnTo>
                      <a:pt x="44572" y="7136"/>
                    </a:lnTo>
                    <a:lnTo>
                      <a:pt x="35931" y="11791"/>
                    </a:lnTo>
                    <a:lnTo>
                      <a:pt x="28267" y="17664"/>
                    </a:lnTo>
                    <a:lnTo>
                      <a:pt x="21599" y="24689"/>
                    </a:lnTo>
                    <a:lnTo>
                      <a:pt x="16120" y="32677"/>
                    </a:lnTo>
                    <a:lnTo>
                      <a:pt x="12261" y="41409"/>
                    </a:lnTo>
                    <a:lnTo>
                      <a:pt x="10124" y="50674"/>
                    </a:lnTo>
                    <a:lnTo>
                      <a:pt x="9994" y="59827"/>
                    </a:lnTo>
                    <a:lnTo>
                      <a:pt x="12484" y="67826"/>
                    </a:lnTo>
                    <a:lnTo>
                      <a:pt x="17676" y="74195"/>
                    </a:lnTo>
                    <a:lnTo>
                      <a:pt x="25061" y="78807"/>
                    </a:lnTo>
                    <a:lnTo>
                      <a:pt x="33836" y="81619"/>
                    </a:lnTo>
                    <a:lnTo>
                      <a:pt x="43397" y="82805"/>
                    </a:lnTo>
                    <a:lnTo>
                      <a:pt x="53389" y="82673"/>
                    </a:lnTo>
                    <a:lnTo>
                      <a:pt x="63615" y="81538"/>
                    </a:lnTo>
                    <a:lnTo>
                      <a:pt x="73978" y="79681"/>
                    </a:lnTo>
                    <a:lnTo>
                      <a:pt x="84750" y="77643"/>
                    </a:lnTo>
                    <a:lnTo>
                      <a:pt x="96512" y="76196"/>
                    </a:lnTo>
                    <a:lnTo>
                      <a:pt x="109496" y="75715"/>
                    </a:lnTo>
                    <a:lnTo>
                      <a:pt x="123133" y="76378"/>
                    </a:lnTo>
                    <a:lnTo>
                      <a:pt x="136294" y="78344"/>
                    </a:lnTo>
                    <a:lnTo>
                      <a:pt x="148366" y="81556"/>
                    </a:lnTo>
                    <a:lnTo>
                      <a:pt x="159248" y="85814"/>
                    </a:lnTo>
                    <a:lnTo>
                      <a:pt x="169092" y="90881"/>
                    </a:lnTo>
                    <a:lnTo>
                      <a:pt x="178104" y="96547"/>
                    </a:lnTo>
                    <a:lnTo>
                      <a:pt x="186004" y="102806"/>
                    </a:lnTo>
                    <a:lnTo>
                      <a:pt x="192041" y="109839"/>
                    </a:lnTo>
                    <a:lnTo>
                      <a:pt x="195953" y="117676"/>
                    </a:lnTo>
                    <a:lnTo>
                      <a:pt x="197767" y="126058"/>
                    </a:lnTo>
                    <a:lnTo>
                      <a:pt x="197549" y="134530"/>
                    </a:lnTo>
                    <a:lnTo>
                      <a:pt x="195544" y="142817"/>
                    </a:lnTo>
                    <a:lnTo>
                      <a:pt x="191945" y="150668"/>
                    </a:lnTo>
                    <a:lnTo>
                      <a:pt x="186797" y="157788"/>
                    </a:lnTo>
                    <a:lnTo>
                      <a:pt x="180256" y="164089"/>
                    </a:lnTo>
                    <a:lnTo>
                      <a:pt x="172257" y="169488"/>
                    </a:lnTo>
                    <a:lnTo>
                      <a:pt x="162453" y="173824"/>
                    </a:lnTo>
                    <a:lnTo>
                      <a:pt x="150818" y="177114"/>
                    </a:lnTo>
                    <a:lnTo>
                      <a:pt x="137597" y="179511"/>
                    </a:lnTo>
                    <a:lnTo>
                      <a:pt x="123128" y="181211"/>
                    </a:lnTo>
                    <a:lnTo>
                      <a:pt x="107737" y="182400"/>
                    </a:lnTo>
                    <a:lnTo>
                      <a:pt x="92015" y="183388"/>
                    </a:lnTo>
                    <a:lnTo>
                      <a:pt x="76773" y="184591"/>
                    </a:lnTo>
                    <a:lnTo>
                      <a:pt x="62426" y="186217"/>
                    </a:lnTo>
                    <a:lnTo>
                      <a:pt x="49265" y="188132"/>
                    </a:lnTo>
                    <a:lnTo>
                      <a:pt x="36254" y="190158"/>
                    </a:lnTo>
                    <a:lnTo>
                      <a:pt x="21138" y="192474"/>
                    </a:lnTo>
                    <a:lnTo>
                      <a:pt x="0" y="19544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4" name="Group 73"/>
            <p:cNvGrpSpPr/>
            <p:nvPr/>
          </p:nvGrpSpPr>
          <p:grpSpPr>
            <a:xfrm rot="21453851">
              <a:off x="4849264" y="2271513"/>
              <a:ext cx="2385984" cy="673825"/>
              <a:chOff x="4849264" y="2271513"/>
              <a:chExt cx="2385984" cy="673825"/>
            </a:xfrm>
          </p:grpSpPr>
          <p:sp>
            <p:nvSpPr>
              <p:cNvPr id="55" name="Freeform 54"/>
              <p:cNvSpPr/>
              <p:nvPr/>
            </p:nvSpPr>
            <p:spPr>
              <a:xfrm>
                <a:off x="4849264" y="2461027"/>
                <a:ext cx="174998" cy="107252"/>
              </a:xfrm>
              <a:custGeom>
                <a:avLst/>
                <a:gdLst/>
                <a:ahLst/>
                <a:cxnLst/>
                <a:rect l="0" t="0" r="0" b="0"/>
                <a:pathLst>
                  <a:path w="174998" h="107252">
                    <a:moveTo>
                      <a:pt x="101298" y="0"/>
                    </a:moveTo>
                    <a:lnTo>
                      <a:pt x="101298" y="14602"/>
                    </a:lnTo>
                    <a:lnTo>
                      <a:pt x="101297" y="27873"/>
                    </a:lnTo>
                    <a:lnTo>
                      <a:pt x="101297" y="41079"/>
                    </a:lnTo>
                    <a:lnTo>
                      <a:pt x="101297" y="54593"/>
                    </a:lnTo>
                    <a:lnTo>
                      <a:pt x="101297" y="68750"/>
                    </a:lnTo>
                    <a:lnTo>
                      <a:pt x="101285" y="83613"/>
                    </a:lnTo>
                    <a:lnTo>
                      <a:pt x="100824" y="97531"/>
                    </a:lnTo>
                    <a:lnTo>
                      <a:pt x="99097" y="106061"/>
                    </a:lnTo>
                    <a:lnTo>
                      <a:pt x="96244" y="107251"/>
                    </a:lnTo>
                    <a:lnTo>
                      <a:pt x="93068" y="103756"/>
                    </a:lnTo>
                    <a:lnTo>
                      <a:pt x="89323" y="97902"/>
                    </a:lnTo>
                    <a:lnTo>
                      <a:pt x="84109" y="91396"/>
                    </a:lnTo>
                    <a:lnTo>
                      <a:pt x="77031" y="85120"/>
                    </a:lnTo>
                    <a:lnTo>
                      <a:pt x="68188" y="79540"/>
                    </a:lnTo>
                    <a:lnTo>
                      <a:pt x="57894" y="74985"/>
                    </a:lnTo>
                    <a:lnTo>
                      <a:pt x="46499" y="71510"/>
                    </a:lnTo>
                    <a:lnTo>
                      <a:pt x="34632" y="69305"/>
                    </a:lnTo>
                    <a:lnTo>
                      <a:pt x="23141" y="68787"/>
                    </a:lnTo>
                    <a:lnTo>
                      <a:pt x="12490" y="70038"/>
                    </a:lnTo>
                    <a:lnTo>
                      <a:pt x="3852" y="73206"/>
                    </a:lnTo>
                    <a:lnTo>
                      <a:pt x="0" y="77937"/>
                    </a:lnTo>
                    <a:lnTo>
                      <a:pt x="1707" y="82348"/>
                    </a:lnTo>
                    <a:lnTo>
                      <a:pt x="6741" y="84965"/>
                    </a:lnTo>
                    <a:lnTo>
                      <a:pt x="13862" y="85948"/>
                    </a:lnTo>
                    <a:lnTo>
                      <a:pt x="22664" y="86039"/>
                    </a:lnTo>
                    <a:lnTo>
                      <a:pt x="32857" y="85772"/>
                    </a:lnTo>
                    <a:lnTo>
                      <a:pt x="43979" y="85254"/>
                    </a:lnTo>
                    <a:lnTo>
                      <a:pt x="55449" y="84289"/>
                    </a:lnTo>
                    <a:lnTo>
                      <a:pt x="66908" y="82778"/>
                    </a:lnTo>
                    <a:lnTo>
                      <a:pt x="78214" y="80588"/>
                    </a:lnTo>
                    <a:lnTo>
                      <a:pt x="89341" y="77506"/>
                    </a:lnTo>
                    <a:lnTo>
                      <a:pt x="100307" y="73500"/>
                    </a:lnTo>
                    <a:lnTo>
                      <a:pt x="111147" y="68689"/>
                    </a:lnTo>
                    <a:lnTo>
                      <a:pt x="121892" y="63242"/>
                    </a:lnTo>
                    <a:lnTo>
                      <a:pt x="132557" y="57330"/>
                    </a:lnTo>
                    <a:lnTo>
                      <a:pt x="142706" y="51390"/>
                    </a:lnTo>
                    <a:lnTo>
                      <a:pt x="152460" y="45540"/>
                    </a:lnTo>
                    <a:lnTo>
                      <a:pt x="162680" y="39269"/>
                    </a:lnTo>
                    <a:lnTo>
                      <a:pt x="174997" y="3158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5213774" y="2555783"/>
                <a:ext cx="10530" cy="115815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15815">
                    <a:moveTo>
                      <a:pt x="0" y="0"/>
                    </a:moveTo>
                    <a:lnTo>
                      <a:pt x="67" y="11735"/>
                    </a:lnTo>
                    <a:lnTo>
                      <a:pt x="707" y="22864"/>
                    </a:lnTo>
                    <a:lnTo>
                      <a:pt x="1999" y="34458"/>
                    </a:lnTo>
                    <a:lnTo>
                      <a:pt x="3695" y="46577"/>
                    </a:lnTo>
                    <a:lnTo>
                      <a:pt x="5545" y="60597"/>
                    </a:lnTo>
                    <a:lnTo>
                      <a:pt x="7713" y="81108"/>
                    </a:lnTo>
                    <a:lnTo>
                      <a:pt x="10529" y="11581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 56"/>
              <p:cNvSpPr/>
              <p:nvPr/>
            </p:nvSpPr>
            <p:spPr>
              <a:xfrm>
                <a:off x="5234831" y="2429441"/>
                <a:ext cx="1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30">
                    <a:moveTo>
                      <a:pt x="0" y="10529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Freeform 57"/>
              <p:cNvSpPr/>
              <p:nvPr/>
            </p:nvSpPr>
            <p:spPr>
              <a:xfrm>
                <a:off x="5286223" y="2291068"/>
                <a:ext cx="267058" cy="384307"/>
              </a:xfrm>
              <a:custGeom>
                <a:avLst/>
                <a:gdLst/>
                <a:ahLst/>
                <a:cxnLst/>
                <a:rect l="0" t="0" r="0" b="0"/>
                <a:pathLst>
                  <a:path w="267058" h="384307">
                    <a:moveTo>
                      <a:pt x="85478" y="285772"/>
                    </a:moveTo>
                    <a:lnTo>
                      <a:pt x="82478" y="277038"/>
                    </a:lnTo>
                    <a:lnTo>
                      <a:pt x="79055" y="269331"/>
                    </a:lnTo>
                    <a:lnTo>
                      <a:pt x="74855" y="261943"/>
                    </a:lnTo>
                    <a:lnTo>
                      <a:pt x="69782" y="255200"/>
                    </a:lnTo>
                    <a:lnTo>
                      <a:pt x="63652" y="249967"/>
                    </a:lnTo>
                    <a:lnTo>
                      <a:pt x="56472" y="246610"/>
                    </a:lnTo>
                    <a:lnTo>
                      <a:pt x="48558" y="245342"/>
                    </a:lnTo>
                    <a:lnTo>
                      <a:pt x="40411" y="246461"/>
                    </a:lnTo>
                    <a:lnTo>
                      <a:pt x="32349" y="249885"/>
                    </a:lnTo>
                    <a:lnTo>
                      <a:pt x="24651" y="255250"/>
                    </a:lnTo>
                    <a:lnTo>
                      <a:pt x="17634" y="262123"/>
                    </a:lnTo>
                    <a:lnTo>
                      <a:pt x="11409" y="270114"/>
                    </a:lnTo>
                    <a:lnTo>
                      <a:pt x="6229" y="279068"/>
                    </a:lnTo>
                    <a:lnTo>
                      <a:pt x="2573" y="289054"/>
                    </a:lnTo>
                    <a:lnTo>
                      <a:pt x="558" y="300025"/>
                    </a:lnTo>
                    <a:lnTo>
                      <a:pt x="0" y="311662"/>
                    </a:lnTo>
                    <a:lnTo>
                      <a:pt x="606" y="323473"/>
                    </a:lnTo>
                    <a:lnTo>
                      <a:pt x="2089" y="335154"/>
                    </a:lnTo>
                    <a:lnTo>
                      <a:pt x="4369" y="346439"/>
                    </a:lnTo>
                    <a:lnTo>
                      <a:pt x="7569" y="357017"/>
                    </a:lnTo>
                    <a:lnTo>
                      <a:pt x="11682" y="366779"/>
                    </a:lnTo>
                    <a:lnTo>
                      <a:pt x="16578" y="375146"/>
                    </a:lnTo>
                    <a:lnTo>
                      <a:pt x="22089" y="381032"/>
                    </a:lnTo>
                    <a:lnTo>
                      <a:pt x="28056" y="384056"/>
                    </a:lnTo>
                    <a:lnTo>
                      <a:pt x="34351" y="384306"/>
                    </a:lnTo>
                    <a:lnTo>
                      <a:pt x="40876" y="381974"/>
                    </a:lnTo>
                    <a:lnTo>
                      <a:pt x="47556" y="377443"/>
                    </a:lnTo>
                    <a:lnTo>
                      <a:pt x="54175" y="371185"/>
                    </a:lnTo>
                    <a:lnTo>
                      <a:pt x="60394" y="363639"/>
                    </a:lnTo>
                    <a:lnTo>
                      <a:pt x="66058" y="355161"/>
                    </a:lnTo>
                    <a:lnTo>
                      <a:pt x="71183" y="345863"/>
                    </a:lnTo>
                    <a:lnTo>
                      <a:pt x="75860" y="335638"/>
                    </a:lnTo>
                    <a:lnTo>
                      <a:pt x="80192" y="324494"/>
                    </a:lnTo>
                    <a:lnTo>
                      <a:pt x="84273" y="312399"/>
                    </a:lnTo>
                    <a:lnTo>
                      <a:pt x="88173" y="299216"/>
                    </a:lnTo>
                    <a:lnTo>
                      <a:pt x="91944" y="284973"/>
                    </a:lnTo>
                    <a:lnTo>
                      <a:pt x="95461" y="269831"/>
                    </a:lnTo>
                    <a:lnTo>
                      <a:pt x="98444" y="253988"/>
                    </a:lnTo>
                    <a:lnTo>
                      <a:pt x="100782" y="237628"/>
                    </a:lnTo>
                    <a:lnTo>
                      <a:pt x="102521" y="220896"/>
                    </a:lnTo>
                    <a:lnTo>
                      <a:pt x="103770" y="203905"/>
                    </a:lnTo>
                    <a:lnTo>
                      <a:pt x="104653" y="186744"/>
                    </a:lnTo>
                    <a:lnTo>
                      <a:pt x="105433" y="169796"/>
                    </a:lnTo>
                    <a:lnTo>
                      <a:pt x="106498" y="153716"/>
                    </a:lnTo>
                    <a:lnTo>
                      <a:pt x="108029" y="138781"/>
                    </a:lnTo>
                    <a:lnTo>
                      <a:pt x="109873" y="124615"/>
                    </a:lnTo>
                    <a:lnTo>
                      <a:pt x="111650" y="110416"/>
                    </a:lnTo>
                    <a:lnTo>
                      <a:pt x="113135" y="95717"/>
                    </a:lnTo>
                    <a:lnTo>
                      <a:pt x="114112" y="80724"/>
                    </a:lnTo>
                    <a:lnTo>
                      <a:pt x="114311" y="66104"/>
                    </a:lnTo>
                    <a:lnTo>
                      <a:pt x="113666" y="52225"/>
                    </a:lnTo>
                    <a:lnTo>
                      <a:pt x="112436" y="38973"/>
                    </a:lnTo>
                    <a:lnTo>
                      <a:pt x="111078" y="25933"/>
                    </a:lnTo>
                    <a:lnTo>
                      <a:pt x="109873" y="12919"/>
                    </a:lnTo>
                    <a:lnTo>
                      <a:pt x="108846" y="2934"/>
                    </a:lnTo>
                    <a:lnTo>
                      <a:pt x="107999" y="0"/>
                    </a:lnTo>
                    <a:lnTo>
                      <a:pt x="107428" y="3109"/>
                    </a:lnTo>
                    <a:lnTo>
                      <a:pt x="107079" y="10267"/>
                    </a:lnTo>
                    <a:lnTo>
                      <a:pt x="106869" y="20300"/>
                    </a:lnTo>
                    <a:lnTo>
                      <a:pt x="106743" y="32864"/>
                    </a:lnTo>
                    <a:lnTo>
                      <a:pt x="106667" y="47628"/>
                    </a:lnTo>
                    <a:lnTo>
                      <a:pt x="106619" y="64164"/>
                    </a:lnTo>
                    <a:lnTo>
                      <a:pt x="106590" y="82042"/>
                    </a:lnTo>
                    <a:lnTo>
                      <a:pt x="106571" y="100898"/>
                    </a:lnTo>
                    <a:lnTo>
                      <a:pt x="106559" y="120448"/>
                    </a:lnTo>
                    <a:lnTo>
                      <a:pt x="106551" y="140480"/>
                    </a:lnTo>
                    <a:lnTo>
                      <a:pt x="106546" y="160840"/>
                    </a:lnTo>
                    <a:lnTo>
                      <a:pt x="106543" y="181257"/>
                    </a:lnTo>
                    <a:lnTo>
                      <a:pt x="106540" y="201352"/>
                    </a:lnTo>
                    <a:lnTo>
                      <a:pt x="106544" y="220941"/>
                    </a:lnTo>
                    <a:lnTo>
                      <a:pt x="106715" y="239859"/>
                    </a:lnTo>
                    <a:lnTo>
                      <a:pt x="107363" y="257877"/>
                    </a:lnTo>
                    <a:lnTo>
                      <a:pt x="108615" y="274962"/>
                    </a:lnTo>
                    <a:lnTo>
                      <a:pt x="110441" y="291233"/>
                    </a:lnTo>
                    <a:lnTo>
                      <a:pt x="112737" y="306861"/>
                    </a:lnTo>
                    <a:lnTo>
                      <a:pt x="115410" y="321917"/>
                    </a:lnTo>
                    <a:lnTo>
                      <a:pt x="118921" y="333301"/>
                    </a:lnTo>
                    <a:lnTo>
                      <a:pt x="123463" y="337258"/>
                    </a:lnTo>
                    <a:lnTo>
                      <a:pt x="128282" y="335472"/>
                    </a:lnTo>
                    <a:lnTo>
                      <a:pt x="133347" y="330314"/>
                    </a:lnTo>
                    <a:lnTo>
                      <a:pt x="138767" y="323552"/>
                    </a:lnTo>
                    <a:lnTo>
                      <a:pt x="144567" y="316189"/>
                    </a:lnTo>
                    <a:lnTo>
                      <a:pt x="150861" y="309180"/>
                    </a:lnTo>
                    <a:lnTo>
                      <a:pt x="157890" y="303632"/>
                    </a:lnTo>
                    <a:lnTo>
                      <a:pt x="165721" y="299985"/>
                    </a:lnTo>
                    <a:lnTo>
                      <a:pt x="174431" y="297981"/>
                    </a:lnTo>
                    <a:lnTo>
                      <a:pt x="184185" y="296995"/>
                    </a:lnTo>
                    <a:lnTo>
                      <a:pt x="194967" y="296539"/>
                    </a:lnTo>
                    <a:lnTo>
                      <a:pt x="206461" y="296174"/>
                    </a:lnTo>
                    <a:lnTo>
                      <a:pt x="218168" y="295454"/>
                    </a:lnTo>
                    <a:lnTo>
                      <a:pt x="229767" y="294167"/>
                    </a:lnTo>
                    <a:lnTo>
                      <a:pt x="240655" y="291823"/>
                    </a:lnTo>
                    <a:lnTo>
                      <a:pt x="249902" y="287589"/>
                    </a:lnTo>
                    <a:lnTo>
                      <a:pt x="257147" y="281186"/>
                    </a:lnTo>
                    <a:lnTo>
                      <a:pt x="262366" y="272970"/>
                    </a:lnTo>
                    <a:lnTo>
                      <a:pt x="265592" y="263630"/>
                    </a:lnTo>
                    <a:lnTo>
                      <a:pt x="267057" y="253690"/>
                    </a:lnTo>
                    <a:lnTo>
                      <a:pt x="266942" y="243613"/>
                    </a:lnTo>
                    <a:lnTo>
                      <a:pt x="265287" y="233862"/>
                    </a:lnTo>
                    <a:lnTo>
                      <a:pt x="262245" y="224659"/>
                    </a:lnTo>
                    <a:lnTo>
                      <a:pt x="257748" y="216499"/>
                    </a:lnTo>
                    <a:lnTo>
                      <a:pt x="251449" y="210222"/>
                    </a:lnTo>
                    <a:lnTo>
                      <a:pt x="243330" y="206117"/>
                    </a:lnTo>
                    <a:lnTo>
                      <a:pt x="233963" y="204157"/>
                    </a:lnTo>
                    <a:lnTo>
                      <a:pt x="224298" y="204270"/>
                    </a:lnTo>
                    <a:lnTo>
                      <a:pt x="214918" y="206201"/>
                    </a:lnTo>
                    <a:lnTo>
                      <a:pt x="206183" y="209749"/>
                    </a:lnTo>
                    <a:lnTo>
                      <a:pt x="198396" y="214862"/>
                    </a:lnTo>
                    <a:lnTo>
                      <a:pt x="191607" y="221370"/>
                    </a:lnTo>
                    <a:lnTo>
                      <a:pt x="185693" y="229008"/>
                    </a:lnTo>
                    <a:lnTo>
                      <a:pt x="180471" y="237504"/>
                    </a:lnTo>
                    <a:lnTo>
                      <a:pt x="175770" y="246630"/>
                    </a:lnTo>
                    <a:lnTo>
                      <a:pt x="171610" y="256367"/>
                    </a:lnTo>
                    <a:lnTo>
                      <a:pt x="168187" y="266888"/>
                    </a:lnTo>
                    <a:lnTo>
                      <a:pt x="165553" y="278222"/>
                    </a:lnTo>
                    <a:lnTo>
                      <a:pt x="163785" y="290105"/>
                    </a:lnTo>
                    <a:lnTo>
                      <a:pt x="163047" y="302081"/>
                    </a:lnTo>
                    <a:lnTo>
                      <a:pt x="163334" y="313873"/>
                    </a:lnTo>
                    <a:lnTo>
                      <a:pt x="164664" y="325232"/>
                    </a:lnTo>
                    <a:lnTo>
                      <a:pt x="167151" y="335860"/>
                    </a:lnTo>
                    <a:lnTo>
                      <a:pt x="170760" y="345664"/>
                    </a:lnTo>
                    <a:lnTo>
                      <a:pt x="175640" y="354399"/>
                    </a:lnTo>
                    <a:lnTo>
                      <a:pt x="182196" y="361596"/>
                    </a:lnTo>
                    <a:lnTo>
                      <a:pt x="190489" y="367132"/>
                    </a:lnTo>
                    <a:lnTo>
                      <a:pt x="199973" y="370867"/>
                    </a:lnTo>
                    <a:lnTo>
                      <a:pt x="209715" y="372484"/>
                    </a:lnTo>
                    <a:lnTo>
                      <a:pt x="219147" y="372024"/>
                    </a:lnTo>
                    <a:lnTo>
                      <a:pt x="227975" y="370110"/>
                    </a:lnTo>
                    <a:lnTo>
                      <a:pt x="236978" y="367572"/>
                    </a:lnTo>
                    <a:lnTo>
                      <a:pt x="248055" y="364190"/>
                    </a:lnTo>
                    <a:lnTo>
                      <a:pt x="264463" y="35947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" name="Freeform 58"/>
              <p:cNvSpPr/>
              <p:nvPr/>
            </p:nvSpPr>
            <p:spPr>
              <a:xfrm>
                <a:off x="5571743" y="2540848"/>
                <a:ext cx="115815" cy="172863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172863">
                    <a:moveTo>
                      <a:pt x="0" y="46520"/>
                    </a:moveTo>
                    <a:lnTo>
                      <a:pt x="67" y="58255"/>
                    </a:lnTo>
                    <a:lnTo>
                      <a:pt x="707" y="69384"/>
                    </a:lnTo>
                    <a:lnTo>
                      <a:pt x="2004" y="80978"/>
                    </a:lnTo>
                    <a:lnTo>
                      <a:pt x="3863" y="92966"/>
                    </a:lnTo>
                    <a:lnTo>
                      <a:pt x="6180" y="104978"/>
                    </a:lnTo>
                    <a:lnTo>
                      <a:pt x="8820" y="116710"/>
                    </a:lnTo>
                    <a:lnTo>
                      <a:pt x="10792" y="125592"/>
                    </a:lnTo>
                    <a:lnTo>
                      <a:pt x="10987" y="128516"/>
                    </a:lnTo>
                    <a:lnTo>
                      <a:pt x="9826" y="126533"/>
                    </a:lnTo>
                    <a:lnTo>
                      <a:pt x="7975" y="121176"/>
                    </a:lnTo>
                    <a:lnTo>
                      <a:pt x="6064" y="113353"/>
                    </a:lnTo>
                    <a:lnTo>
                      <a:pt x="4426" y="103696"/>
                    </a:lnTo>
                    <a:lnTo>
                      <a:pt x="3314" y="92703"/>
                    </a:lnTo>
                    <a:lnTo>
                      <a:pt x="3010" y="80757"/>
                    </a:lnTo>
                    <a:lnTo>
                      <a:pt x="3586" y="68150"/>
                    </a:lnTo>
                    <a:lnTo>
                      <a:pt x="5106" y="55250"/>
                    </a:lnTo>
                    <a:lnTo>
                      <a:pt x="7721" y="42512"/>
                    </a:lnTo>
                    <a:lnTo>
                      <a:pt x="11409" y="30183"/>
                    </a:lnTo>
                    <a:lnTo>
                      <a:pt x="16172" y="18956"/>
                    </a:lnTo>
                    <a:lnTo>
                      <a:pt x="22117" y="10005"/>
                    </a:lnTo>
                    <a:lnTo>
                      <a:pt x="29186" y="3776"/>
                    </a:lnTo>
                    <a:lnTo>
                      <a:pt x="37034" y="392"/>
                    </a:lnTo>
                    <a:lnTo>
                      <a:pt x="45139" y="0"/>
                    </a:lnTo>
                    <a:lnTo>
                      <a:pt x="53176" y="2366"/>
                    </a:lnTo>
                    <a:lnTo>
                      <a:pt x="60858" y="7002"/>
                    </a:lnTo>
                    <a:lnTo>
                      <a:pt x="67863" y="13376"/>
                    </a:lnTo>
                    <a:lnTo>
                      <a:pt x="74087" y="21028"/>
                    </a:lnTo>
                    <a:lnTo>
                      <a:pt x="79435" y="29754"/>
                    </a:lnTo>
                    <a:lnTo>
                      <a:pt x="83737" y="39586"/>
                    </a:lnTo>
                    <a:lnTo>
                      <a:pt x="87008" y="50453"/>
                    </a:lnTo>
                    <a:lnTo>
                      <a:pt x="89562" y="62021"/>
                    </a:lnTo>
                    <a:lnTo>
                      <a:pt x="91901" y="73786"/>
                    </a:lnTo>
                    <a:lnTo>
                      <a:pt x="94327" y="85446"/>
                    </a:lnTo>
                    <a:lnTo>
                      <a:pt x="96790" y="97055"/>
                    </a:lnTo>
                    <a:lnTo>
                      <a:pt x="98991" y="108916"/>
                    </a:lnTo>
                    <a:lnTo>
                      <a:pt x="100772" y="121175"/>
                    </a:lnTo>
                    <a:lnTo>
                      <a:pt x="102323" y="133233"/>
                    </a:lnTo>
                    <a:lnTo>
                      <a:pt x="104350" y="145016"/>
                    </a:lnTo>
                    <a:lnTo>
                      <a:pt x="108148" y="157560"/>
                    </a:lnTo>
                    <a:lnTo>
                      <a:pt x="115814" y="17286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5719141" y="2271513"/>
                <a:ext cx="42116" cy="421141"/>
              </a:xfrm>
              <a:custGeom>
                <a:avLst/>
                <a:gdLst/>
                <a:ahLst/>
                <a:cxnLst/>
                <a:rect l="0" t="0" r="0" b="0"/>
                <a:pathLst>
                  <a:path w="42116" h="421141">
                    <a:moveTo>
                      <a:pt x="1" y="0"/>
                    </a:moveTo>
                    <a:lnTo>
                      <a:pt x="0" y="11803"/>
                    </a:lnTo>
                    <a:lnTo>
                      <a:pt x="0" y="23572"/>
                    </a:lnTo>
                    <a:lnTo>
                      <a:pt x="5" y="36476"/>
                    </a:lnTo>
                    <a:lnTo>
                      <a:pt x="178" y="50842"/>
                    </a:lnTo>
                    <a:lnTo>
                      <a:pt x="826" y="67115"/>
                    </a:lnTo>
                    <a:lnTo>
                      <a:pt x="2075" y="85330"/>
                    </a:lnTo>
                    <a:lnTo>
                      <a:pt x="3727" y="104739"/>
                    </a:lnTo>
                    <a:lnTo>
                      <a:pt x="5376" y="124059"/>
                    </a:lnTo>
                    <a:lnTo>
                      <a:pt x="6783" y="142557"/>
                    </a:lnTo>
                    <a:lnTo>
                      <a:pt x="8049" y="159888"/>
                    </a:lnTo>
                    <a:lnTo>
                      <a:pt x="9505" y="175833"/>
                    </a:lnTo>
                    <a:lnTo>
                      <a:pt x="11332" y="190449"/>
                    </a:lnTo>
                    <a:lnTo>
                      <a:pt x="13390" y="204112"/>
                    </a:lnTo>
                    <a:lnTo>
                      <a:pt x="15317" y="217383"/>
                    </a:lnTo>
                    <a:lnTo>
                      <a:pt x="16916" y="230616"/>
                    </a:lnTo>
                    <a:lnTo>
                      <a:pt x="18311" y="243797"/>
                    </a:lnTo>
                    <a:lnTo>
                      <a:pt x="19855" y="256655"/>
                    </a:lnTo>
                    <a:lnTo>
                      <a:pt x="21741" y="269057"/>
                    </a:lnTo>
                    <a:lnTo>
                      <a:pt x="23838" y="281335"/>
                    </a:lnTo>
                    <a:lnTo>
                      <a:pt x="25793" y="294177"/>
                    </a:lnTo>
                    <a:lnTo>
                      <a:pt x="27409" y="307921"/>
                    </a:lnTo>
                    <a:lnTo>
                      <a:pt x="28817" y="322254"/>
                    </a:lnTo>
                    <a:lnTo>
                      <a:pt x="30368" y="336421"/>
                    </a:lnTo>
                    <a:lnTo>
                      <a:pt x="32259" y="349983"/>
                    </a:lnTo>
                    <a:lnTo>
                      <a:pt x="34369" y="362782"/>
                    </a:lnTo>
                    <a:lnTo>
                      <a:pt x="36554" y="376240"/>
                    </a:lnTo>
                    <a:lnTo>
                      <a:pt x="39008" y="393768"/>
                    </a:lnTo>
                    <a:lnTo>
                      <a:pt x="42115" y="42114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Freeform 60"/>
              <p:cNvSpPr/>
              <p:nvPr/>
            </p:nvSpPr>
            <p:spPr>
              <a:xfrm>
                <a:off x="5613857" y="2429441"/>
                <a:ext cx="210571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210571" h="21058">
                    <a:moveTo>
                      <a:pt x="210570" y="0"/>
                    </a:moveTo>
                    <a:lnTo>
                      <a:pt x="195968" y="67"/>
                    </a:lnTo>
                    <a:lnTo>
                      <a:pt x="182696" y="707"/>
                    </a:lnTo>
                    <a:lnTo>
                      <a:pt x="169495" y="1999"/>
                    </a:lnTo>
                    <a:lnTo>
                      <a:pt x="156154" y="3686"/>
                    </a:lnTo>
                    <a:lnTo>
                      <a:pt x="142646" y="5354"/>
                    </a:lnTo>
                    <a:lnTo>
                      <a:pt x="128996" y="6772"/>
                    </a:lnTo>
                    <a:lnTo>
                      <a:pt x="115402" y="8043"/>
                    </a:lnTo>
                    <a:lnTo>
                      <a:pt x="102202" y="9502"/>
                    </a:lnTo>
                    <a:lnTo>
                      <a:pt x="89542" y="11330"/>
                    </a:lnTo>
                    <a:lnTo>
                      <a:pt x="77244" y="13388"/>
                    </a:lnTo>
                    <a:lnTo>
                      <a:pt x="64915" y="15316"/>
                    </a:lnTo>
                    <a:lnTo>
                      <a:pt x="52338" y="16910"/>
                    </a:lnTo>
                    <a:lnTo>
                      <a:pt x="40065" y="18135"/>
                    </a:lnTo>
                    <a:lnTo>
                      <a:pt x="28115" y="19166"/>
                    </a:lnTo>
                    <a:lnTo>
                      <a:pt x="15433" y="20088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 61"/>
              <p:cNvSpPr/>
              <p:nvPr/>
            </p:nvSpPr>
            <p:spPr>
              <a:xfrm>
                <a:off x="5834955" y="2566311"/>
                <a:ext cx="21059" cy="126343"/>
              </a:xfrm>
              <a:custGeom>
                <a:avLst/>
                <a:gdLst/>
                <a:ahLst/>
                <a:cxnLst/>
                <a:rect l="0" t="0" r="0" b="0"/>
                <a:pathLst>
                  <a:path w="21059" h="126343">
                    <a:moveTo>
                      <a:pt x="0" y="0"/>
                    </a:moveTo>
                    <a:lnTo>
                      <a:pt x="67" y="11668"/>
                    </a:lnTo>
                    <a:lnTo>
                      <a:pt x="707" y="22157"/>
                    </a:lnTo>
                    <a:lnTo>
                      <a:pt x="2004" y="32463"/>
                    </a:lnTo>
                    <a:lnTo>
                      <a:pt x="3864" y="42938"/>
                    </a:lnTo>
                    <a:lnTo>
                      <a:pt x="6180" y="53930"/>
                    </a:lnTo>
                    <a:lnTo>
                      <a:pt x="8842" y="65558"/>
                    </a:lnTo>
                    <a:lnTo>
                      <a:pt x="11605" y="77368"/>
                    </a:lnTo>
                    <a:lnTo>
                      <a:pt x="14363" y="89689"/>
                    </a:lnTo>
                    <a:lnTo>
                      <a:pt x="17357" y="104725"/>
                    </a:lnTo>
                    <a:lnTo>
                      <a:pt x="21058" y="12634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 62"/>
              <p:cNvSpPr/>
              <p:nvPr/>
            </p:nvSpPr>
            <p:spPr>
              <a:xfrm>
                <a:off x="5834955" y="2418912"/>
                <a:ext cx="10530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0530">
                    <a:moveTo>
                      <a:pt x="0" y="10529"/>
                    </a:moveTo>
                    <a:lnTo>
                      <a:pt x="10529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5941574" y="2324511"/>
                <a:ext cx="114481" cy="389200"/>
              </a:xfrm>
              <a:custGeom>
                <a:avLst/>
                <a:gdLst/>
                <a:ahLst/>
                <a:cxnLst/>
                <a:rect l="0" t="0" r="0" b="0"/>
                <a:pathLst>
                  <a:path w="114481" h="389200">
                    <a:moveTo>
                      <a:pt x="30252" y="389199"/>
                    </a:moveTo>
                    <a:lnTo>
                      <a:pt x="30252" y="374597"/>
                    </a:lnTo>
                    <a:lnTo>
                      <a:pt x="30252" y="361326"/>
                    </a:lnTo>
                    <a:lnTo>
                      <a:pt x="30247" y="348125"/>
                    </a:lnTo>
                    <a:lnTo>
                      <a:pt x="30075" y="334783"/>
                    </a:lnTo>
                    <a:lnTo>
                      <a:pt x="29427" y="321275"/>
                    </a:lnTo>
                    <a:lnTo>
                      <a:pt x="28178" y="307621"/>
                    </a:lnTo>
                    <a:lnTo>
                      <a:pt x="26525" y="293855"/>
                    </a:lnTo>
                    <a:lnTo>
                      <a:pt x="24877" y="280005"/>
                    </a:lnTo>
                    <a:lnTo>
                      <a:pt x="23470" y="266097"/>
                    </a:lnTo>
                    <a:lnTo>
                      <a:pt x="22204" y="252147"/>
                    </a:lnTo>
                    <a:lnTo>
                      <a:pt x="20747" y="238169"/>
                    </a:lnTo>
                    <a:lnTo>
                      <a:pt x="18916" y="224166"/>
                    </a:lnTo>
                    <a:lnTo>
                      <a:pt x="16685" y="209982"/>
                    </a:lnTo>
                    <a:lnTo>
                      <a:pt x="14109" y="195314"/>
                    </a:lnTo>
                    <a:lnTo>
                      <a:pt x="11267" y="180040"/>
                    </a:lnTo>
                    <a:lnTo>
                      <a:pt x="8391" y="164357"/>
                    </a:lnTo>
                    <a:lnTo>
                      <a:pt x="5847" y="148676"/>
                    </a:lnTo>
                    <a:lnTo>
                      <a:pt x="3808" y="133239"/>
                    </a:lnTo>
                    <a:lnTo>
                      <a:pt x="2271" y="118111"/>
                    </a:lnTo>
                    <a:lnTo>
                      <a:pt x="1157" y="103266"/>
                    </a:lnTo>
                    <a:lnTo>
                      <a:pt x="374" y="88656"/>
                    </a:lnTo>
                    <a:lnTo>
                      <a:pt x="0" y="74387"/>
                    </a:lnTo>
                    <a:lnTo>
                      <a:pt x="274" y="60718"/>
                    </a:lnTo>
                    <a:lnTo>
                      <a:pt x="1280" y="47752"/>
                    </a:lnTo>
                    <a:lnTo>
                      <a:pt x="3279" y="35755"/>
                    </a:lnTo>
                    <a:lnTo>
                      <a:pt x="6756" y="25223"/>
                    </a:lnTo>
                    <a:lnTo>
                      <a:pt x="11844" y="16298"/>
                    </a:lnTo>
                    <a:lnTo>
                      <a:pt x="18534" y="9135"/>
                    </a:lnTo>
                    <a:lnTo>
                      <a:pt x="26845" y="4065"/>
                    </a:lnTo>
                    <a:lnTo>
                      <a:pt x="36611" y="1066"/>
                    </a:lnTo>
                    <a:lnTo>
                      <a:pt x="47235" y="0"/>
                    </a:lnTo>
                    <a:lnTo>
                      <a:pt x="57818" y="789"/>
                    </a:lnTo>
                    <a:lnTo>
                      <a:pt x="67849" y="3199"/>
                    </a:lnTo>
                    <a:lnTo>
                      <a:pt x="77097" y="6793"/>
                    </a:lnTo>
                    <a:lnTo>
                      <a:pt x="86435" y="11468"/>
                    </a:lnTo>
                    <a:lnTo>
                      <a:pt x="97793" y="18745"/>
                    </a:lnTo>
                    <a:lnTo>
                      <a:pt x="114480" y="3123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Freeform 64"/>
              <p:cNvSpPr/>
              <p:nvPr/>
            </p:nvSpPr>
            <p:spPr>
              <a:xfrm>
                <a:off x="5887598" y="2545254"/>
                <a:ext cx="126343" cy="1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">
                    <a:moveTo>
                      <a:pt x="126342" y="0"/>
                    </a:moveTo>
                    <a:lnTo>
                      <a:pt x="114607" y="0"/>
                    </a:lnTo>
                    <a:lnTo>
                      <a:pt x="103478" y="0"/>
                    </a:lnTo>
                    <a:lnTo>
                      <a:pt x="91880" y="0"/>
                    </a:lnTo>
                    <a:lnTo>
                      <a:pt x="79719" y="0"/>
                    </a:lnTo>
                    <a:lnTo>
                      <a:pt x="67059" y="0"/>
                    </a:lnTo>
                    <a:lnTo>
                      <a:pt x="54021" y="0"/>
                    </a:lnTo>
                    <a:lnTo>
                      <a:pt x="41312" y="0"/>
                    </a:lnTo>
                    <a:lnTo>
                      <a:pt x="28961" y="0"/>
                    </a:lnTo>
                    <a:lnTo>
                      <a:pt x="15884" y="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Freeform 65"/>
              <p:cNvSpPr/>
              <p:nvPr/>
            </p:nvSpPr>
            <p:spPr>
              <a:xfrm>
                <a:off x="6034997" y="2555782"/>
                <a:ext cx="63172" cy="115815"/>
              </a:xfrm>
              <a:custGeom>
                <a:avLst/>
                <a:gdLst/>
                <a:ahLst/>
                <a:cxnLst/>
                <a:rect l="0" t="0" r="0" b="0"/>
                <a:pathLst>
                  <a:path w="63172" h="115815">
                    <a:moveTo>
                      <a:pt x="0" y="0"/>
                    </a:moveTo>
                    <a:lnTo>
                      <a:pt x="3001" y="8735"/>
                    </a:lnTo>
                    <a:lnTo>
                      <a:pt x="6423" y="16441"/>
                    </a:lnTo>
                    <a:lnTo>
                      <a:pt x="10615" y="23848"/>
                    </a:lnTo>
                    <a:lnTo>
                      <a:pt x="15342" y="31282"/>
                    </a:lnTo>
                    <a:lnTo>
                      <a:pt x="20175" y="39109"/>
                    </a:lnTo>
                    <a:lnTo>
                      <a:pt x="24857" y="47483"/>
                    </a:lnTo>
                    <a:lnTo>
                      <a:pt x="29465" y="56226"/>
                    </a:lnTo>
                    <a:lnTo>
                      <a:pt x="34315" y="64941"/>
                    </a:lnTo>
                    <a:lnTo>
                      <a:pt x="39567" y="73390"/>
                    </a:lnTo>
                    <a:lnTo>
                      <a:pt x="44929" y="81406"/>
                    </a:lnTo>
                    <a:lnTo>
                      <a:pt x="50263" y="89702"/>
                    </a:lnTo>
                    <a:lnTo>
                      <a:pt x="56039" y="100121"/>
                    </a:lnTo>
                    <a:lnTo>
                      <a:pt x="63171" y="11581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Freeform 66"/>
              <p:cNvSpPr/>
              <p:nvPr/>
            </p:nvSpPr>
            <p:spPr>
              <a:xfrm>
                <a:off x="6034997" y="2482083"/>
                <a:ext cx="136871" cy="463255"/>
              </a:xfrm>
              <a:custGeom>
                <a:avLst/>
                <a:gdLst/>
                <a:ahLst/>
                <a:cxnLst/>
                <a:rect l="0" t="0" r="0" b="0"/>
                <a:pathLst>
                  <a:path w="136871" h="463255">
                    <a:moveTo>
                      <a:pt x="136870" y="0"/>
                    </a:moveTo>
                    <a:lnTo>
                      <a:pt x="133936" y="8869"/>
                    </a:lnTo>
                    <a:lnTo>
                      <a:pt x="131154" y="17856"/>
                    </a:lnTo>
                    <a:lnTo>
                      <a:pt x="128250" y="27851"/>
                    </a:lnTo>
                    <a:lnTo>
                      <a:pt x="125037" y="38831"/>
                    </a:lnTo>
                    <a:lnTo>
                      <a:pt x="121224" y="50643"/>
                    </a:lnTo>
                    <a:lnTo>
                      <a:pt x="116707" y="63101"/>
                    </a:lnTo>
                    <a:lnTo>
                      <a:pt x="111544" y="76039"/>
                    </a:lnTo>
                    <a:lnTo>
                      <a:pt x="105855" y="89320"/>
                    </a:lnTo>
                    <a:lnTo>
                      <a:pt x="99775" y="102837"/>
                    </a:lnTo>
                    <a:lnTo>
                      <a:pt x="93575" y="116352"/>
                    </a:lnTo>
                    <a:lnTo>
                      <a:pt x="87646" y="129506"/>
                    </a:lnTo>
                    <a:lnTo>
                      <a:pt x="82176" y="142141"/>
                    </a:lnTo>
                    <a:lnTo>
                      <a:pt x="77012" y="154593"/>
                    </a:lnTo>
                    <a:lnTo>
                      <a:pt x="71778" y="167560"/>
                    </a:lnTo>
                    <a:lnTo>
                      <a:pt x="66258" y="181400"/>
                    </a:lnTo>
                    <a:lnTo>
                      <a:pt x="60566" y="196139"/>
                    </a:lnTo>
                    <a:lnTo>
                      <a:pt x="55045" y="211645"/>
                    </a:lnTo>
                    <a:lnTo>
                      <a:pt x="49885" y="227737"/>
                    </a:lnTo>
                    <a:lnTo>
                      <a:pt x="45114" y="243933"/>
                    </a:lnTo>
                    <a:lnTo>
                      <a:pt x="40684" y="259493"/>
                    </a:lnTo>
                    <a:lnTo>
                      <a:pt x="36521" y="274073"/>
                    </a:lnTo>
                    <a:lnTo>
                      <a:pt x="32555" y="287996"/>
                    </a:lnTo>
                    <a:lnTo>
                      <a:pt x="28732" y="302032"/>
                    </a:lnTo>
                    <a:lnTo>
                      <a:pt x="25014" y="316625"/>
                    </a:lnTo>
                    <a:lnTo>
                      <a:pt x="21531" y="331717"/>
                    </a:lnTo>
                    <a:lnTo>
                      <a:pt x="18572" y="346936"/>
                    </a:lnTo>
                    <a:lnTo>
                      <a:pt x="16246" y="362026"/>
                    </a:lnTo>
                    <a:lnTo>
                      <a:pt x="14344" y="376736"/>
                    </a:lnTo>
                    <a:lnTo>
                      <a:pt x="12454" y="390760"/>
                    </a:lnTo>
                    <a:lnTo>
                      <a:pt x="10332" y="403994"/>
                    </a:lnTo>
                    <a:lnTo>
                      <a:pt x="8065" y="416253"/>
                    </a:lnTo>
                    <a:lnTo>
                      <a:pt x="5758" y="428487"/>
                    </a:lnTo>
                    <a:lnTo>
                      <a:pt x="3204" y="442888"/>
                    </a:lnTo>
                    <a:lnTo>
                      <a:pt x="0" y="46325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Freeform 67"/>
              <p:cNvSpPr/>
              <p:nvPr/>
            </p:nvSpPr>
            <p:spPr>
              <a:xfrm>
                <a:off x="6424552" y="2376798"/>
                <a:ext cx="10529" cy="336913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336913">
                    <a:moveTo>
                      <a:pt x="10528" y="0"/>
                    </a:moveTo>
                    <a:lnTo>
                      <a:pt x="7662" y="8868"/>
                    </a:lnTo>
                    <a:lnTo>
                      <a:pt x="5519" y="17855"/>
                    </a:lnTo>
                    <a:lnTo>
                      <a:pt x="3916" y="27860"/>
                    </a:lnTo>
                    <a:lnTo>
                      <a:pt x="2735" y="39186"/>
                    </a:lnTo>
                    <a:lnTo>
                      <a:pt x="1886" y="52294"/>
                    </a:lnTo>
                    <a:lnTo>
                      <a:pt x="1289" y="67254"/>
                    </a:lnTo>
                    <a:lnTo>
                      <a:pt x="875" y="83670"/>
                    </a:lnTo>
                    <a:lnTo>
                      <a:pt x="591" y="100896"/>
                    </a:lnTo>
                    <a:lnTo>
                      <a:pt x="397" y="118477"/>
                    </a:lnTo>
                    <a:lnTo>
                      <a:pt x="266" y="136176"/>
                    </a:lnTo>
                    <a:lnTo>
                      <a:pt x="179" y="153890"/>
                    </a:lnTo>
                    <a:lnTo>
                      <a:pt x="120" y="171577"/>
                    </a:lnTo>
                    <a:lnTo>
                      <a:pt x="79" y="189064"/>
                    </a:lnTo>
                    <a:lnTo>
                      <a:pt x="53" y="206046"/>
                    </a:lnTo>
                    <a:lnTo>
                      <a:pt x="34" y="222399"/>
                    </a:lnTo>
                    <a:lnTo>
                      <a:pt x="23" y="238163"/>
                    </a:lnTo>
                    <a:lnTo>
                      <a:pt x="15" y="253442"/>
                    </a:lnTo>
                    <a:lnTo>
                      <a:pt x="10" y="268339"/>
                    </a:lnTo>
                    <a:lnTo>
                      <a:pt x="6" y="282542"/>
                    </a:lnTo>
                    <a:lnTo>
                      <a:pt x="3" y="296824"/>
                    </a:lnTo>
                    <a:lnTo>
                      <a:pt x="1" y="313559"/>
                    </a:lnTo>
                    <a:lnTo>
                      <a:pt x="0" y="33691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Freeform 68"/>
              <p:cNvSpPr/>
              <p:nvPr/>
            </p:nvSpPr>
            <p:spPr>
              <a:xfrm>
                <a:off x="6319266" y="2513669"/>
                <a:ext cx="200043" cy="31586"/>
              </a:xfrm>
              <a:custGeom>
                <a:avLst/>
                <a:gdLst/>
                <a:ahLst/>
                <a:cxnLst/>
                <a:rect l="0" t="0" r="0" b="0"/>
                <a:pathLst>
                  <a:path w="200043" h="31586">
                    <a:moveTo>
                      <a:pt x="200042" y="0"/>
                    </a:moveTo>
                    <a:lnTo>
                      <a:pt x="185372" y="2866"/>
                    </a:lnTo>
                    <a:lnTo>
                      <a:pt x="171461" y="5008"/>
                    </a:lnTo>
                    <a:lnTo>
                      <a:pt x="156972" y="6616"/>
                    </a:lnTo>
                    <a:lnTo>
                      <a:pt x="142117" y="7969"/>
                    </a:lnTo>
                    <a:lnTo>
                      <a:pt x="127589" y="9466"/>
                    </a:lnTo>
                    <a:lnTo>
                      <a:pt x="113770" y="11312"/>
                    </a:lnTo>
                    <a:lnTo>
                      <a:pt x="100559" y="13379"/>
                    </a:lnTo>
                    <a:lnTo>
                      <a:pt x="87547" y="15312"/>
                    </a:lnTo>
                    <a:lnTo>
                      <a:pt x="74471" y="16912"/>
                    </a:lnTo>
                    <a:lnTo>
                      <a:pt x="61449" y="18341"/>
                    </a:lnTo>
                    <a:lnTo>
                      <a:pt x="47420" y="20273"/>
                    </a:lnTo>
                    <a:lnTo>
                      <a:pt x="28909" y="23993"/>
                    </a:lnTo>
                    <a:lnTo>
                      <a:pt x="0" y="3158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Freeform 69"/>
              <p:cNvSpPr/>
              <p:nvPr/>
            </p:nvSpPr>
            <p:spPr>
              <a:xfrm>
                <a:off x="6424552" y="2565123"/>
                <a:ext cx="143947" cy="141013"/>
              </a:xfrm>
              <a:custGeom>
                <a:avLst/>
                <a:gdLst/>
                <a:ahLst/>
                <a:cxnLst/>
                <a:rect l="0" t="0" r="0" b="0"/>
                <a:pathLst>
                  <a:path w="143947" h="141013">
                    <a:moveTo>
                      <a:pt x="0" y="32773"/>
                    </a:moveTo>
                    <a:lnTo>
                      <a:pt x="6068" y="38574"/>
                    </a:lnTo>
                    <a:lnTo>
                      <a:pt x="13554" y="43498"/>
                    </a:lnTo>
                    <a:lnTo>
                      <a:pt x="23238" y="47996"/>
                    </a:lnTo>
                    <a:lnTo>
                      <a:pt x="34725" y="52044"/>
                    </a:lnTo>
                    <a:lnTo>
                      <a:pt x="47355" y="55409"/>
                    </a:lnTo>
                    <a:lnTo>
                      <a:pt x="60625" y="58013"/>
                    </a:lnTo>
                    <a:lnTo>
                      <a:pt x="74073" y="59767"/>
                    </a:lnTo>
                    <a:lnTo>
                      <a:pt x="87233" y="60498"/>
                    </a:lnTo>
                    <a:lnTo>
                      <a:pt x="99879" y="60201"/>
                    </a:lnTo>
                    <a:lnTo>
                      <a:pt x="111669" y="58698"/>
                    </a:lnTo>
                    <a:lnTo>
                      <a:pt x="122070" y="55561"/>
                    </a:lnTo>
                    <a:lnTo>
                      <a:pt x="130905" y="50713"/>
                    </a:lnTo>
                    <a:lnTo>
                      <a:pt x="137839" y="44525"/>
                    </a:lnTo>
                    <a:lnTo>
                      <a:pt x="142224" y="37617"/>
                    </a:lnTo>
                    <a:lnTo>
                      <a:pt x="143946" y="30423"/>
                    </a:lnTo>
                    <a:lnTo>
                      <a:pt x="143170" y="23325"/>
                    </a:lnTo>
                    <a:lnTo>
                      <a:pt x="140074" y="16719"/>
                    </a:lnTo>
                    <a:lnTo>
                      <a:pt x="134995" y="10773"/>
                    </a:lnTo>
                    <a:lnTo>
                      <a:pt x="128353" y="5781"/>
                    </a:lnTo>
                    <a:lnTo>
                      <a:pt x="120540" y="2252"/>
                    </a:lnTo>
                    <a:lnTo>
                      <a:pt x="111886" y="327"/>
                    </a:lnTo>
                    <a:lnTo>
                      <a:pt x="102637" y="0"/>
                    </a:lnTo>
                    <a:lnTo>
                      <a:pt x="92976" y="1292"/>
                    </a:lnTo>
                    <a:lnTo>
                      <a:pt x="83042" y="4053"/>
                    </a:lnTo>
                    <a:lnTo>
                      <a:pt x="73253" y="8176"/>
                    </a:lnTo>
                    <a:lnTo>
                      <a:pt x="64286" y="13684"/>
                    </a:lnTo>
                    <a:lnTo>
                      <a:pt x="56443" y="20461"/>
                    </a:lnTo>
                    <a:lnTo>
                      <a:pt x="49684" y="28280"/>
                    </a:lnTo>
                    <a:lnTo>
                      <a:pt x="43828" y="36898"/>
                    </a:lnTo>
                    <a:lnTo>
                      <a:pt x="38673" y="46102"/>
                    </a:lnTo>
                    <a:lnTo>
                      <a:pt x="34363" y="55722"/>
                    </a:lnTo>
                    <a:lnTo>
                      <a:pt x="31363" y="65632"/>
                    </a:lnTo>
                    <a:lnTo>
                      <a:pt x="29830" y="75742"/>
                    </a:lnTo>
                    <a:lnTo>
                      <a:pt x="29781" y="85989"/>
                    </a:lnTo>
                    <a:lnTo>
                      <a:pt x="31270" y="96327"/>
                    </a:lnTo>
                    <a:lnTo>
                      <a:pt x="34171" y="106715"/>
                    </a:lnTo>
                    <a:lnTo>
                      <a:pt x="38559" y="116640"/>
                    </a:lnTo>
                    <a:lnTo>
                      <a:pt x="44778" y="125167"/>
                    </a:lnTo>
                    <a:lnTo>
                      <a:pt x="52847" y="131893"/>
                    </a:lnTo>
                    <a:lnTo>
                      <a:pt x="62347" y="136747"/>
                    </a:lnTo>
                    <a:lnTo>
                      <a:pt x="72632" y="139721"/>
                    </a:lnTo>
                    <a:lnTo>
                      <a:pt x="83242" y="141012"/>
                    </a:lnTo>
                    <a:lnTo>
                      <a:pt x="93684" y="140716"/>
                    </a:lnTo>
                    <a:lnTo>
                      <a:pt x="104477" y="138491"/>
                    </a:lnTo>
                    <a:lnTo>
                      <a:pt x="117678" y="131910"/>
                    </a:lnTo>
                    <a:lnTo>
                      <a:pt x="136869" y="11700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Freeform 70"/>
              <p:cNvSpPr/>
              <p:nvPr/>
            </p:nvSpPr>
            <p:spPr>
              <a:xfrm>
                <a:off x="6603538" y="2535017"/>
                <a:ext cx="136870" cy="189222"/>
              </a:xfrm>
              <a:custGeom>
                <a:avLst/>
                <a:gdLst/>
                <a:ahLst/>
                <a:cxnLst/>
                <a:rect l="0" t="0" r="0" b="0"/>
                <a:pathLst>
                  <a:path w="136870" h="189222">
                    <a:moveTo>
                      <a:pt x="0" y="62879"/>
                    </a:moveTo>
                    <a:lnTo>
                      <a:pt x="0" y="74614"/>
                    </a:lnTo>
                    <a:lnTo>
                      <a:pt x="0" y="85743"/>
                    </a:lnTo>
                    <a:lnTo>
                      <a:pt x="4" y="97342"/>
                    </a:lnTo>
                    <a:lnTo>
                      <a:pt x="176" y="109503"/>
                    </a:lnTo>
                    <a:lnTo>
                      <a:pt x="825" y="122163"/>
                    </a:lnTo>
                    <a:lnTo>
                      <a:pt x="2051" y="135111"/>
                    </a:lnTo>
                    <a:lnTo>
                      <a:pt x="2895" y="144479"/>
                    </a:lnTo>
                    <a:lnTo>
                      <a:pt x="2544" y="145893"/>
                    </a:lnTo>
                    <a:lnTo>
                      <a:pt x="1890" y="141219"/>
                    </a:lnTo>
                    <a:lnTo>
                      <a:pt x="1327" y="132428"/>
                    </a:lnTo>
                    <a:lnTo>
                      <a:pt x="915" y="120835"/>
                    </a:lnTo>
                    <a:lnTo>
                      <a:pt x="796" y="107655"/>
                    </a:lnTo>
                    <a:lnTo>
                      <a:pt x="1243" y="94115"/>
                    </a:lnTo>
                    <a:lnTo>
                      <a:pt x="2360" y="80896"/>
                    </a:lnTo>
                    <a:lnTo>
                      <a:pt x="4092" y="68222"/>
                    </a:lnTo>
                    <a:lnTo>
                      <a:pt x="6326" y="56086"/>
                    </a:lnTo>
                    <a:lnTo>
                      <a:pt x="8949" y="44407"/>
                    </a:lnTo>
                    <a:lnTo>
                      <a:pt x="12186" y="33408"/>
                    </a:lnTo>
                    <a:lnTo>
                      <a:pt x="16569" y="23610"/>
                    </a:lnTo>
                    <a:lnTo>
                      <a:pt x="22297" y="15210"/>
                    </a:lnTo>
                    <a:lnTo>
                      <a:pt x="29262" y="8414"/>
                    </a:lnTo>
                    <a:lnTo>
                      <a:pt x="37234" y="3597"/>
                    </a:lnTo>
                    <a:lnTo>
                      <a:pt x="45963" y="776"/>
                    </a:lnTo>
                    <a:lnTo>
                      <a:pt x="55078" y="0"/>
                    </a:lnTo>
                    <a:lnTo>
                      <a:pt x="64109" y="1516"/>
                    </a:lnTo>
                    <a:lnTo>
                      <a:pt x="72806" y="5238"/>
                    </a:lnTo>
                    <a:lnTo>
                      <a:pt x="81119" y="10820"/>
                    </a:lnTo>
                    <a:lnTo>
                      <a:pt x="89089" y="17845"/>
                    </a:lnTo>
                    <a:lnTo>
                      <a:pt x="96780" y="25936"/>
                    </a:lnTo>
                    <a:lnTo>
                      <a:pt x="104099" y="34790"/>
                    </a:lnTo>
                    <a:lnTo>
                      <a:pt x="110796" y="44177"/>
                    </a:lnTo>
                    <a:lnTo>
                      <a:pt x="116778" y="53937"/>
                    </a:lnTo>
                    <a:lnTo>
                      <a:pt x="121950" y="64117"/>
                    </a:lnTo>
                    <a:lnTo>
                      <a:pt x="126126" y="74943"/>
                    </a:lnTo>
                    <a:lnTo>
                      <a:pt x="129304" y="86490"/>
                    </a:lnTo>
                    <a:lnTo>
                      <a:pt x="131625" y="98686"/>
                    </a:lnTo>
                    <a:lnTo>
                      <a:pt x="133274" y="111406"/>
                    </a:lnTo>
                    <a:lnTo>
                      <a:pt x="134423" y="124506"/>
                    </a:lnTo>
                    <a:lnTo>
                      <a:pt x="135215" y="137464"/>
                    </a:lnTo>
                    <a:lnTo>
                      <a:pt x="135843" y="150759"/>
                    </a:lnTo>
                    <a:lnTo>
                      <a:pt x="136363" y="166673"/>
                    </a:lnTo>
                    <a:lnTo>
                      <a:pt x="136869" y="18922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Freeform 71"/>
              <p:cNvSpPr/>
              <p:nvPr/>
            </p:nvSpPr>
            <p:spPr>
              <a:xfrm>
                <a:off x="6782644" y="2530117"/>
                <a:ext cx="168124" cy="210440"/>
              </a:xfrm>
              <a:custGeom>
                <a:avLst/>
                <a:gdLst/>
                <a:ahLst/>
                <a:cxnLst/>
                <a:rect l="0" t="0" r="0" b="0"/>
                <a:pathLst>
                  <a:path w="168124" h="210440">
                    <a:moveTo>
                      <a:pt x="136748" y="4608"/>
                    </a:moveTo>
                    <a:lnTo>
                      <a:pt x="125080" y="1809"/>
                    </a:lnTo>
                    <a:lnTo>
                      <a:pt x="114591" y="307"/>
                    </a:lnTo>
                    <a:lnTo>
                      <a:pt x="104289" y="0"/>
                    </a:lnTo>
                    <a:lnTo>
                      <a:pt x="93988" y="679"/>
                    </a:lnTo>
                    <a:lnTo>
                      <a:pt x="83643" y="2147"/>
                    </a:lnTo>
                    <a:lnTo>
                      <a:pt x="73253" y="4216"/>
                    </a:lnTo>
                    <a:lnTo>
                      <a:pt x="62825" y="6726"/>
                    </a:lnTo>
                    <a:lnTo>
                      <a:pt x="52368" y="9549"/>
                    </a:lnTo>
                    <a:lnTo>
                      <a:pt x="41897" y="12600"/>
                    </a:lnTo>
                    <a:lnTo>
                      <a:pt x="31749" y="16138"/>
                    </a:lnTo>
                    <a:lnTo>
                      <a:pt x="22539" y="20731"/>
                    </a:lnTo>
                    <a:lnTo>
                      <a:pt x="14541" y="26604"/>
                    </a:lnTo>
                    <a:lnTo>
                      <a:pt x="8020" y="33668"/>
                    </a:lnTo>
                    <a:lnTo>
                      <a:pt x="3388" y="41706"/>
                    </a:lnTo>
                    <a:lnTo>
                      <a:pt x="692" y="50476"/>
                    </a:lnTo>
                    <a:lnTo>
                      <a:pt x="0" y="59447"/>
                    </a:lnTo>
                    <a:lnTo>
                      <a:pt x="1571" y="67850"/>
                    </a:lnTo>
                    <a:lnTo>
                      <a:pt x="5330" y="75299"/>
                    </a:lnTo>
                    <a:lnTo>
                      <a:pt x="10937" y="81450"/>
                    </a:lnTo>
                    <a:lnTo>
                      <a:pt x="17979" y="85832"/>
                    </a:lnTo>
                    <a:lnTo>
                      <a:pt x="26083" y="88379"/>
                    </a:lnTo>
                    <a:lnTo>
                      <a:pt x="34944" y="89650"/>
                    </a:lnTo>
                    <a:lnTo>
                      <a:pt x="44336" y="90596"/>
                    </a:lnTo>
                    <a:lnTo>
                      <a:pt x="54099" y="91794"/>
                    </a:lnTo>
                    <a:lnTo>
                      <a:pt x="64281" y="93283"/>
                    </a:lnTo>
                    <a:lnTo>
                      <a:pt x="75108" y="94756"/>
                    </a:lnTo>
                    <a:lnTo>
                      <a:pt x="86652" y="96014"/>
                    </a:lnTo>
                    <a:lnTo>
                      <a:pt x="98676" y="97164"/>
                    </a:lnTo>
                    <a:lnTo>
                      <a:pt x="110748" y="98535"/>
                    </a:lnTo>
                    <a:lnTo>
                      <a:pt x="122600" y="100314"/>
                    </a:lnTo>
                    <a:lnTo>
                      <a:pt x="133829" y="102848"/>
                    </a:lnTo>
                    <a:lnTo>
                      <a:pt x="143837" y="106691"/>
                    </a:lnTo>
                    <a:lnTo>
                      <a:pt x="152407" y="112029"/>
                    </a:lnTo>
                    <a:lnTo>
                      <a:pt x="159331" y="118888"/>
                    </a:lnTo>
                    <a:lnTo>
                      <a:pt x="164240" y="127312"/>
                    </a:lnTo>
                    <a:lnTo>
                      <a:pt x="167131" y="137156"/>
                    </a:lnTo>
                    <a:lnTo>
                      <a:pt x="168123" y="147831"/>
                    </a:lnTo>
                    <a:lnTo>
                      <a:pt x="167287" y="158447"/>
                    </a:lnTo>
                    <a:lnTo>
                      <a:pt x="164830" y="168502"/>
                    </a:lnTo>
                    <a:lnTo>
                      <a:pt x="160742" y="177706"/>
                    </a:lnTo>
                    <a:lnTo>
                      <a:pt x="154726" y="185816"/>
                    </a:lnTo>
                    <a:lnTo>
                      <a:pt x="146791" y="192820"/>
                    </a:lnTo>
                    <a:lnTo>
                      <a:pt x="137208" y="198710"/>
                    </a:lnTo>
                    <a:lnTo>
                      <a:pt x="126335" y="203384"/>
                    </a:lnTo>
                    <a:lnTo>
                      <a:pt x="114509" y="206899"/>
                    </a:lnTo>
                    <a:lnTo>
                      <a:pt x="102163" y="209279"/>
                    </a:lnTo>
                    <a:lnTo>
                      <a:pt x="89810" y="210437"/>
                    </a:lnTo>
                    <a:lnTo>
                      <a:pt x="77736" y="210439"/>
                    </a:lnTo>
                    <a:lnTo>
                      <a:pt x="66275" y="209439"/>
                    </a:lnTo>
                    <a:lnTo>
                      <a:pt x="54671" y="207393"/>
                    </a:lnTo>
                    <a:lnTo>
                      <a:pt x="40792" y="203005"/>
                    </a:lnTo>
                    <a:lnTo>
                      <a:pt x="20934" y="19412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Freeform 72"/>
              <p:cNvSpPr/>
              <p:nvPr/>
            </p:nvSpPr>
            <p:spPr>
              <a:xfrm>
                <a:off x="6976673" y="2554642"/>
                <a:ext cx="258575" cy="213019"/>
              </a:xfrm>
              <a:custGeom>
                <a:avLst/>
                <a:gdLst/>
                <a:ahLst/>
                <a:cxnLst/>
                <a:rect l="0" t="0" r="0" b="0"/>
                <a:pathLst>
                  <a:path w="258575" h="213019">
                    <a:moveTo>
                      <a:pt x="5890" y="95896"/>
                    </a:moveTo>
                    <a:lnTo>
                      <a:pt x="20426" y="92963"/>
                    </a:lnTo>
                    <a:lnTo>
                      <a:pt x="33056" y="90181"/>
                    </a:lnTo>
                    <a:lnTo>
                      <a:pt x="44961" y="87276"/>
                    </a:lnTo>
                    <a:lnTo>
                      <a:pt x="56443" y="84063"/>
                    </a:lnTo>
                    <a:lnTo>
                      <a:pt x="67635" y="80250"/>
                    </a:lnTo>
                    <a:lnTo>
                      <a:pt x="78613" y="75728"/>
                    </a:lnTo>
                    <a:lnTo>
                      <a:pt x="89110" y="70392"/>
                    </a:lnTo>
                    <a:lnTo>
                      <a:pt x="98555" y="64056"/>
                    </a:lnTo>
                    <a:lnTo>
                      <a:pt x="106708" y="56718"/>
                    </a:lnTo>
                    <a:lnTo>
                      <a:pt x="113164" y="48519"/>
                    </a:lnTo>
                    <a:lnTo>
                      <a:pt x="117221" y="39646"/>
                    </a:lnTo>
                    <a:lnTo>
                      <a:pt x="118708" y="30285"/>
                    </a:lnTo>
                    <a:lnTo>
                      <a:pt x="117434" y="21069"/>
                    </a:lnTo>
                    <a:lnTo>
                      <a:pt x="112939" y="13027"/>
                    </a:lnTo>
                    <a:lnTo>
                      <a:pt x="105298" y="6634"/>
                    </a:lnTo>
                    <a:lnTo>
                      <a:pt x="95475" y="2176"/>
                    </a:lnTo>
                    <a:lnTo>
                      <a:pt x="84984" y="0"/>
                    </a:lnTo>
                    <a:lnTo>
                      <a:pt x="74755" y="62"/>
                    </a:lnTo>
                    <a:lnTo>
                      <a:pt x="65132" y="2188"/>
                    </a:lnTo>
                    <a:lnTo>
                      <a:pt x="56144" y="6264"/>
                    </a:lnTo>
                    <a:lnTo>
                      <a:pt x="47700" y="12041"/>
                    </a:lnTo>
                    <a:lnTo>
                      <a:pt x="39842" y="19340"/>
                    </a:lnTo>
                    <a:lnTo>
                      <a:pt x="32770" y="28132"/>
                    </a:lnTo>
                    <a:lnTo>
                      <a:pt x="26522" y="38262"/>
                    </a:lnTo>
                    <a:lnTo>
                      <a:pt x="21001" y="49317"/>
                    </a:lnTo>
                    <a:lnTo>
                      <a:pt x="16055" y="60728"/>
                    </a:lnTo>
                    <a:lnTo>
                      <a:pt x="11546" y="72147"/>
                    </a:lnTo>
                    <a:lnTo>
                      <a:pt x="7519" y="83594"/>
                    </a:lnTo>
                    <a:lnTo>
                      <a:pt x="4184" y="95345"/>
                    </a:lnTo>
                    <a:lnTo>
                      <a:pt x="1617" y="107543"/>
                    </a:lnTo>
                    <a:lnTo>
                      <a:pt x="62" y="120025"/>
                    </a:lnTo>
                    <a:lnTo>
                      <a:pt x="0" y="132411"/>
                    </a:lnTo>
                    <a:lnTo>
                      <a:pt x="1555" y="144482"/>
                    </a:lnTo>
                    <a:lnTo>
                      <a:pt x="4549" y="156029"/>
                    </a:lnTo>
                    <a:lnTo>
                      <a:pt x="8694" y="166784"/>
                    </a:lnTo>
                    <a:lnTo>
                      <a:pt x="13706" y="176678"/>
                    </a:lnTo>
                    <a:lnTo>
                      <a:pt x="19510" y="185643"/>
                    </a:lnTo>
                    <a:lnTo>
                      <a:pt x="26228" y="193527"/>
                    </a:lnTo>
                    <a:lnTo>
                      <a:pt x="33857" y="200342"/>
                    </a:lnTo>
                    <a:lnTo>
                      <a:pt x="42266" y="205919"/>
                    </a:lnTo>
                    <a:lnTo>
                      <a:pt x="51290" y="209844"/>
                    </a:lnTo>
                    <a:lnTo>
                      <a:pt x="60772" y="212043"/>
                    </a:lnTo>
                    <a:lnTo>
                      <a:pt x="70750" y="212894"/>
                    </a:lnTo>
                    <a:lnTo>
                      <a:pt x="81434" y="213018"/>
                    </a:lnTo>
                    <a:lnTo>
                      <a:pt x="92881" y="212847"/>
                    </a:lnTo>
                    <a:lnTo>
                      <a:pt x="105009" y="212601"/>
                    </a:lnTo>
                    <a:lnTo>
                      <a:pt x="117683" y="212370"/>
                    </a:lnTo>
                    <a:lnTo>
                      <a:pt x="130766" y="212178"/>
                    </a:lnTo>
                    <a:lnTo>
                      <a:pt x="144145" y="211864"/>
                    </a:lnTo>
                    <a:lnTo>
                      <a:pt x="157733" y="211113"/>
                    </a:lnTo>
                    <a:lnTo>
                      <a:pt x="171460" y="209788"/>
                    </a:lnTo>
                    <a:lnTo>
                      <a:pt x="185117" y="207912"/>
                    </a:lnTo>
                    <a:lnTo>
                      <a:pt x="198369" y="205581"/>
                    </a:lnTo>
                    <a:lnTo>
                      <a:pt x="211047" y="202906"/>
                    </a:lnTo>
                    <a:lnTo>
                      <a:pt x="222719" y="200134"/>
                    </a:lnTo>
                    <a:lnTo>
                      <a:pt x="233741" y="197366"/>
                    </a:lnTo>
                    <a:lnTo>
                      <a:pt x="245086" y="194363"/>
                    </a:lnTo>
                    <a:lnTo>
                      <a:pt x="258574" y="19065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5" name="Freeform 74"/>
            <p:cNvSpPr/>
            <p:nvPr/>
          </p:nvSpPr>
          <p:spPr>
            <a:xfrm rot="21453851">
              <a:off x="7287071" y="268933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7" name="Freeform 76"/>
          <p:cNvSpPr/>
          <p:nvPr/>
        </p:nvSpPr>
        <p:spPr>
          <a:xfrm>
            <a:off x="98770" y="4064263"/>
            <a:ext cx="221099" cy="21058"/>
          </a:xfrm>
          <a:custGeom>
            <a:avLst/>
            <a:gdLst/>
            <a:ahLst/>
            <a:cxnLst/>
            <a:rect l="0" t="0" r="0" b="0"/>
            <a:pathLst>
              <a:path w="221099" h="21058">
                <a:moveTo>
                  <a:pt x="221098" y="0"/>
                </a:moveTo>
                <a:lnTo>
                  <a:pt x="212230" y="2867"/>
                </a:lnTo>
                <a:lnTo>
                  <a:pt x="203243" y="5009"/>
                </a:lnTo>
                <a:lnTo>
                  <a:pt x="193248" y="6612"/>
                </a:lnTo>
                <a:lnTo>
                  <a:pt x="182267" y="7793"/>
                </a:lnTo>
                <a:lnTo>
                  <a:pt x="170456" y="8641"/>
                </a:lnTo>
                <a:lnTo>
                  <a:pt x="157993" y="9243"/>
                </a:lnTo>
                <a:lnTo>
                  <a:pt x="144882" y="9830"/>
                </a:lnTo>
                <a:lnTo>
                  <a:pt x="130953" y="10763"/>
                </a:lnTo>
                <a:lnTo>
                  <a:pt x="116178" y="12205"/>
                </a:lnTo>
                <a:lnTo>
                  <a:pt x="100664" y="13988"/>
                </a:lnTo>
                <a:lnTo>
                  <a:pt x="84566" y="15725"/>
                </a:lnTo>
                <a:lnTo>
                  <a:pt x="68053" y="17187"/>
                </a:lnTo>
                <a:lnTo>
                  <a:pt x="52008" y="18322"/>
                </a:lnTo>
                <a:lnTo>
                  <a:pt x="36437" y="19281"/>
                </a:lnTo>
                <a:lnTo>
                  <a:pt x="19974" y="20145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3" name="Group 132"/>
          <p:cNvGrpSpPr/>
          <p:nvPr/>
        </p:nvGrpSpPr>
        <p:grpSpPr>
          <a:xfrm>
            <a:off x="399874" y="3799485"/>
            <a:ext cx="9034516" cy="747577"/>
            <a:chOff x="399874" y="3799485"/>
            <a:chExt cx="9034516" cy="747577"/>
          </a:xfrm>
        </p:grpSpPr>
        <p:grpSp>
          <p:nvGrpSpPr>
            <p:cNvPr id="85" name="Group 84"/>
            <p:cNvGrpSpPr/>
            <p:nvPr/>
          </p:nvGrpSpPr>
          <p:grpSpPr>
            <a:xfrm rot="457141">
              <a:off x="399874" y="3799485"/>
              <a:ext cx="1006602" cy="566765"/>
              <a:chOff x="399874" y="3799485"/>
              <a:chExt cx="1006602" cy="566765"/>
            </a:xfrm>
          </p:grpSpPr>
          <p:sp>
            <p:nvSpPr>
              <p:cNvPr id="78" name="Freeform 77"/>
              <p:cNvSpPr/>
              <p:nvPr/>
            </p:nvSpPr>
            <p:spPr>
              <a:xfrm>
                <a:off x="399874" y="3799485"/>
                <a:ext cx="269607" cy="566765"/>
              </a:xfrm>
              <a:custGeom>
                <a:avLst/>
                <a:gdLst/>
                <a:ahLst/>
                <a:cxnLst/>
                <a:rect l="0" t="0" r="0" b="0"/>
                <a:pathLst>
                  <a:path w="269607" h="566765">
                    <a:moveTo>
                      <a:pt x="195907" y="71250"/>
                    </a:moveTo>
                    <a:lnTo>
                      <a:pt x="192973" y="62449"/>
                    </a:lnTo>
                    <a:lnTo>
                      <a:pt x="190191" y="54103"/>
                    </a:lnTo>
                    <a:lnTo>
                      <a:pt x="187282" y="45408"/>
                    </a:lnTo>
                    <a:lnTo>
                      <a:pt x="183896" y="36460"/>
                    </a:lnTo>
                    <a:lnTo>
                      <a:pt x="179434" y="27613"/>
                    </a:lnTo>
                    <a:lnTo>
                      <a:pt x="173659" y="19088"/>
                    </a:lnTo>
                    <a:lnTo>
                      <a:pt x="166497" y="11418"/>
                    </a:lnTo>
                    <a:lnTo>
                      <a:pt x="157865" y="5486"/>
                    </a:lnTo>
                    <a:lnTo>
                      <a:pt x="147875" y="1624"/>
                    </a:lnTo>
                    <a:lnTo>
                      <a:pt x="136931" y="0"/>
                    </a:lnTo>
                    <a:lnTo>
                      <a:pt x="125601" y="874"/>
                    </a:lnTo>
                    <a:lnTo>
                      <a:pt x="114250" y="4128"/>
                    </a:lnTo>
                    <a:lnTo>
                      <a:pt x="103191" y="9379"/>
                    </a:lnTo>
                    <a:lnTo>
                      <a:pt x="92765" y="16175"/>
                    </a:lnTo>
                    <a:lnTo>
                      <a:pt x="83092" y="24113"/>
                    </a:lnTo>
                    <a:lnTo>
                      <a:pt x="74275" y="33032"/>
                    </a:lnTo>
                    <a:lnTo>
                      <a:pt x="66491" y="42994"/>
                    </a:lnTo>
                    <a:lnTo>
                      <a:pt x="59733" y="53950"/>
                    </a:lnTo>
                    <a:lnTo>
                      <a:pt x="53854" y="65576"/>
                    </a:lnTo>
                    <a:lnTo>
                      <a:pt x="48663" y="77380"/>
                    </a:lnTo>
                    <a:lnTo>
                      <a:pt x="43977" y="89071"/>
                    </a:lnTo>
                    <a:lnTo>
                      <a:pt x="39488" y="100870"/>
                    </a:lnTo>
                    <a:lnTo>
                      <a:pt x="34780" y="113391"/>
                    </a:lnTo>
                    <a:lnTo>
                      <a:pt x="29649" y="126934"/>
                    </a:lnTo>
                    <a:lnTo>
                      <a:pt x="24235" y="141641"/>
                    </a:lnTo>
                    <a:lnTo>
                      <a:pt x="18908" y="157657"/>
                    </a:lnTo>
                    <a:lnTo>
                      <a:pt x="13887" y="174920"/>
                    </a:lnTo>
                    <a:lnTo>
                      <a:pt x="9382" y="193226"/>
                    </a:lnTo>
                    <a:lnTo>
                      <a:pt x="5662" y="212337"/>
                    </a:lnTo>
                    <a:lnTo>
                      <a:pt x="2798" y="232042"/>
                    </a:lnTo>
                    <a:lnTo>
                      <a:pt x="859" y="252171"/>
                    </a:lnTo>
                    <a:lnTo>
                      <a:pt x="0" y="272595"/>
                    </a:lnTo>
                    <a:lnTo>
                      <a:pt x="194" y="293224"/>
                    </a:lnTo>
                    <a:lnTo>
                      <a:pt x="1119" y="313992"/>
                    </a:lnTo>
                    <a:lnTo>
                      <a:pt x="2270" y="334855"/>
                    </a:lnTo>
                    <a:lnTo>
                      <a:pt x="3344" y="355772"/>
                    </a:lnTo>
                    <a:lnTo>
                      <a:pt x="4555" y="376398"/>
                    </a:lnTo>
                    <a:lnTo>
                      <a:pt x="6506" y="396099"/>
                    </a:lnTo>
                    <a:lnTo>
                      <a:pt x="9488" y="414601"/>
                    </a:lnTo>
                    <a:lnTo>
                      <a:pt x="13475" y="431636"/>
                    </a:lnTo>
                    <a:lnTo>
                      <a:pt x="18301" y="446786"/>
                    </a:lnTo>
                    <a:lnTo>
                      <a:pt x="23774" y="460022"/>
                    </a:lnTo>
                    <a:lnTo>
                      <a:pt x="29719" y="471930"/>
                    </a:lnTo>
                    <a:lnTo>
                      <a:pt x="36002" y="483476"/>
                    </a:lnTo>
                    <a:lnTo>
                      <a:pt x="42529" y="495246"/>
                    </a:lnTo>
                    <a:lnTo>
                      <a:pt x="49555" y="507123"/>
                    </a:lnTo>
                    <a:lnTo>
                      <a:pt x="57642" y="518498"/>
                    </a:lnTo>
                    <a:lnTo>
                      <a:pt x="67014" y="529036"/>
                    </a:lnTo>
                    <a:lnTo>
                      <a:pt x="77581" y="538554"/>
                    </a:lnTo>
                    <a:lnTo>
                      <a:pt x="89124" y="546866"/>
                    </a:lnTo>
                    <a:lnTo>
                      <a:pt x="101409" y="553998"/>
                    </a:lnTo>
                    <a:lnTo>
                      <a:pt x="114234" y="559802"/>
                    </a:lnTo>
                    <a:lnTo>
                      <a:pt x="127441" y="563885"/>
                    </a:lnTo>
                    <a:lnTo>
                      <a:pt x="140910" y="566184"/>
                    </a:lnTo>
                    <a:lnTo>
                      <a:pt x="154394" y="566764"/>
                    </a:lnTo>
                    <a:lnTo>
                      <a:pt x="167526" y="565643"/>
                    </a:lnTo>
                    <a:lnTo>
                      <a:pt x="180134" y="562999"/>
                    </a:lnTo>
                    <a:lnTo>
                      <a:pt x="192058" y="559125"/>
                    </a:lnTo>
                    <a:lnTo>
                      <a:pt x="203074" y="554317"/>
                    </a:lnTo>
                    <a:lnTo>
                      <a:pt x="213151" y="548824"/>
                    </a:lnTo>
                    <a:lnTo>
                      <a:pt x="222410" y="542679"/>
                    </a:lnTo>
                    <a:lnTo>
                      <a:pt x="231024" y="535724"/>
                    </a:lnTo>
                    <a:lnTo>
                      <a:pt x="239147" y="527947"/>
                    </a:lnTo>
                    <a:lnTo>
                      <a:pt x="246614" y="519913"/>
                    </a:lnTo>
                    <a:lnTo>
                      <a:pt x="253671" y="511890"/>
                    </a:lnTo>
                    <a:lnTo>
                      <a:pt x="260944" y="503174"/>
                    </a:lnTo>
                    <a:lnTo>
                      <a:pt x="269606" y="49239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Freeform 78"/>
              <p:cNvSpPr/>
              <p:nvPr/>
            </p:nvSpPr>
            <p:spPr>
              <a:xfrm>
                <a:off x="728038" y="4186590"/>
                <a:ext cx="4614" cy="126343"/>
              </a:xfrm>
              <a:custGeom>
                <a:avLst/>
                <a:gdLst/>
                <a:ahLst/>
                <a:cxnLst/>
                <a:rect l="0" t="0" r="0" b="0"/>
                <a:pathLst>
                  <a:path w="4614" h="126343">
                    <a:moveTo>
                      <a:pt x="4613" y="0"/>
                    </a:moveTo>
                    <a:lnTo>
                      <a:pt x="1813" y="11669"/>
                    </a:lnTo>
                    <a:lnTo>
                      <a:pt x="311" y="22157"/>
                    </a:lnTo>
                    <a:lnTo>
                      <a:pt x="0" y="32464"/>
                    </a:lnTo>
                    <a:lnTo>
                      <a:pt x="507" y="42938"/>
                    </a:lnTo>
                    <a:lnTo>
                      <a:pt x="1326" y="53930"/>
                    </a:lnTo>
                    <a:lnTo>
                      <a:pt x="2142" y="65559"/>
                    </a:lnTo>
                    <a:lnTo>
                      <a:pt x="2828" y="77368"/>
                    </a:lnTo>
                    <a:lnTo>
                      <a:pt x="3429" y="89689"/>
                    </a:lnTo>
                    <a:lnTo>
                      <a:pt x="3994" y="104725"/>
                    </a:lnTo>
                    <a:lnTo>
                      <a:pt x="4613" y="12634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Freeform 79"/>
              <p:cNvSpPr/>
              <p:nvPr/>
            </p:nvSpPr>
            <p:spPr>
              <a:xfrm>
                <a:off x="722122" y="4049720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Freeform 80"/>
              <p:cNvSpPr/>
              <p:nvPr/>
            </p:nvSpPr>
            <p:spPr>
              <a:xfrm>
                <a:off x="820917" y="4060248"/>
                <a:ext cx="111776" cy="209529"/>
              </a:xfrm>
              <a:custGeom>
                <a:avLst/>
                <a:gdLst/>
                <a:ahLst/>
                <a:cxnLst/>
                <a:rect l="0" t="0" r="0" b="0"/>
                <a:pathLst>
                  <a:path w="111776" h="209529">
                    <a:moveTo>
                      <a:pt x="6490" y="126342"/>
                    </a:moveTo>
                    <a:lnTo>
                      <a:pt x="6557" y="140876"/>
                    </a:lnTo>
                    <a:lnTo>
                      <a:pt x="7198" y="153507"/>
                    </a:lnTo>
                    <a:lnTo>
                      <a:pt x="8494" y="165412"/>
                    </a:lnTo>
                    <a:lnTo>
                      <a:pt x="10354" y="176894"/>
                    </a:lnTo>
                    <a:lnTo>
                      <a:pt x="12670" y="188086"/>
                    </a:lnTo>
                    <a:lnTo>
                      <a:pt x="15320" y="199003"/>
                    </a:lnTo>
                    <a:lnTo>
                      <a:pt x="17602" y="207234"/>
                    </a:lnTo>
                    <a:lnTo>
                      <a:pt x="18538" y="209528"/>
                    </a:lnTo>
                    <a:lnTo>
                      <a:pt x="18090" y="206545"/>
                    </a:lnTo>
                    <a:lnTo>
                      <a:pt x="16610" y="199826"/>
                    </a:lnTo>
                    <a:lnTo>
                      <a:pt x="14434" y="190611"/>
                    </a:lnTo>
                    <a:lnTo>
                      <a:pt x="11800" y="179753"/>
                    </a:lnTo>
                    <a:lnTo>
                      <a:pt x="8872" y="167813"/>
                    </a:lnTo>
                    <a:lnTo>
                      <a:pt x="5917" y="154994"/>
                    </a:lnTo>
                    <a:lnTo>
                      <a:pt x="3308" y="141231"/>
                    </a:lnTo>
                    <a:lnTo>
                      <a:pt x="1228" y="126566"/>
                    </a:lnTo>
                    <a:lnTo>
                      <a:pt x="0" y="111629"/>
                    </a:lnTo>
                    <a:lnTo>
                      <a:pt x="158" y="97511"/>
                    </a:lnTo>
                    <a:lnTo>
                      <a:pt x="1865" y="84757"/>
                    </a:lnTo>
                    <a:lnTo>
                      <a:pt x="5130" y="73398"/>
                    </a:lnTo>
                    <a:lnTo>
                      <a:pt x="9988" y="63225"/>
                    </a:lnTo>
                    <a:lnTo>
                      <a:pt x="16292" y="53979"/>
                    </a:lnTo>
                    <a:lnTo>
                      <a:pt x="23778" y="45581"/>
                    </a:lnTo>
                    <a:lnTo>
                      <a:pt x="32164" y="38144"/>
                    </a:lnTo>
                    <a:lnTo>
                      <a:pt x="41209" y="31652"/>
                    </a:lnTo>
                    <a:lnTo>
                      <a:pt x="50720" y="25967"/>
                    </a:lnTo>
                    <a:lnTo>
                      <a:pt x="60557" y="20913"/>
                    </a:lnTo>
                    <a:lnTo>
                      <a:pt x="70603" y="16331"/>
                    </a:lnTo>
                    <a:lnTo>
                      <a:pt x="80334" y="12241"/>
                    </a:lnTo>
                    <a:lnTo>
                      <a:pt x="89762" y="8429"/>
                    </a:lnTo>
                    <a:lnTo>
                      <a:pt x="99714" y="4558"/>
                    </a:lnTo>
                    <a:lnTo>
                      <a:pt x="111775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Freeform 81"/>
              <p:cNvSpPr/>
              <p:nvPr/>
            </p:nvSpPr>
            <p:spPr>
              <a:xfrm>
                <a:off x="973027" y="4078091"/>
                <a:ext cx="170236" cy="148810"/>
              </a:xfrm>
              <a:custGeom>
                <a:avLst/>
                <a:gdLst/>
                <a:ahLst/>
                <a:cxnLst/>
                <a:rect l="0" t="0" r="0" b="0"/>
                <a:pathLst>
                  <a:path w="170236" h="148810">
                    <a:moveTo>
                      <a:pt x="96536" y="24271"/>
                    </a:moveTo>
                    <a:lnTo>
                      <a:pt x="93401" y="15671"/>
                    </a:lnTo>
                    <a:lnTo>
                      <a:pt x="88698" y="9244"/>
                    </a:lnTo>
                    <a:lnTo>
                      <a:pt x="81913" y="4445"/>
                    </a:lnTo>
                    <a:lnTo>
                      <a:pt x="73467" y="1249"/>
                    </a:lnTo>
                    <a:lnTo>
                      <a:pt x="64001" y="0"/>
                    </a:lnTo>
                    <a:lnTo>
                      <a:pt x="54000" y="718"/>
                    </a:lnTo>
                    <a:lnTo>
                      <a:pt x="44062" y="3299"/>
                    </a:lnTo>
                    <a:lnTo>
                      <a:pt x="34942" y="7688"/>
                    </a:lnTo>
                    <a:lnTo>
                      <a:pt x="26970" y="13678"/>
                    </a:lnTo>
                    <a:lnTo>
                      <a:pt x="20113" y="21120"/>
                    </a:lnTo>
                    <a:lnTo>
                      <a:pt x="14185" y="30010"/>
                    </a:lnTo>
                    <a:lnTo>
                      <a:pt x="8979" y="40204"/>
                    </a:lnTo>
                    <a:lnTo>
                      <a:pt x="4633" y="51303"/>
                    </a:lnTo>
                    <a:lnTo>
                      <a:pt x="1609" y="62744"/>
                    </a:lnTo>
                    <a:lnTo>
                      <a:pt x="59" y="74173"/>
                    </a:lnTo>
                    <a:lnTo>
                      <a:pt x="0" y="85287"/>
                    </a:lnTo>
                    <a:lnTo>
                      <a:pt x="1480" y="95750"/>
                    </a:lnTo>
                    <a:lnTo>
                      <a:pt x="4371" y="105452"/>
                    </a:lnTo>
                    <a:lnTo>
                      <a:pt x="8583" y="114460"/>
                    </a:lnTo>
                    <a:lnTo>
                      <a:pt x="14152" y="122903"/>
                    </a:lnTo>
                    <a:lnTo>
                      <a:pt x="20974" y="130908"/>
                    </a:lnTo>
                    <a:lnTo>
                      <a:pt x="28993" y="138100"/>
                    </a:lnTo>
                    <a:lnTo>
                      <a:pt x="38279" y="143647"/>
                    </a:lnTo>
                    <a:lnTo>
                      <a:pt x="48743" y="147222"/>
                    </a:lnTo>
                    <a:lnTo>
                      <a:pt x="60024" y="148809"/>
                    </a:lnTo>
                    <a:lnTo>
                      <a:pt x="71588" y="148436"/>
                    </a:lnTo>
                    <a:lnTo>
                      <a:pt x="83104" y="146332"/>
                    </a:lnTo>
                    <a:lnTo>
                      <a:pt x="94446" y="142836"/>
                    </a:lnTo>
                    <a:lnTo>
                      <a:pt x="105595" y="138289"/>
                    </a:lnTo>
                    <a:lnTo>
                      <a:pt x="116566" y="132984"/>
                    </a:lnTo>
                    <a:lnTo>
                      <a:pt x="127136" y="127255"/>
                    </a:lnTo>
                    <a:lnTo>
                      <a:pt x="137970" y="120827"/>
                    </a:lnTo>
                    <a:lnTo>
                      <a:pt x="151141" y="112022"/>
                    </a:lnTo>
                    <a:lnTo>
                      <a:pt x="170235" y="9797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 82"/>
              <p:cNvSpPr/>
              <p:nvPr/>
            </p:nvSpPr>
            <p:spPr>
              <a:xfrm>
                <a:off x="1185376" y="3828621"/>
                <a:ext cx="42115" cy="379027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379027">
                    <a:moveTo>
                      <a:pt x="0" y="0"/>
                    </a:moveTo>
                    <a:lnTo>
                      <a:pt x="0" y="14803"/>
                    </a:lnTo>
                    <a:lnTo>
                      <a:pt x="0" y="29994"/>
                    </a:lnTo>
                    <a:lnTo>
                      <a:pt x="5" y="47068"/>
                    </a:lnTo>
                    <a:lnTo>
                      <a:pt x="177" y="65297"/>
                    </a:lnTo>
                    <a:lnTo>
                      <a:pt x="826" y="83161"/>
                    </a:lnTo>
                    <a:lnTo>
                      <a:pt x="2074" y="99806"/>
                    </a:lnTo>
                    <a:lnTo>
                      <a:pt x="3727" y="115214"/>
                    </a:lnTo>
                    <a:lnTo>
                      <a:pt x="5376" y="129847"/>
                    </a:lnTo>
                    <a:lnTo>
                      <a:pt x="6778" y="144096"/>
                    </a:lnTo>
                    <a:lnTo>
                      <a:pt x="7871" y="158342"/>
                    </a:lnTo>
                    <a:lnTo>
                      <a:pt x="8679" y="173000"/>
                    </a:lnTo>
                    <a:lnTo>
                      <a:pt x="9262" y="188238"/>
                    </a:lnTo>
                    <a:lnTo>
                      <a:pt x="9839" y="203713"/>
                    </a:lnTo>
                    <a:lnTo>
                      <a:pt x="10767" y="218717"/>
                    </a:lnTo>
                    <a:lnTo>
                      <a:pt x="12212" y="232883"/>
                    </a:lnTo>
                    <a:lnTo>
                      <a:pt x="14167" y="246342"/>
                    </a:lnTo>
                    <a:lnTo>
                      <a:pt x="16551" y="259526"/>
                    </a:lnTo>
                    <a:lnTo>
                      <a:pt x="19266" y="272725"/>
                    </a:lnTo>
                    <a:lnTo>
                      <a:pt x="22224" y="285896"/>
                    </a:lnTo>
                    <a:lnTo>
                      <a:pt x="25355" y="298753"/>
                    </a:lnTo>
                    <a:lnTo>
                      <a:pt x="28602" y="311143"/>
                    </a:lnTo>
                    <a:lnTo>
                      <a:pt x="31777" y="323003"/>
                    </a:lnTo>
                    <a:lnTo>
                      <a:pt x="34865" y="335655"/>
                    </a:lnTo>
                    <a:lnTo>
                      <a:pt x="38137" y="352445"/>
                    </a:lnTo>
                    <a:lnTo>
                      <a:pt x="42114" y="37902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 83"/>
              <p:cNvSpPr/>
              <p:nvPr/>
            </p:nvSpPr>
            <p:spPr>
              <a:xfrm>
                <a:off x="1248547" y="4028739"/>
                <a:ext cx="157929" cy="190034"/>
              </a:xfrm>
              <a:custGeom>
                <a:avLst/>
                <a:gdLst/>
                <a:ahLst/>
                <a:cxnLst/>
                <a:rect l="0" t="0" r="0" b="0"/>
                <a:pathLst>
                  <a:path w="157929" h="190034">
                    <a:moveTo>
                      <a:pt x="0" y="115737"/>
                    </a:moveTo>
                    <a:lnTo>
                      <a:pt x="8801" y="109937"/>
                    </a:lnTo>
                    <a:lnTo>
                      <a:pt x="17148" y="105012"/>
                    </a:lnTo>
                    <a:lnTo>
                      <a:pt x="25847" y="100510"/>
                    </a:lnTo>
                    <a:lnTo>
                      <a:pt x="34968" y="96289"/>
                    </a:lnTo>
                    <a:lnTo>
                      <a:pt x="44463" y="92276"/>
                    </a:lnTo>
                    <a:lnTo>
                      <a:pt x="54255" y="88414"/>
                    </a:lnTo>
                    <a:lnTo>
                      <a:pt x="64269" y="84661"/>
                    </a:lnTo>
                    <a:lnTo>
                      <a:pt x="74443" y="80986"/>
                    </a:lnTo>
                    <a:lnTo>
                      <a:pt x="84720" y="77355"/>
                    </a:lnTo>
                    <a:lnTo>
                      <a:pt x="94739" y="73423"/>
                    </a:lnTo>
                    <a:lnTo>
                      <a:pt x="103859" y="68566"/>
                    </a:lnTo>
                    <a:lnTo>
                      <a:pt x="111798" y="62511"/>
                    </a:lnTo>
                    <a:lnTo>
                      <a:pt x="118280" y="55155"/>
                    </a:lnTo>
                    <a:lnTo>
                      <a:pt x="122885" y="46389"/>
                    </a:lnTo>
                    <a:lnTo>
                      <a:pt x="125554" y="36322"/>
                    </a:lnTo>
                    <a:lnTo>
                      <a:pt x="125888" y="25834"/>
                    </a:lnTo>
                    <a:lnTo>
                      <a:pt x="123012" y="16408"/>
                    </a:lnTo>
                    <a:lnTo>
                      <a:pt x="116754" y="8794"/>
                    </a:lnTo>
                    <a:lnTo>
                      <a:pt x="108011" y="3365"/>
                    </a:lnTo>
                    <a:lnTo>
                      <a:pt x="98319" y="465"/>
                    </a:lnTo>
                    <a:lnTo>
                      <a:pt x="88662" y="0"/>
                    </a:lnTo>
                    <a:lnTo>
                      <a:pt x="79440" y="1585"/>
                    </a:lnTo>
                    <a:lnTo>
                      <a:pt x="70728" y="4758"/>
                    </a:lnTo>
                    <a:lnTo>
                      <a:pt x="62473" y="9108"/>
                    </a:lnTo>
                    <a:lnTo>
                      <a:pt x="54745" y="14463"/>
                    </a:lnTo>
                    <a:lnTo>
                      <a:pt x="47759" y="20878"/>
                    </a:lnTo>
                    <a:lnTo>
                      <a:pt x="41565" y="28299"/>
                    </a:lnTo>
                    <a:lnTo>
                      <a:pt x="35910" y="36398"/>
                    </a:lnTo>
                    <a:lnTo>
                      <a:pt x="30343" y="44681"/>
                    </a:lnTo>
                    <a:lnTo>
                      <a:pt x="24604" y="52855"/>
                    </a:lnTo>
                    <a:lnTo>
                      <a:pt x="18934" y="61140"/>
                    </a:lnTo>
                    <a:lnTo>
                      <a:pt x="13960" y="70148"/>
                    </a:lnTo>
                    <a:lnTo>
                      <a:pt x="9991" y="80174"/>
                    </a:lnTo>
                    <a:lnTo>
                      <a:pt x="7174" y="91197"/>
                    </a:lnTo>
                    <a:lnTo>
                      <a:pt x="5658" y="103054"/>
                    </a:lnTo>
                    <a:lnTo>
                      <a:pt x="5392" y="115545"/>
                    </a:lnTo>
                    <a:lnTo>
                      <a:pt x="6503" y="128169"/>
                    </a:lnTo>
                    <a:lnTo>
                      <a:pt x="9368" y="140178"/>
                    </a:lnTo>
                    <a:lnTo>
                      <a:pt x="14035" y="151206"/>
                    </a:lnTo>
                    <a:lnTo>
                      <a:pt x="20269" y="161082"/>
                    </a:lnTo>
                    <a:lnTo>
                      <a:pt x="27741" y="169652"/>
                    </a:lnTo>
                    <a:lnTo>
                      <a:pt x="36135" y="176963"/>
                    </a:lnTo>
                    <a:lnTo>
                      <a:pt x="45193" y="182890"/>
                    </a:lnTo>
                    <a:lnTo>
                      <a:pt x="54718" y="187057"/>
                    </a:lnTo>
                    <a:lnTo>
                      <a:pt x="64566" y="189415"/>
                    </a:lnTo>
                    <a:lnTo>
                      <a:pt x="74635" y="190033"/>
                    </a:lnTo>
                    <a:lnTo>
                      <a:pt x="84855" y="188937"/>
                    </a:lnTo>
                    <a:lnTo>
                      <a:pt x="95171" y="186311"/>
                    </a:lnTo>
                    <a:lnTo>
                      <a:pt x="105388" y="182449"/>
                    </a:lnTo>
                    <a:lnTo>
                      <a:pt x="115175" y="177648"/>
                    </a:lnTo>
                    <a:lnTo>
                      <a:pt x="124379" y="172173"/>
                    </a:lnTo>
                    <a:lnTo>
                      <a:pt x="132723" y="166528"/>
                    </a:lnTo>
                    <a:lnTo>
                      <a:pt x="140538" y="160909"/>
                    </a:lnTo>
                    <a:lnTo>
                      <a:pt x="148511" y="154826"/>
                    </a:lnTo>
                    <a:lnTo>
                      <a:pt x="157928" y="14732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6" name="Freeform 85"/>
            <p:cNvSpPr/>
            <p:nvPr/>
          </p:nvSpPr>
          <p:spPr>
            <a:xfrm>
              <a:off x="1591316" y="3917851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9" y="41074"/>
                  </a:lnTo>
                  <a:lnTo>
                    <a:pt x="3686" y="54416"/>
                  </a:lnTo>
                  <a:lnTo>
                    <a:pt x="5354" y="67925"/>
                  </a:lnTo>
                  <a:lnTo>
                    <a:pt x="6772" y="81573"/>
                  </a:lnTo>
                  <a:lnTo>
                    <a:pt x="8043" y="95167"/>
                  </a:lnTo>
                  <a:lnTo>
                    <a:pt x="9502" y="108368"/>
                  </a:lnTo>
                  <a:lnTo>
                    <a:pt x="11334" y="121038"/>
                  </a:lnTo>
                  <a:lnTo>
                    <a:pt x="13565" y="133680"/>
                  </a:lnTo>
                  <a:lnTo>
                    <a:pt x="16142" y="147307"/>
                  </a:lnTo>
                  <a:lnTo>
                    <a:pt x="18985" y="162404"/>
                  </a:lnTo>
                  <a:lnTo>
                    <a:pt x="21860" y="178800"/>
                  </a:lnTo>
                  <a:lnTo>
                    <a:pt x="24404" y="195957"/>
                  </a:lnTo>
                  <a:lnTo>
                    <a:pt x="26448" y="213459"/>
                  </a:lnTo>
                  <a:lnTo>
                    <a:pt x="28158" y="230922"/>
                  </a:lnTo>
                  <a:lnTo>
                    <a:pt x="29921" y="247939"/>
                  </a:lnTo>
                  <a:lnTo>
                    <a:pt x="31957" y="264337"/>
                  </a:lnTo>
                  <a:lnTo>
                    <a:pt x="34165" y="280112"/>
                  </a:lnTo>
                  <a:lnTo>
                    <a:pt x="36427" y="297188"/>
                  </a:lnTo>
                  <a:lnTo>
                    <a:pt x="38945" y="320419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707129" y="4202121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67" y="11668"/>
                  </a:lnTo>
                  <a:lnTo>
                    <a:pt x="708" y="22156"/>
                  </a:lnTo>
                  <a:lnTo>
                    <a:pt x="2000" y="32449"/>
                  </a:lnTo>
                  <a:lnTo>
                    <a:pt x="3695" y="42470"/>
                  </a:lnTo>
                  <a:lnTo>
                    <a:pt x="5546" y="52836"/>
                  </a:lnTo>
                  <a:lnTo>
                    <a:pt x="7713" y="65582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707129" y="40757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780829" y="4148336"/>
              <a:ext cx="128455" cy="138014"/>
            </a:xfrm>
            <a:custGeom>
              <a:avLst/>
              <a:gdLst/>
              <a:ahLst/>
              <a:cxnLst/>
              <a:rect l="0" t="0" r="0" b="0"/>
              <a:pathLst>
                <a:path w="128455" h="138014">
                  <a:moveTo>
                    <a:pt x="0" y="43256"/>
                  </a:moveTo>
                  <a:lnTo>
                    <a:pt x="2934" y="52058"/>
                  </a:lnTo>
                  <a:lnTo>
                    <a:pt x="5716" y="60404"/>
                  </a:lnTo>
                  <a:lnTo>
                    <a:pt x="8616" y="69103"/>
                  </a:lnTo>
                  <a:lnTo>
                    <a:pt x="11656" y="78224"/>
                  </a:lnTo>
                  <a:lnTo>
                    <a:pt x="14821" y="87719"/>
                  </a:lnTo>
                  <a:lnTo>
                    <a:pt x="18047" y="97439"/>
                  </a:lnTo>
                  <a:lnTo>
                    <a:pt x="19975" y="104797"/>
                  </a:lnTo>
                  <a:lnTo>
                    <a:pt x="19437" y="106438"/>
                  </a:lnTo>
                  <a:lnTo>
                    <a:pt x="17803" y="103033"/>
                  </a:lnTo>
                  <a:lnTo>
                    <a:pt x="16044" y="96060"/>
                  </a:lnTo>
                  <a:lnTo>
                    <a:pt x="14535" y="86696"/>
                  </a:lnTo>
                  <a:lnTo>
                    <a:pt x="13362" y="75751"/>
                  </a:lnTo>
                  <a:lnTo>
                    <a:pt x="12506" y="63772"/>
                  </a:lnTo>
                  <a:lnTo>
                    <a:pt x="12235" y="51439"/>
                  </a:lnTo>
                  <a:lnTo>
                    <a:pt x="13100" y="39601"/>
                  </a:lnTo>
                  <a:lnTo>
                    <a:pt x="15319" y="28679"/>
                  </a:lnTo>
                  <a:lnTo>
                    <a:pt x="19112" y="19038"/>
                  </a:lnTo>
                  <a:lnTo>
                    <a:pt x="24864" y="11155"/>
                  </a:lnTo>
                  <a:lnTo>
                    <a:pt x="32581" y="5127"/>
                  </a:lnTo>
                  <a:lnTo>
                    <a:pt x="41660" y="1213"/>
                  </a:lnTo>
                  <a:lnTo>
                    <a:pt x="51123" y="0"/>
                  </a:lnTo>
                  <a:lnTo>
                    <a:pt x="60369" y="1554"/>
                  </a:lnTo>
                  <a:lnTo>
                    <a:pt x="69182" y="5511"/>
                  </a:lnTo>
                  <a:lnTo>
                    <a:pt x="77554" y="11363"/>
                  </a:lnTo>
                  <a:lnTo>
                    <a:pt x="85547" y="18627"/>
                  </a:lnTo>
                  <a:lnTo>
                    <a:pt x="93085" y="26907"/>
                  </a:lnTo>
                  <a:lnTo>
                    <a:pt x="99935" y="35901"/>
                  </a:lnTo>
                  <a:lnTo>
                    <a:pt x="106030" y="45393"/>
                  </a:lnTo>
                  <a:lnTo>
                    <a:pt x="111448" y="55392"/>
                  </a:lnTo>
                  <a:lnTo>
                    <a:pt x="116322" y="66096"/>
                  </a:lnTo>
                  <a:lnTo>
                    <a:pt x="120778" y="77547"/>
                  </a:lnTo>
                  <a:lnTo>
                    <a:pt x="124586" y="89244"/>
                  </a:lnTo>
                  <a:lnTo>
                    <a:pt x="127433" y="101482"/>
                  </a:lnTo>
                  <a:lnTo>
                    <a:pt x="128454" y="116453"/>
                  </a:lnTo>
                  <a:lnTo>
                    <a:pt x="126342" y="1380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951998" y="3928380"/>
              <a:ext cx="18345" cy="357970"/>
            </a:xfrm>
            <a:custGeom>
              <a:avLst/>
              <a:gdLst/>
              <a:ahLst/>
              <a:cxnLst/>
              <a:rect l="0" t="0" r="0" b="0"/>
              <a:pathLst>
                <a:path w="18345" h="357970">
                  <a:moveTo>
                    <a:pt x="7815" y="0"/>
                  </a:moveTo>
                  <a:lnTo>
                    <a:pt x="4949" y="11802"/>
                  </a:lnTo>
                  <a:lnTo>
                    <a:pt x="2806" y="23571"/>
                  </a:lnTo>
                  <a:lnTo>
                    <a:pt x="1208" y="36457"/>
                  </a:lnTo>
                  <a:lnTo>
                    <a:pt x="200" y="50132"/>
                  </a:lnTo>
                  <a:lnTo>
                    <a:pt x="0" y="63812"/>
                  </a:lnTo>
                  <a:lnTo>
                    <a:pt x="647" y="77028"/>
                  </a:lnTo>
                  <a:lnTo>
                    <a:pt x="1712" y="89653"/>
                  </a:lnTo>
                  <a:lnTo>
                    <a:pt x="2428" y="101732"/>
                  </a:lnTo>
                  <a:lnTo>
                    <a:pt x="2393" y="113375"/>
                  </a:lnTo>
                  <a:lnTo>
                    <a:pt x="1875" y="124854"/>
                  </a:lnTo>
                  <a:lnTo>
                    <a:pt x="1595" y="136568"/>
                  </a:lnTo>
                  <a:lnTo>
                    <a:pt x="1960" y="148721"/>
                  </a:lnTo>
                  <a:lnTo>
                    <a:pt x="2885" y="161498"/>
                  </a:lnTo>
                  <a:lnTo>
                    <a:pt x="3978" y="175140"/>
                  </a:lnTo>
                  <a:lnTo>
                    <a:pt x="4980" y="189690"/>
                  </a:lnTo>
                  <a:lnTo>
                    <a:pt x="5959" y="205039"/>
                  </a:lnTo>
                  <a:lnTo>
                    <a:pt x="7216" y="221019"/>
                  </a:lnTo>
                  <a:lnTo>
                    <a:pt x="8905" y="237468"/>
                  </a:lnTo>
                  <a:lnTo>
                    <a:pt x="10869" y="254087"/>
                  </a:lnTo>
                  <a:lnTo>
                    <a:pt x="12733" y="270472"/>
                  </a:lnTo>
                  <a:lnTo>
                    <a:pt x="14284" y="286403"/>
                  </a:lnTo>
                  <a:lnTo>
                    <a:pt x="15481" y="301451"/>
                  </a:lnTo>
                  <a:lnTo>
                    <a:pt x="16488" y="316465"/>
                  </a:lnTo>
                  <a:lnTo>
                    <a:pt x="17392" y="333880"/>
                  </a:lnTo>
                  <a:lnTo>
                    <a:pt x="1834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990094" y="4044193"/>
              <a:ext cx="117119" cy="200042"/>
            </a:xfrm>
            <a:custGeom>
              <a:avLst/>
              <a:gdLst/>
              <a:ahLst/>
              <a:cxnLst/>
              <a:rect l="0" t="0" r="0" b="0"/>
              <a:pathLst>
                <a:path w="117119" h="200042">
                  <a:moveTo>
                    <a:pt x="85532" y="0"/>
                  </a:moveTo>
                  <a:lnTo>
                    <a:pt x="79665" y="8801"/>
                  </a:lnTo>
                  <a:lnTo>
                    <a:pt x="74101" y="17148"/>
                  </a:lnTo>
                  <a:lnTo>
                    <a:pt x="68301" y="25842"/>
                  </a:lnTo>
                  <a:lnTo>
                    <a:pt x="62221" y="34790"/>
                  </a:lnTo>
                  <a:lnTo>
                    <a:pt x="55891" y="43637"/>
                  </a:lnTo>
                  <a:lnTo>
                    <a:pt x="49363" y="52176"/>
                  </a:lnTo>
                  <a:lnTo>
                    <a:pt x="42687" y="60364"/>
                  </a:lnTo>
                  <a:lnTo>
                    <a:pt x="35904" y="68242"/>
                  </a:lnTo>
                  <a:lnTo>
                    <a:pt x="29047" y="75871"/>
                  </a:lnTo>
                  <a:lnTo>
                    <a:pt x="22137" y="83317"/>
                  </a:lnTo>
                  <a:lnTo>
                    <a:pt x="15192" y="90631"/>
                  </a:lnTo>
                  <a:lnTo>
                    <a:pt x="8256" y="97866"/>
                  </a:lnTo>
                  <a:lnTo>
                    <a:pt x="2531" y="105566"/>
                  </a:lnTo>
                  <a:lnTo>
                    <a:pt x="0" y="113541"/>
                  </a:lnTo>
                  <a:lnTo>
                    <a:pt x="991" y="120581"/>
                  </a:lnTo>
                  <a:lnTo>
                    <a:pt x="4848" y="126927"/>
                  </a:lnTo>
                  <a:lnTo>
                    <a:pt x="10798" y="133057"/>
                  </a:lnTo>
                  <a:lnTo>
                    <a:pt x="18216" y="139076"/>
                  </a:lnTo>
                  <a:lnTo>
                    <a:pt x="26643" y="144773"/>
                  </a:lnTo>
                  <a:lnTo>
                    <a:pt x="35752" y="150034"/>
                  </a:lnTo>
                  <a:lnTo>
                    <a:pt x="45159" y="155030"/>
                  </a:lnTo>
                  <a:lnTo>
                    <a:pt x="54403" y="160138"/>
                  </a:lnTo>
                  <a:lnTo>
                    <a:pt x="63252" y="165568"/>
                  </a:lnTo>
                  <a:lnTo>
                    <a:pt x="71756" y="171247"/>
                  </a:lnTo>
                  <a:lnTo>
                    <a:pt x="81186" y="177572"/>
                  </a:lnTo>
                  <a:lnTo>
                    <a:pt x="94602" y="186218"/>
                  </a:lnTo>
                  <a:lnTo>
                    <a:pt x="117118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159854" y="4160007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53"/>
                  </a:lnTo>
                  <a:lnTo>
                    <a:pt x="0" y="46371"/>
                  </a:lnTo>
                  <a:lnTo>
                    <a:pt x="0" y="59489"/>
                  </a:lnTo>
                  <a:lnTo>
                    <a:pt x="0" y="7720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138798" y="40336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215813" y="4100037"/>
              <a:ext cx="123027" cy="133669"/>
            </a:xfrm>
            <a:custGeom>
              <a:avLst/>
              <a:gdLst/>
              <a:ahLst/>
              <a:cxnLst/>
              <a:rect l="0" t="0" r="0" b="0"/>
              <a:pathLst>
                <a:path w="123027" h="133669">
                  <a:moveTo>
                    <a:pt x="17741" y="91555"/>
                  </a:moveTo>
                  <a:lnTo>
                    <a:pt x="17302" y="102164"/>
                  </a:lnTo>
                  <a:lnTo>
                    <a:pt x="14307" y="104117"/>
                  </a:lnTo>
                  <a:lnTo>
                    <a:pt x="10520" y="100519"/>
                  </a:lnTo>
                  <a:lnTo>
                    <a:pt x="7009" y="94027"/>
                  </a:lnTo>
                  <a:lnTo>
                    <a:pt x="4127" y="85539"/>
                  </a:lnTo>
                  <a:lnTo>
                    <a:pt x="1930" y="75516"/>
                  </a:lnTo>
                  <a:lnTo>
                    <a:pt x="494" y="64490"/>
                  </a:lnTo>
                  <a:lnTo>
                    <a:pt x="0" y="53079"/>
                  </a:lnTo>
                  <a:lnTo>
                    <a:pt x="466" y="41664"/>
                  </a:lnTo>
                  <a:lnTo>
                    <a:pt x="2089" y="30725"/>
                  </a:lnTo>
                  <a:lnTo>
                    <a:pt x="5309" y="20910"/>
                  </a:lnTo>
                  <a:lnTo>
                    <a:pt x="10218" y="12473"/>
                  </a:lnTo>
                  <a:lnTo>
                    <a:pt x="16617" y="5808"/>
                  </a:lnTo>
                  <a:lnTo>
                    <a:pt x="24199" y="1604"/>
                  </a:lnTo>
                  <a:lnTo>
                    <a:pt x="32663" y="0"/>
                  </a:lnTo>
                  <a:lnTo>
                    <a:pt x="41599" y="684"/>
                  </a:lnTo>
                  <a:lnTo>
                    <a:pt x="50509" y="3186"/>
                  </a:lnTo>
                  <a:lnTo>
                    <a:pt x="59121" y="7053"/>
                  </a:lnTo>
                  <a:lnTo>
                    <a:pt x="67207" y="12068"/>
                  </a:lnTo>
                  <a:lnTo>
                    <a:pt x="74491" y="18248"/>
                  </a:lnTo>
                  <a:lnTo>
                    <a:pt x="80910" y="25512"/>
                  </a:lnTo>
                  <a:lnTo>
                    <a:pt x="86560" y="33675"/>
                  </a:lnTo>
                  <a:lnTo>
                    <a:pt x="91598" y="42533"/>
                  </a:lnTo>
                  <a:lnTo>
                    <a:pt x="96176" y="51900"/>
                  </a:lnTo>
                  <a:lnTo>
                    <a:pt x="100423" y="61631"/>
                  </a:lnTo>
                  <a:lnTo>
                    <a:pt x="104436" y="71617"/>
                  </a:lnTo>
                  <a:lnTo>
                    <a:pt x="108282" y="81768"/>
                  </a:lnTo>
                  <a:lnTo>
                    <a:pt x="111862" y="91769"/>
                  </a:lnTo>
                  <a:lnTo>
                    <a:pt x="115268" y="102151"/>
                  </a:lnTo>
                  <a:lnTo>
                    <a:pt x="118800" y="114944"/>
                  </a:lnTo>
                  <a:lnTo>
                    <a:pt x="123026" y="133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307254" y="4057939"/>
              <a:ext cx="197158" cy="449509"/>
            </a:xfrm>
            <a:custGeom>
              <a:avLst/>
              <a:gdLst/>
              <a:ahLst/>
              <a:cxnLst/>
              <a:rect l="0" t="0" r="0" b="0"/>
              <a:pathLst>
                <a:path w="197158" h="449509">
                  <a:moveTo>
                    <a:pt x="147399" y="123124"/>
                  </a:moveTo>
                  <a:lnTo>
                    <a:pt x="153199" y="117189"/>
                  </a:lnTo>
                  <a:lnTo>
                    <a:pt x="158124" y="110985"/>
                  </a:lnTo>
                  <a:lnTo>
                    <a:pt x="162621" y="103885"/>
                  </a:lnTo>
                  <a:lnTo>
                    <a:pt x="166669" y="95771"/>
                  </a:lnTo>
                  <a:lnTo>
                    <a:pt x="170035" y="86477"/>
                  </a:lnTo>
                  <a:lnTo>
                    <a:pt x="172638" y="76034"/>
                  </a:lnTo>
                  <a:lnTo>
                    <a:pt x="174392" y="64781"/>
                  </a:lnTo>
                  <a:lnTo>
                    <a:pt x="175123" y="53243"/>
                  </a:lnTo>
                  <a:lnTo>
                    <a:pt x="174827" y="41757"/>
                  </a:lnTo>
                  <a:lnTo>
                    <a:pt x="173323" y="30776"/>
                  </a:lnTo>
                  <a:lnTo>
                    <a:pt x="170186" y="20936"/>
                  </a:lnTo>
                  <a:lnTo>
                    <a:pt x="165334" y="12483"/>
                  </a:lnTo>
                  <a:lnTo>
                    <a:pt x="158973" y="5809"/>
                  </a:lnTo>
                  <a:lnTo>
                    <a:pt x="151417" y="1599"/>
                  </a:lnTo>
                  <a:lnTo>
                    <a:pt x="142970" y="0"/>
                  </a:lnTo>
                  <a:lnTo>
                    <a:pt x="134046" y="1028"/>
                  </a:lnTo>
                  <a:lnTo>
                    <a:pt x="125144" y="4825"/>
                  </a:lnTo>
                  <a:lnTo>
                    <a:pt x="116541" y="11197"/>
                  </a:lnTo>
                  <a:lnTo>
                    <a:pt x="108632" y="19862"/>
                  </a:lnTo>
                  <a:lnTo>
                    <a:pt x="101998" y="30635"/>
                  </a:lnTo>
                  <a:lnTo>
                    <a:pt x="96838" y="43206"/>
                  </a:lnTo>
                  <a:lnTo>
                    <a:pt x="93188" y="57033"/>
                  </a:lnTo>
                  <a:lnTo>
                    <a:pt x="91096" y="71451"/>
                  </a:lnTo>
                  <a:lnTo>
                    <a:pt x="90432" y="86024"/>
                  </a:lnTo>
                  <a:lnTo>
                    <a:pt x="91102" y="100230"/>
                  </a:lnTo>
                  <a:lnTo>
                    <a:pt x="93139" y="113390"/>
                  </a:lnTo>
                  <a:lnTo>
                    <a:pt x="96435" y="125226"/>
                  </a:lnTo>
                  <a:lnTo>
                    <a:pt x="100935" y="135325"/>
                  </a:lnTo>
                  <a:lnTo>
                    <a:pt x="106704" y="142987"/>
                  </a:lnTo>
                  <a:lnTo>
                    <a:pt x="113654" y="148058"/>
                  </a:lnTo>
                  <a:lnTo>
                    <a:pt x="121422" y="150514"/>
                  </a:lnTo>
                  <a:lnTo>
                    <a:pt x="129474" y="150210"/>
                  </a:lnTo>
                  <a:lnTo>
                    <a:pt x="137475" y="147341"/>
                  </a:lnTo>
                  <a:lnTo>
                    <a:pt x="145134" y="142351"/>
                  </a:lnTo>
                  <a:lnTo>
                    <a:pt x="152124" y="135730"/>
                  </a:lnTo>
                  <a:lnTo>
                    <a:pt x="158345" y="127972"/>
                  </a:lnTo>
                  <a:lnTo>
                    <a:pt x="163980" y="121479"/>
                  </a:lnTo>
                  <a:lnTo>
                    <a:pt x="168833" y="119688"/>
                  </a:lnTo>
                  <a:lnTo>
                    <a:pt x="172501" y="123027"/>
                  </a:lnTo>
                  <a:lnTo>
                    <a:pt x="175471" y="130552"/>
                  </a:lnTo>
                  <a:lnTo>
                    <a:pt x="178226" y="141166"/>
                  </a:lnTo>
                  <a:lnTo>
                    <a:pt x="180855" y="153804"/>
                  </a:lnTo>
                  <a:lnTo>
                    <a:pt x="183138" y="167490"/>
                  </a:lnTo>
                  <a:lnTo>
                    <a:pt x="184961" y="181620"/>
                  </a:lnTo>
                  <a:lnTo>
                    <a:pt x="186499" y="196054"/>
                  </a:lnTo>
                  <a:lnTo>
                    <a:pt x="188135" y="210974"/>
                  </a:lnTo>
                  <a:lnTo>
                    <a:pt x="190081" y="226458"/>
                  </a:lnTo>
                  <a:lnTo>
                    <a:pt x="192217" y="242301"/>
                  </a:lnTo>
                  <a:lnTo>
                    <a:pt x="194197" y="258099"/>
                  </a:lnTo>
                  <a:lnTo>
                    <a:pt x="195821" y="273619"/>
                  </a:lnTo>
                  <a:lnTo>
                    <a:pt x="196894" y="288804"/>
                  </a:lnTo>
                  <a:lnTo>
                    <a:pt x="197157" y="303689"/>
                  </a:lnTo>
                  <a:lnTo>
                    <a:pt x="196546" y="318321"/>
                  </a:lnTo>
                  <a:lnTo>
                    <a:pt x="194999" y="332437"/>
                  </a:lnTo>
                  <a:lnTo>
                    <a:pt x="192365" y="345469"/>
                  </a:lnTo>
                  <a:lnTo>
                    <a:pt x="188663" y="357196"/>
                  </a:lnTo>
                  <a:lnTo>
                    <a:pt x="183890" y="367545"/>
                  </a:lnTo>
                  <a:lnTo>
                    <a:pt x="177937" y="376432"/>
                  </a:lnTo>
                  <a:lnTo>
                    <a:pt x="170850" y="383967"/>
                  </a:lnTo>
                  <a:lnTo>
                    <a:pt x="162481" y="390384"/>
                  </a:lnTo>
                  <a:lnTo>
                    <a:pt x="152429" y="395944"/>
                  </a:lnTo>
                  <a:lnTo>
                    <a:pt x="140631" y="400872"/>
                  </a:lnTo>
                  <a:lnTo>
                    <a:pt x="127471" y="405184"/>
                  </a:lnTo>
                  <a:lnTo>
                    <a:pt x="113575" y="408710"/>
                  </a:lnTo>
                  <a:lnTo>
                    <a:pt x="99383" y="411420"/>
                  </a:lnTo>
                  <a:lnTo>
                    <a:pt x="85280" y="413580"/>
                  </a:lnTo>
                  <a:lnTo>
                    <a:pt x="71665" y="415645"/>
                  </a:lnTo>
                  <a:lnTo>
                    <a:pt x="58705" y="417893"/>
                  </a:lnTo>
                  <a:lnTo>
                    <a:pt x="46630" y="420641"/>
                  </a:lnTo>
                  <a:lnTo>
                    <a:pt x="34539" y="424812"/>
                  </a:lnTo>
                  <a:lnTo>
                    <a:pt x="20255" y="433013"/>
                  </a:lnTo>
                  <a:lnTo>
                    <a:pt x="0" y="4495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717865" y="4025637"/>
              <a:ext cx="147400" cy="243263"/>
            </a:xfrm>
            <a:custGeom>
              <a:avLst/>
              <a:gdLst/>
              <a:ahLst/>
              <a:cxnLst/>
              <a:rect l="0" t="0" r="0" b="0"/>
              <a:pathLst>
                <a:path w="147400" h="243263">
                  <a:moveTo>
                    <a:pt x="0" y="84228"/>
                  </a:moveTo>
                  <a:lnTo>
                    <a:pt x="2934" y="95963"/>
                  </a:lnTo>
                  <a:lnTo>
                    <a:pt x="5716" y="107092"/>
                  </a:lnTo>
                  <a:lnTo>
                    <a:pt x="8620" y="118686"/>
                  </a:lnTo>
                  <a:lnTo>
                    <a:pt x="11833" y="130674"/>
                  </a:lnTo>
                  <a:lnTo>
                    <a:pt x="15647" y="142686"/>
                  </a:lnTo>
                  <a:lnTo>
                    <a:pt x="20159" y="154489"/>
                  </a:lnTo>
                  <a:lnTo>
                    <a:pt x="25150" y="166015"/>
                  </a:lnTo>
                  <a:lnTo>
                    <a:pt x="30190" y="177283"/>
                  </a:lnTo>
                  <a:lnTo>
                    <a:pt x="35026" y="188342"/>
                  </a:lnTo>
                  <a:lnTo>
                    <a:pt x="39746" y="199243"/>
                  </a:lnTo>
                  <a:lnTo>
                    <a:pt x="44675" y="210029"/>
                  </a:lnTo>
                  <a:lnTo>
                    <a:pt x="49991" y="220710"/>
                  </a:lnTo>
                  <a:lnTo>
                    <a:pt x="55714" y="230494"/>
                  </a:lnTo>
                  <a:lnTo>
                    <a:pt x="61788" y="237862"/>
                  </a:lnTo>
                  <a:lnTo>
                    <a:pt x="68128" y="242169"/>
                  </a:lnTo>
                  <a:lnTo>
                    <a:pt x="74335" y="243262"/>
                  </a:lnTo>
                  <a:lnTo>
                    <a:pt x="79737" y="241035"/>
                  </a:lnTo>
                  <a:lnTo>
                    <a:pt x="84035" y="235798"/>
                  </a:lnTo>
                  <a:lnTo>
                    <a:pt x="87428" y="228268"/>
                  </a:lnTo>
                  <a:lnTo>
                    <a:pt x="90403" y="219336"/>
                  </a:lnTo>
                  <a:lnTo>
                    <a:pt x="93295" y="209640"/>
                  </a:lnTo>
                  <a:lnTo>
                    <a:pt x="96258" y="199545"/>
                  </a:lnTo>
                  <a:lnTo>
                    <a:pt x="99335" y="189243"/>
                  </a:lnTo>
                  <a:lnTo>
                    <a:pt x="102517" y="178830"/>
                  </a:lnTo>
                  <a:lnTo>
                    <a:pt x="105621" y="168193"/>
                  </a:lnTo>
                  <a:lnTo>
                    <a:pt x="108319" y="157052"/>
                  </a:lnTo>
                  <a:lnTo>
                    <a:pt x="110467" y="145295"/>
                  </a:lnTo>
                  <a:lnTo>
                    <a:pt x="112247" y="133125"/>
                  </a:lnTo>
                  <a:lnTo>
                    <a:pt x="114055" y="120956"/>
                  </a:lnTo>
                  <a:lnTo>
                    <a:pt x="116127" y="109028"/>
                  </a:lnTo>
                  <a:lnTo>
                    <a:pt x="118520" y="97409"/>
                  </a:lnTo>
                  <a:lnTo>
                    <a:pt x="121205" y="86075"/>
                  </a:lnTo>
                  <a:lnTo>
                    <a:pt x="124126" y="74969"/>
                  </a:lnTo>
                  <a:lnTo>
                    <a:pt x="127223" y="64036"/>
                  </a:lnTo>
                  <a:lnTo>
                    <a:pt x="130448" y="53229"/>
                  </a:lnTo>
                  <a:lnTo>
                    <a:pt x="133759" y="42523"/>
                  </a:lnTo>
                  <a:lnTo>
                    <a:pt x="136976" y="32347"/>
                  </a:lnTo>
                  <a:lnTo>
                    <a:pt x="140097" y="22570"/>
                  </a:lnTo>
                  <a:lnTo>
                    <a:pt x="143396" y="12334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898857" y="4049388"/>
              <a:ext cx="124336" cy="218630"/>
            </a:xfrm>
            <a:custGeom>
              <a:avLst/>
              <a:gdLst/>
              <a:ahLst/>
              <a:cxnLst/>
              <a:rect l="0" t="0" r="0" b="0"/>
              <a:pathLst>
                <a:path w="124336" h="218630">
                  <a:moveTo>
                    <a:pt x="19049" y="71005"/>
                  </a:moveTo>
                  <a:lnTo>
                    <a:pt x="22117" y="79672"/>
                  </a:lnTo>
                  <a:lnTo>
                    <a:pt x="26180" y="86738"/>
                  </a:lnTo>
                  <a:lnTo>
                    <a:pt x="31673" y="92835"/>
                  </a:lnTo>
                  <a:lnTo>
                    <a:pt x="38432" y="97890"/>
                  </a:lnTo>
                  <a:lnTo>
                    <a:pt x="46230" y="101456"/>
                  </a:lnTo>
                  <a:lnTo>
                    <a:pt x="54823" y="103399"/>
                  </a:lnTo>
                  <a:lnTo>
                    <a:pt x="63835" y="103569"/>
                  </a:lnTo>
                  <a:lnTo>
                    <a:pt x="72793" y="101639"/>
                  </a:lnTo>
                  <a:lnTo>
                    <a:pt x="81434" y="97636"/>
                  </a:lnTo>
                  <a:lnTo>
                    <a:pt x="89538" y="91865"/>
                  </a:lnTo>
                  <a:lnTo>
                    <a:pt x="96835" y="84712"/>
                  </a:lnTo>
                  <a:lnTo>
                    <a:pt x="103252" y="76535"/>
                  </a:lnTo>
                  <a:lnTo>
                    <a:pt x="108561" y="67625"/>
                  </a:lnTo>
                  <a:lnTo>
                    <a:pt x="112305" y="58199"/>
                  </a:lnTo>
                  <a:lnTo>
                    <a:pt x="114370" y="48422"/>
                  </a:lnTo>
                  <a:lnTo>
                    <a:pt x="114622" y="38571"/>
                  </a:lnTo>
                  <a:lnTo>
                    <a:pt x="112746" y="29030"/>
                  </a:lnTo>
                  <a:lnTo>
                    <a:pt x="108779" y="19996"/>
                  </a:lnTo>
                  <a:lnTo>
                    <a:pt x="103032" y="11964"/>
                  </a:lnTo>
                  <a:lnTo>
                    <a:pt x="95895" y="5778"/>
                  </a:lnTo>
                  <a:lnTo>
                    <a:pt x="87734" y="1743"/>
                  </a:lnTo>
                  <a:lnTo>
                    <a:pt x="79003" y="0"/>
                  </a:lnTo>
                  <a:lnTo>
                    <a:pt x="70231" y="793"/>
                  </a:lnTo>
                  <a:lnTo>
                    <a:pt x="61706" y="3993"/>
                  </a:lnTo>
                  <a:lnTo>
                    <a:pt x="53509" y="9208"/>
                  </a:lnTo>
                  <a:lnTo>
                    <a:pt x="45618" y="15979"/>
                  </a:lnTo>
                  <a:lnTo>
                    <a:pt x="37979" y="23896"/>
                  </a:lnTo>
                  <a:lnTo>
                    <a:pt x="30694" y="32631"/>
                  </a:lnTo>
                  <a:lnTo>
                    <a:pt x="24021" y="41938"/>
                  </a:lnTo>
                  <a:lnTo>
                    <a:pt x="18052" y="51648"/>
                  </a:lnTo>
                  <a:lnTo>
                    <a:pt x="12892" y="61964"/>
                  </a:lnTo>
                  <a:lnTo>
                    <a:pt x="8722" y="73415"/>
                  </a:lnTo>
                  <a:lnTo>
                    <a:pt x="5549" y="86199"/>
                  </a:lnTo>
                  <a:lnTo>
                    <a:pt x="3231" y="100209"/>
                  </a:lnTo>
                  <a:lnTo>
                    <a:pt x="1584" y="115219"/>
                  </a:lnTo>
                  <a:lnTo>
                    <a:pt x="445" y="130970"/>
                  </a:lnTo>
                  <a:lnTo>
                    <a:pt x="0" y="146766"/>
                  </a:lnTo>
                  <a:lnTo>
                    <a:pt x="758" y="161525"/>
                  </a:lnTo>
                  <a:lnTo>
                    <a:pt x="2903" y="174735"/>
                  </a:lnTo>
                  <a:lnTo>
                    <a:pt x="6480" y="186246"/>
                  </a:lnTo>
                  <a:lnTo>
                    <a:pt x="11556" y="195995"/>
                  </a:lnTo>
                  <a:lnTo>
                    <a:pt x="18010" y="204137"/>
                  </a:lnTo>
                  <a:lnTo>
                    <a:pt x="25598" y="210641"/>
                  </a:lnTo>
                  <a:lnTo>
                    <a:pt x="34053" y="215203"/>
                  </a:lnTo>
                  <a:lnTo>
                    <a:pt x="43140" y="217829"/>
                  </a:lnTo>
                  <a:lnTo>
                    <a:pt x="52509" y="218629"/>
                  </a:lnTo>
                  <a:lnTo>
                    <a:pt x="61719" y="217655"/>
                  </a:lnTo>
                  <a:lnTo>
                    <a:pt x="70540" y="215112"/>
                  </a:lnTo>
                  <a:lnTo>
                    <a:pt x="78937" y="211305"/>
                  </a:lnTo>
                  <a:lnTo>
                    <a:pt x="86964" y="206541"/>
                  </a:lnTo>
                  <a:lnTo>
                    <a:pt x="94689" y="201091"/>
                  </a:lnTo>
                  <a:lnTo>
                    <a:pt x="101887" y="195462"/>
                  </a:lnTo>
                  <a:lnTo>
                    <a:pt x="108735" y="189856"/>
                  </a:lnTo>
                  <a:lnTo>
                    <a:pt x="115837" y="183783"/>
                  </a:lnTo>
                  <a:lnTo>
                    <a:pt x="124335" y="1762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075834" y="4057222"/>
              <a:ext cx="115814" cy="167229"/>
            </a:xfrm>
            <a:custGeom>
              <a:avLst/>
              <a:gdLst/>
              <a:ahLst/>
              <a:cxnLst/>
              <a:rect l="0" t="0" r="0" b="0"/>
              <a:pathLst>
                <a:path w="115814" h="167229">
                  <a:moveTo>
                    <a:pt x="0" y="126342"/>
                  </a:moveTo>
                  <a:lnTo>
                    <a:pt x="67" y="138010"/>
                  </a:lnTo>
                  <a:lnTo>
                    <a:pt x="707" y="148498"/>
                  </a:lnTo>
                  <a:lnTo>
                    <a:pt x="1980" y="158721"/>
                  </a:lnTo>
                  <a:lnTo>
                    <a:pt x="2965" y="166091"/>
                  </a:lnTo>
                  <a:lnTo>
                    <a:pt x="2836" y="167228"/>
                  </a:lnTo>
                  <a:lnTo>
                    <a:pt x="2279" y="163237"/>
                  </a:lnTo>
                  <a:lnTo>
                    <a:pt x="1700" y="155778"/>
                  </a:lnTo>
                  <a:lnTo>
                    <a:pt x="1219" y="146049"/>
                  </a:lnTo>
                  <a:lnTo>
                    <a:pt x="859" y="134847"/>
                  </a:lnTo>
                  <a:lnTo>
                    <a:pt x="768" y="122849"/>
                  </a:lnTo>
                  <a:lnTo>
                    <a:pt x="1229" y="110693"/>
                  </a:lnTo>
                  <a:lnTo>
                    <a:pt x="2357" y="98730"/>
                  </a:lnTo>
                  <a:lnTo>
                    <a:pt x="4267" y="87233"/>
                  </a:lnTo>
                  <a:lnTo>
                    <a:pt x="7151" y="76500"/>
                  </a:lnTo>
                  <a:lnTo>
                    <a:pt x="11024" y="66615"/>
                  </a:lnTo>
                  <a:lnTo>
                    <a:pt x="15913" y="57653"/>
                  </a:lnTo>
                  <a:lnTo>
                    <a:pt x="21944" y="49771"/>
                  </a:lnTo>
                  <a:lnTo>
                    <a:pt x="29075" y="42947"/>
                  </a:lnTo>
                  <a:lnTo>
                    <a:pt x="37133" y="37023"/>
                  </a:lnTo>
                  <a:lnTo>
                    <a:pt x="45913" y="31801"/>
                  </a:lnTo>
                  <a:lnTo>
                    <a:pt x="55220" y="27100"/>
                  </a:lnTo>
                  <a:lnTo>
                    <a:pt x="64832" y="22727"/>
                  </a:lnTo>
                  <a:lnTo>
                    <a:pt x="75648" y="17952"/>
                  </a:lnTo>
                  <a:lnTo>
                    <a:pt x="90850" y="11231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231675" y="3867709"/>
              <a:ext cx="151282" cy="357970"/>
            </a:xfrm>
            <a:custGeom>
              <a:avLst/>
              <a:gdLst/>
              <a:ahLst/>
              <a:cxnLst/>
              <a:rect l="0" t="0" r="0" b="0"/>
              <a:pathLst>
                <a:path w="151282" h="357970">
                  <a:moveTo>
                    <a:pt x="12615" y="0"/>
                  </a:moveTo>
                  <a:lnTo>
                    <a:pt x="9815" y="11735"/>
                  </a:lnTo>
                  <a:lnTo>
                    <a:pt x="8313" y="22864"/>
                  </a:lnTo>
                  <a:lnTo>
                    <a:pt x="7993" y="34467"/>
                  </a:lnTo>
                  <a:lnTo>
                    <a:pt x="8154" y="46801"/>
                  </a:lnTo>
                  <a:lnTo>
                    <a:pt x="7677" y="60109"/>
                  </a:lnTo>
                  <a:lnTo>
                    <a:pt x="6000" y="74409"/>
                  </a:lnTo>
                  <a:lnTo>
                    <a:pt x="3551" y="89241"/>
                  </a:lnTo>
                  <a:lnTo>
                    <a:pt x="1429" y="103806"/>
                  </a:lnTo>
                  <a:lnTo>
                    <a:pt x="259" y="117681"/>
                  </a:lnTo>
                  <a:lnTo>
                    <a:pt x="0" y="131112"/>
                  </a:lnTo>
                  <a:lnTo>
                    <a:pt x="224" y="144811"/>
                  </a:lnTo>
                  <a:lnTo>
                    <a:pt x="607" y="159178"/>
                  </a:lnTo>
                  <a:lnTo>
                    <a:pt x="1154" y="174286"/>
                  </a:lnTo>
                  <a:lnTo>
                    <a:pt x="2112" y="190048"/>
                  </a:lnTo>
                  <a:lnTo>
                    <a:pt x="3597" y="206321"/>
                  </a:lnTo>
                  <a:lnTo>
                    <a:pt x="5423" y="222809"/>
                  </a:lnTo>
                  <a:lnTo>
                    <a:pt x="7194" y="239098"/>
                  </a:lnTo>
                  <a:lnTo>
                    <a:pt x="8683" y="254975"/>
                  </a:lnTo>
                  <a:lnTo>
                    <a:pt x="9834" y="270415"/>
                  </a:lnTo>
                  <a:lnTo>
                    <a:pt x="10682" y="285475"/>
                  </a:lnTo>
                  <a:lnTo>
                    <a:pt x="11289" y="300137"/>
                  </a:lnTo>
                  <a:lnTo>
                    <a:pt x="11742" y="310898"/>
                  </a:lnTo>
                  <a:lnTo>
                    <a:pt x="12089" y="313353"/>
                  </a:lnTo>
                  <a:lnTo>
                    <a:pt x="12316" y="308935"/>
                  </a:lnTo>
                  <a:lnTo>
                    <a:pt x="12619" y="300224"/>
                  </a:lnTo>
                  <a:lnTo>
                    <a:pt x="13340" y="289474"/>
                  </a:lnTo>
                  <a:lnTo>
                    <a:pt x="14639" y="278020"/>
                  </a:lnTo>
                  <a:lnTo>
                    <a:pt x="16661" y="266640"/>
                  </a:lnTo>
                  <a:lnTo>
                    <a:pt x="19620" y="255875"/>
                  </a:lnTo>
                  <a:lnTo>
                    <a:pt x="23542" y="245909"/>
                  </a:lnTo>
                  <a:lnTo>
                    <a:pt x="28464" y="236696"/>
                  </a:lnTo>
                  <a:lnTo>
                    <a:pt x="34516" y="228099"/>
                  </a:lnTo>
                  <a:lnTo>
                    <a:pt x="41661" y="219986"/>
                  </a:lnTo>
                  <a:lnTo>
                    <a:pt x="49730" y="212718"/>
                  </a:lnTo>
                  <a:lnTo>
                    <a:pt x="58516" y="207119"/>
                  </a:lnTo>
                  <a:lnTo>
                    <a:pt x="67831" y="203503"/>
                  </a:lnTo>
                  <a:lnTo>
                    <a:pt x="77526" y="201719"/>
                  </a:lnTo>
                  <a:lnTo>
                    <a:pt x="87486" y="201427"/>
                  </a:lnTo>
                  <a:lnTo>
                    <a:pt x="97621" y="202276"/>
                  </a:lnTo>
                  <a:lnTo>
                    <a:pt x="107544" y="204284"/>
                  </a:lnTo>
                  <a:lnTo>
                    <a:pt x="116602" y="207826"/>
                  </a:lnTo>
                  <a:lnTo>
                    <a:pt x="124506" y="212983"/>
                  </a:lnTo>
                  <a:lnTo>
                    <a:pt x="131306" y="219563"/>
                  </a:lnTo>
                  <a:lnTo>
                    <a:pt x="137189" y="227275"/>
                  </a:lnTo>
                  <a:lnTo>
                    <a:pt x="142361" y="235834"/>
                  </a:lnTo>
                  <a:lnTo>
                    <a:pt x="146684" y="245004"/>
                  </a:lnTo>
                  <a:lnTo>
                    <a:pt x="149691" y="254605"/>
                  </a:lnTo>
                  <a:lnTo>
                    <a:pt x="151230" y="264503"/>
                  </a:lnTo>
                  <a:lnTo>
                    <a:pt x="151281" y="274607"/>
                  </a:lnTo>
                  <a:lnTo>
                    <a:pt x="149796" y="284849"/>
                  </a:lnTo>
                  <a:lnTo>
                    <a:pt x="146901" y="295181"/>
                  </a:lnTo>
                  <a:lnTo>
                    <a:pt x="142686" y="305409"/>
                  </a:lnTo>
                  <a:lnTo>
                    <a:pt x="137116" y="315203"/>
                  </a:lnTo>
                  <a:lnTo>
                    <a:pt x="130293" y="324411"/>
                  </a:lnTo>
                  <a:lnTo>
                    <a:pt x="122273" y="332730"/>
                  </a:lnTo>
                  <a:lnTo>
                    <a:pt x="112987" y="339640"/>
                  </a:lnTo>
                  <a:lnTo>
                    <a:pt x="102518" y="344988"/>
                  </a:lnTo>
                  <a:lnTo>
                    <a:pt x="91064" y="348936"/>
                  </a:lnTo>
                  <a:lnTo>
                    <a:pt x="78851" y="351759"/>
                  </a:lnTo>
                  <a:lnTo>
                    <a:pt x="66100" y="353737"/>
                  </a:lnTo>
                  <a:lnTo>
                    <a:pt x="53577" y="355104"/>
                  </a:lnTo>
                  <a:lnTo>
                    <a:pt x="41366" y="356188"/>
                  </a:lnTo>
                  <a:lnTo>
                    <a:pt x="28398" y="357088"/>
                  </a:lnTo>
                  <a:lnTo>
                    <a:pt x="12615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423754" y="3983522"/>
              <a:ext cx="173408" cy="294799"/>
            </a:xfrm>
            <a:custGeom>
              <a:avLst/>
              <a:gdLst/>
              <a:ahLst/>
              <a:cxnLst/>
              <a:rect l="0" t="0" r="0" b="0"/>
              <a:pathLst>
                <a:path w="173408" h="294799">
                  <a:moveTo>
                    <a:pt x="136391" y="0"/>
                  </a:moveTo>
                  <a:lnTo>
                    <a:pt x="121789" y="2934"/>
                  </a:lnTo>
                  <a:lnTo>
                    <a:pt x="108518" y="5716"/>
                  </a:lnTo>
                  <a:lnTo>
                    <a:pt x="95326" y="8620"/>
                  </a:lnTo>
                  <a:lnTo>
                    <a:pt x="82330" y="11834"/>
                  </a:lnTo>
                  <a:lnTo>
                    <a:pt x="70118" y="15647"/>
                  </a:lnTo>
                  <a:lnTo>
                    <a:pt x="58966" y="20164"/>
                  </a:lnTo>
                  <a:lnTo>
                    <a:pt x="48678" y="25327"/>
                  </a:lnTo>
                  <a:lnTo>
                    <a:pt x="38773" y="31015"/>
                  </a:lnTo>
                  <a:lnTo>
                    <a:pt x="28937" y="37109"/>
                  </a:lnTo>
                  <a:lnTo>
                    <a:pt x="19517" y="43828"/>
                  </a:lnTo>
                  <a:lnTo>
                    <a:pt x="11396" y="51702"/>
                  </a:lnTo>
                  <a:lnTo>
                    <a:pt x="4989" y="60909"/>
                  </a:lnTo>
                  <a:lnTo>
                    <a:pt x="874" y="70685"/>
                  </a:lnTo>
                  <a:lnTo>
                    <a:pt x="0" y="79567"/>
                  </a:lnTo>
                  <a:lnTo>
                    <a:pt x="2572" y="86793"/>
                  </a:lnTo>
                  <a:lnTo>
                    <a:pt x="8182" y="92285"/>
                  </a:lnTo>
                  <a:lnTo>
                    <a:pt x="16208" y="96286"/>
                  </a:lnTo>
                  <a:lnTo>
                    <a:pt x="26043" y="99121"/>
                  </a:lnTo>
                  <a:lnTo>
                    <a:pt x="37183" y="101095"/>
                  </a:lnTo>
                  <a:lnTo>
                    <a:pt x="49242" y="102452"/>
                  </a:lnTo>
                  <a:lnTo>
                    <a:pt x="61936" y="103386"/>
                  </a:lnTo>
                  <a:lnTo>
                    <a:pt x="75068" y="104358"/>
                  </a:lnTo>
                  <a:lnTo>
                    <a:pt x="88495" y="106077"/>
                  </a:lnTo>
                  <a:lnTo>
                    <a:pt x="102110" y="108877"/>
                  </a:lnTo>
                  <a:lnTo>
                    <a:pt x="115355" y="113065"/>
                  </a:lnTo>
                  <a:lnTo>
                    <a:pt x="127264" y="119082"/>
                  </a:lnTo>
                  <a:lnTo>
                    <a:pt x="137419" y="126981"/>
                  </a:lnTo>
                  <a:lnTo>
                    <a:pt x="145899" y="136353"/>
                  </a:lnTo>
                  <a:lnTo>
                    <a:pt x="152992" y="146545"/>
                  </a:lnTo>
                  <a:lnTo>
                    <a:pt x="159021" y="157102"/>
                  </a:lnTo>
                  <a:lnTo>
                    <a:pt x="164108" y="167949"/>
                  </a:lnTo>
                  <a:lnTo>
                    <a:pt x="168167" y="179289"/>
                  </a:lnTo>
                  <a:lnTo>
                    <a:pt x="171230" y="191203"/>
                  </a:lnTo>
                  <a:lnTo>
                    <a:pt x="173120" y="203323"/>
                  </a:lnTo>
                  <a:lnTo>
                    <a:pt x="173407" y="214933"/>
                  </a:lnTo>
                  <a:lnTo>
                    <a:pt x="172000" y="225669"/>
                  </a:lnTo>
                  <a:lnTo>
                    <a:pt x="168934" y="235506"/>
                  </a:lnTo>
                  <a:lnTo>
                    <a:pt x="164209" y="244574"/>
                  </a:lnTo>
                  <a:lnTo>
                    <a:pt x="157985" y="253035"/>
                  </a:lnTo>
                  <a:lnTo>
                    <a:pt x="150214" y="260718"/>
                  </a:lnTo>
                  <a:lnTo>
                    <a:pt x="140571" y="267134"/>
                  </a:lnTo>
                  <a:lnTo>
                    <a:pt x="129052" y="272119"/>
                  </a:lnTo>
                  <a:lnTo>
                    <a:pt x="116079" y="275807"/>
                  </a:lnTo>
                  <a:lnTo>
                    <a:pt x="102310" y="278448"/>
                  </a:lnTo>
                  <a:lnTo>
                    <a:pt x="88212" y="280305"/>
                  </a:lnTo>
                  <a:lnTo>
                    <a:pt x="74434" y="281788"/>
                  </a:lnTo>
                  <a:lnTo>
                    <a:pt x="60425" y="283706"/>
                  </a:lnTo>
                  <a:lnTo>
                    <a:pt x="43847" y="287349"/>
                  </a:lnTo>
                  <a:lnTo>
                    <a:pt x="20578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0" name="Group 109"/>
            <p:cNvGrpSpPr/>
            <p:nvPr/>
          </p:nvGrpSpPr>
          <p:grpSpPr>
            <a:xfrm rot="21355388">
              <a:off x="3780564" y="3810666"/>
              <a:ext cx="1630582" cy="482196"/>
              <a:chOff x="3780564" y="3810666"/>
              <a:chExt cx="1630582" cy="482196"/>
            </a:xfrm>
          </p:grpSpPr>
          <p:sp>
            <p:nvSpPr>
              <p:cNvPr id="101" name="Freeform 100"/>
              <p:cNvSpPr/>
              <p:nvPr/>
            </p:nvSpPr>
            <p:spPr>
              <a:xfrm>
                <a:off x="3780564" y="3987536"/>
                <a:ext cx="223292" cy="150755"/>
              </a:xfrm>
              <a:custGeom>
                <a:avLst/>
                <a:gdLst/>
                <a:ahLst/>
                <a:cxnLst/>
                <a:rect l="0" t="0" r="0" b="0"/>
                <a:pathLst>
                  <a:path w="223292" h="150755">
                    <a:moveTo>
                      <a:pt x="118006" y="0"/>
                    </a:moveTo>
                    <a:lnTo>
                      <a:pt x="118006" y="11736"/>
                    </a:lnTo>
                    <a:lnTo>
                      <a:pt x="118006" y="22864"/>
                    </a:lnTo>
                    <a:lnTo>
                      <a:pt x="118006" y="34463"/>
                    </a:lnTo>
                    <a:lnTo>
                      <a:pt x="118006" y="46624"/>
                    </a:lnTo>
                    <a:lnTo>
                      <a:pt x="118006" y="59284"/>
                    </a:lnTo>
                    <a:lnTo>
                      <a:pt x="118006" y="72340"/>
                    </a:lnTo>
                    <a:lnTo>
                      <a:pt x="118006" y="85692"/>
                    </a:lnTo>
                    <a:lnTo>
                      <a:pt x="118006" y="99257"/>
                    </a:lnTo>
                    <a:lnTo>
                      <a:pt x="117992" y="112950"/>
                    </a:lnTo>
                    <a:lnTo>
                      <a:pt x="117474" y="125905"/>
                    </a:lnTo>
                    <a:lnTo>
                      <a:pt x="115529" y="136553"/>
                    </a:lnTo>
                    <a:lnTo>
                      <a:pt x="111773" y="144221"/>
                    </a:lnTo>
                    <a:lnTo>
                      <a:pt x="106470" y="148892"/>
                    </a:lnTo>
                    <a:lnTo>
                      <a:pt x="100228" y="150754"/>
                    </a:lnTo>
                    <a:lnTo>
                      <a:pt x="93509" y="150233"/>
                    </a:lnTo>
                    <a:lnTo>
                      <a:pt x="86407" y="148007"/>
                    </a:lnTo>
                    <a:lnTo>
                      <a:pt x="78742" y="144861"/>
                    </a:lnTo>
                    <a:lnTo>
                      <a:pt x="70442" y="141317"/>
                    </a:lnTo>
                    <a:lnTo>
                      <a:pt x="61566" y="137640"/>
                    </a:lnTo>
                    <a:lnTo>
                      <a:pt x="52221" y="133946"/>
                    </a:lnTo>
                    <a:lnTo>
                      <a:pt x="42520" y="130281"/>
                    </a:lnTo>
                    <a:lnTo>
                      <a:pt x="32392" y="126821"/>
                    </a:lnTo>
                    <a:lnTo>
                      <a:pt x="21608" y="123868"/>
                    </a:lnTo>
                    <a:lnTo>
                      <a:pt x="10192" y="121562"/>
                    </a:lnTo>
                    <a:lnTo>
                      <a:pt x="1667" y="120402"/>
                    </a:lnTo>
                    <a:lnTo>
                      <a:pt x="0" y="120218"/>
                    </a:lnTo>
                    <a:lnTo>
                      <a:pt x="3433" y="119448"/>
                    </a:lnTo>
                    <a:lnTo>
                      <a:pt x="10251" y="117432"/>
                    </a:lnTo>
                    <a:lnTo>
                      <a:pt x="19372" y="114163"/>
                    </a:lnTo>
                    <a:lnTo>
                      <a:pt x="29906" y="110014"/>
                    </a:lnTo>
                    <a:lnTo>
                      <a:pt x="41046" y="105541"/>
                    </a:lnTo>
                    <a:lnTo>
                      <a:pt x="52322" y="101083"/>
                    </a:lnTo>
                    <a:lnTo>
                      <a:pt x="63691" y="96616"/>
                    </a:lnTo>
                    <a:lnTo>
                      <a:pt x="75400" y="91856"/>
                    </a:lnTo>
                    <a:lnTo>
                      <a:pt x="87583" y="86658"/>
                    </a:lnTo>
                    <a:lnTo>
                      <a:pt x="100396" y="81183"/>
                    </a:lnTo>
                    <a:lnTo>
                      <a:pt x="114071" y="75808"/>
                    </a:lnTo>
                    <a:lnTo>
                      <a:pt x="128639" y="70750"/>
                    </a:lnTo>
                    <a:lnTo>
                      <a:pt x="143804" y="66203"/>
                    </a:lnTo>
                    <a:lnTo>
                      <a:pt x="160841" y="61969"/>
                    </a:lnTo>
                    <a:lnTo>
                      <a:pt x="184598" y="57680"/>
                    </a:lnTo>
                    <a:lnTo>
                      <a:pt x="223291" y="5264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Freeform 101"/>
              <p:cNvSpPr/>
              <p:nvPr/>
            </p:nvSpPr>
            <p:spPr>
              <a:xfrm>
                <a:off x="4090796" y="4019121"/>
                <a:ext cx="118125" cy="184011"/>
              </a:xfrm>
              <a:custGeom>
                <a:avLst/>
                <a:gdLst/>
                <a:ahLst/>
                <a:cxnLst/>
                <a:rect l="0" t="0" r="0" b="0"/>
                <a:pathLst>
                  <a:path w="118125" h="184011">
                    <a:moveTo>
                      <a:pt x="7815" y="31586"/>
                    </a:moveTo>
                    <a:lnTo>
                      <a:pt x="4948" y="43388"/>
                    </a:lnTo>
                    <a:lnTo>
                      <a:pt x="2806" y="55157"/>
                    </a:lnTo>
                    <a:lnTo>
                      <a:pt x="1208" y="68047"/>
                    </a:lnTo>
                    <a:lnTo>
                      <a:pt x="200" y="81895"/>
                    </a:lnTo>
                    <a:lnTo>
                      <a:pt x="0" y="96223"/>
                    </a:lnTo>
                    <a:lnTo>
                      <a:pt x="660" y="110688"/>
                    </a:lnTo>
                    <a:lnTo>
                      <a:pt x="2244" y="124966"/>
                    </a:lnTo>
                    <a:lnTo>
                      <a:pt x="4905" y="138693"/>
                    </a:lnTo>
                    <a:lnTo>
                      <a:pt x="8625" y="151715"/>
                    </a:lnTo>
                    <a:lnTo>
                      <a:pt x="13410" y="163424"/>
                    </a:lnTo>
                    <a:lnTo>
                      <a:pt x="19372" y="172704"/>
                    </a:lnTo>
                    <a:lnTo>
                      <a:pt x="26456" y="179160"/>
                    </a:lnTo>
                    <a:lnTo>
                      <a:pt x="34483" y="182868"/>
                    </a:lnTo>
                    <a:lnTo>
                      <a:pt x="43242" y="184010"/>
                    </a:lnTo>
                    <a:lnTo>
                      <a:pt x="52530" y="182961"/>
                    </a:lnTo>
                    <a:lnTo>
                      <a:pt x="61868" y="180024"/>
                    </a:lnTo>
                    <a:lnTo>
                      <a:pt x="70523" y="175328"/>
                    </a:lnTo>
                    <a:lnTo>
                      <a:pt x="78159" y="169104"/>
                    </a:lnTo>
                    <a:lnTo>
                      <a:pt x="84947" y="161658"/>
                    </a:lnTo>
                    <a:lnTo>
                      <a:pt x="91353" y="153291"/>
                    </a:lnTo>
                    <a:lnTo>
                      <a:pt x="97695" y="144248"/>
                    </a:lnTo>
                    <a:lnTo>
                      <a:pt x="103787" y="134396"/>
                    </a:lnTo>
                    <a:lnTo>
                      <a:pt x="109053" y="123265"/>
                    </a:lnTo>
                    <a:lnTo>
                      <a:pt x="113223" y="110704"/>
                    </a:lnTo>
                    <a:lnTo>
                      <a:pt x="116176" y="97013"/>
                    </a:lnTo>
                    <a:lnTo>
                      <a:pt x="117783" y="82751"/>
                    </a:lnTo>
                    <a:lnTo>
                      <a:pt x="118124" y="68320"/>
                    </a:lnTo>
                    <a:lnTo>
                      <a:pt x="117568" y="54315"/>
                    </a:lnTo>
                    <a:lnTo>
                      <a:pt x="116618" y="40130"/>
                    </a:lnTo>
                    <a:lnTo>
                      <a:pt x="115194" y="23408"/>
                    </a:lnTo>
                    <a:lnTo>
                      <a:pt x="11310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Freeform 102"/>
              <p:cNvSpPr/>
              <p:nvPr/>
            </p:nvSpPr>
            <p:spPr>
              <a:xfrm>
                <a:off x="4256948" y="4046365"/>
                <a:ext cx="115405" cy="145185"/>
              </a:xfrm>
              <a:custGeom>
                <a:avLst/>
                <a:gdLst/>
                <a:ahLst/>
                <a:cxnLst/>
                <a:rect l="0" t="0" r="0" b="0"/>
                <a:pathLst>
                  <a:path w="115405" h="145185">
                    <a:moveTo>
                      <a:pt x="10119" y="56984"/>
                    </a:moveTo>
                    <a:lnTo>
                      <a:pt x="10119" y="68719"/>
                    </a:lnTo>
                    <a:lnTo>
                      <a:pt x="10119" y="79848"/>
                    </a:lnTo>
                    <a:lnTo>
                      <a:pt x="10119" y="91446"/>
                    </a:lnTo>
                    <a:lnTo>
                      <a:pt x="10119" y="103608"/>
                    </a:lnTo>
                    <a:lnTo>
                      <a:pt x="10119" y="116268"/>
                    </a:lnTo>
                    <a:lnTo>
                      <a:pt x="10097" y="129258"/>
                    </a:lnTo>
                    <a:lnTo>
                      <a:pt x="9302" y="140134"/>
                    </a:lnTo>
                    <a:lnTo>
                      <a:pt x="7329" y="145184"/>
                    </a:lnTo>
                    <a:lnTo>
                      <a:pt x="5284" y="144234"/>
                    </a:lnTo>
                    <a:lnTo>
                      <a:pt x="3625" y="138820"/>
                    </a:lnTo>
                    <a:lnTo>
                      <a:pt x="2392" y="130414"/>
                    </a:lnTo>
                    <a:lnTo>
                      <a:pt x="1512" y="120055"/>
                    </a:lnTo>
                    <a:lnTo>
                      <a:pt x="897" y="108431"/>
                    </a:lnTo>
                    <a:lnTo>
                      <a:pt x="475" y="95982"/>
                    </a:lnTo>
                    <a:lnTo>
                      <a:pt x="187" y="82993"/>
                    </a:lnTo>
                    <a:lnTo>
                      <a:pt x="0" y="69653"/>
                    </a:lnTo>
                    <a:lnTo>
                      <a:pt x="214" y="56248"/>
                    </a:lnTo>
                    <a:lnTo>
                      <a:pt x="1421" y="43164"/>
                    </a:lnTo>
                    <a:lnTo>
                      <a:pt x="3877" y="30600"/>
                    </a:lnTo>
                    <a:lnTo>
                      <a:pt x="7834" y="19215"/>
                    </a:lnTo>
                    <a:lnTo>
                      <a:pt x="13698" y="10157"/>
                    </a:lnTo>
                    <a:lnTo>
                      <a:pt x="21489" y="3856"/>
                    </a:lnTo>
                    <a:lnTo>
                      <a:pt x="30619" y="424"/>
                    </a:lnTo>
                    <a:lnTo>
                      <a:pt x="40117" y="0"/>
                    </a:lnTo>
                    <a:lnTo>
                      <a:pt x="49380" y="2345"/>
                    </a:lnTo>
                    <a:lnTo>
                      <a:pt x="58037" y="6966"/>
                    </a:lnTo>
                    <a:lnTo>
                      <a:pt x="65769" y="13331"/>
                    </a:lnTo>
                    <a:lnTo>
                      <a:pt x="72521" y="20976"/>
                    </a:lnTo>
                    <a:lnTo>
                      <a:pt x="78411" y="29697"/>
                    </a:lnTo>
                    <a:lnTo>
                      <a:pt x="83616" y="39527"/>
                    </a:lnTo>
                    <a:lnTo>
                      <a:pt x="88310" y="50392"/>
                    </a:lnTo>
                    <a:lnTo>
                      <a:pt x="92636" y="61959"/>
                    </a:lnTo>
                    <a:lnTo>
                      <a:pt x="96703" y="73723"/>
                    </a:lnTo>
                    <a:lnTo>
                      <a:pt x="100586" y="85368"/>
                    </a:lnTo>
                    <a:lnTo>
                      <a:pt x="104191" y="96526"/>
                    </a:lnTo>
                    <a:lnTo>
                      <a:pt x="107615" y="107886"/>
                    </a:lnTo>
                    <a:lnTo>
                      <a:pt x="111163" y="121559"/>
                    </a:lnTo>
                    <a:lnTo>
                      <a:pt x="115404" y="14121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Freeform 103"/>
              <p:cNvSpPr/>
              <p:nvPr/>
            </p:nvSpPr>
            <p:spPr>
              <a:xfrm>
                <a:off x="4422221" y="3810666"/>
                <a:ext cx="284455" cy="416163"/>
              </a:xfrm>
              <a:custGeom>
                <a:avLst/>
                <a:gdLst/>
                <a:ahLst/>
                <a:cxnLst/>
                <a:rect l="0" t="0" r="0" b="0"/>
                <a:pathLst>
                  <a:path w="284455" h="416163">
                    <a:moveTo>
                      <a:pt x="97530" y="334798"/>
                    </a:moveTo>
                    <a:lnTo>
                      <a:pt x="97396" y="323196"/>
                    </a:lnTo>
                    <a:lnTo>
                      <a:pt x="96115" y="313348"/>
                    </a:lnTo>
                    <a:lnTo>
                      <a:pt x="93518" y="304347"/>
                    </a:lnTo>
                    <a:lnTo>
                      <a:pt x="89626" y="296078"/>
                    </a:lnTo>
                    <a:lnTo>
                      <a:pt x="84344" y="288700"/>
                    </a:lnTo>
                    <a:lnTo>
                      <a:pt x="77758" y="282243"/>
                    </a:lnTo>
                    <a:lnTo>
                      <a:pt x="70085" y="277082"/>
                    </a:lnTo>
                    <a:lnTo>
                      <a:pt x="61575" y="273973"/>
                    </a:lnTo>
                    <a:lnTo>
                      <a:pt x="52452" y="273154"/>
                    </a:lnTo>
                    <a:lnTo>
                      <a:pt x="43059" y="274723"/>
                    </a:lnTo>
                    <a:lnTo>
                      <a:pt x="33834" y="278892"/>
                    </a:lnTo>
                    <a:lnTo>
                      <a:pt x="25012" y="285518"/>
                    </a:lnTo>
                    <a:lnTo>
                      <a:pt x="16953" y="294355"/>
                    </a:lnTo>
                    <a:lnTo>
                      <a:pt x="10219" y="305244"/>
                    </a:lnTo>
                    <a:lnTo>
                      <a:pt x="4997" y="317892"/>
                    </a:lnTo>
                    <a:lnTo>
                      <a:pt x="1474" y="331771"/>
                    </a:lnTo>
                    <a:lnTo>
                      <a:pt x="0" y="346224"/>
                    </a:lnTo>
                    <a:lnTo>
                      <a:pt x="573" y="360816"/>
                    </a:lnTo>
                    <a:lnTo>
                      <a:pt x="3228" y="374866"/>
                    </a:lnTo>
                    <a:lnTo>
                      <a:pt x="8200" y="387388"/>
                    </a:lnTo>
                    <a:lnTo>
                      <a:pt x="15387" y="397977"/>
                    </a:lnTo>
                    <a:lnTo>
                      <a:pt x="24108" y="406255"/>
                    </a:lnTo>
                    <a:lnTo>
                      <a:pt x="33330" y="411624"/>
                    </a:lnTo>
                    <a:lnTo>
                      <a:pt x="42409" y="414045"/>
                    </a:lnTo>
                    <a:lnTo>
                      <a:pt x="50941" y="413758"/>
                    </a:lnTo>
                    <a:lnTo>
                      <a:pt x="58591" y="410998"/>
                    </a:lnTo>
                    <a:lnTo>
                      <a:pt x="65287" y="406144"/>
                    </a:lnTo>
                    <a:lnTo>
                      <a:pt x="71140" y="399484"/>
                    </a:lnTo>
                    <a:lnTo>
                      <a:pt x="76320" y="391128"/>
                    </a:lnTo>
                    <a:lnTo>
                      <a:pt x="80997" y="381295"/>
                    </a:lnTo>
                    <a:lnTo>
                      <a:pt x="85313" y="370440"/>
                    </a:lnTo>
                    <a:lnTo>
                      <a:pt x="89372" y="359163"/>
                    </a:lnTo>
                    <a:lnTo>
                      <a:pt x="93255" y="347830"/>
                    </a:lnTo>
                    <a:lnTo>
                      <a:pt x="97016" y="336272"/>
                    </a:lnTo>
                    <a:lnTo>
                      <a:pt x="100695" y="323913"/>
                    </a:lnTo>
                    <a:lnTo>
                      <a:pt x="104314" y="310488"/>
                    </a:lnTo>
                    <a:lnTo>
                      <a:pt x="107727" y="296200"/>
                    </a:lnTo>
                    <a:lnTo>
                      <a:pt x="110639" y="281529"/>
                    </a:lnTo>
                    <a:lnTo>
                      <a:pt x="112934" y="266810"/>
                    </a:lnTo>
                    <a:lnTo>
                      <a:pt x="114814" y="252350"/>
                    </a:lnTo>
                    <a:lnTo>
                      <a:pt x="116691" y="238494"/>
                    </a:lnTo>
                    <a:lnTo>
                      <a:pt x="118803" y="225351"/>
                    </a:lnTo>
                    <a:lnTo>
                      <a:pt x="121054" y="212372"/>
                    </a:lnTo>
                    <a:lnTo>
                      <a:pt x="123111" y="198513"/>
                    </a:lnTo>
                    <a:lnTo>
                      <a:pt x="124792" y="183251"/>
                    </a:lnTo>
                    <a:lnTo>
                      <a:pt x="126073" y="166573"/>
                    </a:lnTo>
                    <a:lnTo>
                      <a:pt x="127008" y="148694"/>
                    </a:lnTo>
                    <a:lnTo>
                      <a:pt x="127671" y="129889"/>
                    </a:lnTo>
                    <a:lnTo>
                      <a:pt x="128134" y="110567"/>
                    </a:lnTo>
                    <a:lnTo>
                      <a:pt x="128452" y="91231"/>
                    </a:lnTo>
                    <a:lnTo>
                      <a:pt x="128664" y="72167"/>
                    </a:lnTo>
                    <a:lnTo>
                      <a:pt x="128638" y="53776"/>
                    </a:lnTo>
                    <a:lnTo>
                      <a:pt x="128088" y="36645"/>
                    </a:lnTo>
                    <a:lnTo>
                      <a:pt x="126890" y="21003"/>
                    </a:lnTo>
                    <a:lnTo>
                      <a:pt x="124667" y="7768"/>
                    </a:lnTo>
                    <a:lnTo>
                      <a:pt x="120968" y="128"/>
                    </a:lnTo>
                    <a:lnTo>
                      <a:pt x="116485" y="0"/>
                    </a:lnTo>
                    <a:lnTo>
                      <a:pt x="112223" y="5503"/>
                    </a:lnTo>
                    <a:lnTo>
                      <a:pt x="108479" y="15027"/>
                    </a:lnTo>
                    <a:lnTo>
                      <a:pt x="105431" y="27665"/>
                    </a:lnTo>
                    <a:lnTo>
                      <a:pt x="103102" y="42717"/>
                    </a:lnTo>
                    <a:lnTo>
                      <a:pt x="101395" y="59736"/>
                    </a:lnTo>
                    <a:lnTo>
                      <a:pt x="100182" y="78531"/>
                    </a:lnTo>
                    <a:lnTo>
                      <a:pt x="99334" y="98838"/>
                    </a:lnTo>
                    <a:lnTo>
                      <a:pt x="98751" y="119849"/>
                    </a:lnTo>
                    <a:lnTo>
                      <a:pt x="98353" y="140343"/>
                    </a:lnTo>
                    <a:lnTo>
                      <a:pt x="98083" y="159690"/>
                    </a:lnTo>
                    <a:lnTo>
                      <a:pt x="97901" y="178122"/>
                    </a:lnTo>
                    <a:lnTo>
                      <a:pt x="97778" y="196413"/>
                    </a:lnTo>
                    <a:lnTo>
                      <a:pt x="97700" y="215058"/>
                    </a:lnTo>
                    <a:lnTo>
                      <a:pt x="97818" y="234210"/>
                    </a:lnTo>
                    <a:lnTo>
                      <a:pt x="98429" y="253847"/>
                    </a:lnTo>
                    <a:lnTo>
                      <a:pt x="99658" y="273875"/>
                    </a:lnTo>
                    <a:lnTo>
                      <a:pt x="101467" y="293869"/>
                    </a:lnTo>
                    <a:lnTo>
                      <a:pt x="103753" y="313134"/>
                    </a:lnTo>
                    <a:lnTo>
                      <a:pt x="106401" y="331340"/>
                    </a:lnTo>
                    <a:lnTo>
                      <a:pt x="109315" y="348342"/>
                    </a:lnTo>
                    <a:lnTo>
                      <a:pt x="112416" y="364002"/>
                    </a:lnTo>
                    <a:lnTo>
                      <a:pt x="115662" y="378360"/>
                    </a:lnTo>
                    <a:lnTo>
                      <a:pt x="119487" y="390547"/>
                    </a:lnTo>
                    <a:lnTo>
                      <a:pt x="124442" y="397678"/>
                    </a:lnTo>
                    <a:lnTo>
                      <a:pt x="129811" y="398491"/>
                    </a:lnTo>
                    <a:lnTo>
                      <a:pt x="134643" y="395115"/>
                    </a:lnTo>
                    <a:lnTo>
                      <a:pt x="139240" y="389355"/>
                    </a:lnTo>
                    <a:lnTo>
                      <a:pt x="144431" y="382467"/>
                    </a:lnTo>
                    <a:lnTo>
                      <a:pt x="150639" y="375158"/>
                    </a:lnTo>
                    <a:lnTo>
                      <a:pt x="157894" y="367921"/>
                    </a:lnTo>
                    <a:lnTo>
                      <a:pt x="166043" y="361193"/>
                    </a:lnTo>
                    <a:lnTo>
                      <a:pt x="174886" y="355140"/>
                    </a:lnTo>
                    <a:lnTo>
                      <a:pt x="184243" y="349731"/>
                    </a:lnTo>
                    <a:lnTo>
                      <a:pt x="193966" y="344853"/>
                    </a:lnTo>
                    <a:lnTo>
                      <a:pt x="203946" y="340376"/>
                    </a:lnTo>
                    <a:lnTo>
                      <a:pt x="214103" y="336027"/>
                    </a:lnTo>
                    <a:lnTo>
                      <a:pt x="224381" y="331412"/>
                    </a:lnTo>
                    <a:lnTo>
                      <a:pt x="234736" y="326334"/>
                    </a:lnTo>
                    <a:lnTo>
                      <a:pt x="244979" y="320616"/>
                    </a:lnTo>
                    <a:lnTo>
                      <a:pt x="254784" y="314020"/>
                    </a:lnTo>
                    <a:lnTo>
                      <a:pt x="263995" y="306506"/>
                    </a:lnTo>
                    <a:lnTo>
                      <a:pt x="272145" y="298189"/>
                    </a:lnTo>
                    <a:lnTo>
                      <a:pt x="278409" y="289236"/>
                    </a:lnTo>
                    <a:lnTo>
                      <a:pt x="282503" y="279813"/>
                    </a:lnTo>
                    <a:lnTo>
                      <a:pt x="284454" y="270215"/>
                    </a:lnTo>
                    <a:lnTo>
                      <a:pt x="284333" y="260853"/>
                    </a:lnTo>
                    <a:lnTo>
                      <a:pt x="282393" y="251942"/>
                    </a:lnTo>
                    <a:lnTo>
                      <a:pt x="278669" y="243995"/>
                    </a:lnTo>
                    <a:lnTo>
                      <a:pt x="272905" y="237867"/>
                    </a:lnTo>
                    <a:lnTo>
                      <a:pt x="265151" y="233866"/>
                    </a:lnTo>
                    <a:lnTo>
                      <a:pt x="256032" y="231977"/>
                    </a:lnTo>
                    <a:lnTo>
                      <a:pt x="246535" y="232139"/>
                    </a:lnTo>
                    <a:lnTo>
                      <a:pt x="237265" y="234097"/>
                    </a:lnTo>
                    <a:lnTo>
                      <a:pt x="228432" y="237494"/>
                    </a:lnTo>
                    <a:lnTo>
                      <a:pt x="220047" y="241974"/>
                    </a:lnTo>
                    <a:lnTo>
                      <a:pt x="212044" y="247243"/>
                    </a:lnTo>
                    <a:lnTo>
                      <a:pt x="204500" y="253235"/>
                    </a:lnTo>
                    <a:lnTo>
                      <a:pt x="197645" y="260087"/>
                    </a:lnTo>
                    <a:lnTo>
                      <a:pt x="191547" y="267809"/>
                    </a:lnTo>
                    <a:lnTo>
                      <a:pt x="186128" y="276282"/>
                    </a:lnTo>
                    <a:lnTo>
                      <a:pt x="181253" y="285349"/>
                    </a:lnTo>
                    <a:lnTo>
                      <a:pt x="176791" y="294862"/>
                    </a:lnTo>
                    <a:lnTo>
                      <a:pt x="172794" y="304861"/>
                    </a:lnTo>
                    <a:lnTo>
                      <a:pt x="169481" y="315558"/>
                    </a:lnTo>
                    <a:lnTo>
                      <a:pt x="166927" y="327010"/>
                    </a:lnTo>
                    <a:lnTo>
                      <a:pt x="165382" y="338971"/>
                    </a:lnTo>
                    <a:lnTo>
                      <a:pt x="165326" y="351000"/>
                    </a:lnTo>
                    <a:lnTo>
                      <a:pt x="166890" y="362828"/>
                    </a:lnTo>
                    <a:lnTo>
                      <a:pt x="170060" y="374210"/>
                    </a:lnTo>
                    <a:lnTo>
                      <a:pt x="174854" y="384853"/>
                    </a:lnTo>
                    <a:lnTo>
                      <a:pt x="181117" y="394664"/>
                    </a:lnTo>
                    <a:lnTo>
                      <a:pt x="188573" y="403233"/>
                    </a:lnTo>
                    <a:lnTo>
                      <a:pt x="196941" y="409787"/>
                    </a:lnTo>
                    <a:lnTo>
                      <a:pt x="205968" y="414077"/>
                    </a:lnTo>
                    <a:lnTo>
                      <a:pt x="215298" y="416162"/>
                    </a:lnTo>
                    <a:lnTo>
                      <a:pt x="224481" y="416132"/>
                    </a:lnTo>
                    <a:lnTo>
                      <a:pt x="233316" y="414245"/>
                    </a:lnTo>
                    <a:lnTo>
                      <a:pt x="242309" y="411062"/>
                    </a:lnTo>
                    <a:lnTo>
                      <a:pt x="252571" y="405971"/>
                    </a:lnTo>
                    <a:lnTo>
                      <a:pt x="265986" y="39796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Freeform 104"/>
              <p:cNvSpPr/>
              <p:nvPr/>
            </p:nvSpPr>
            <p:spPr>
              <a:xfrm>
                <a:off x="4740850" y="4050706"/>
                <a:ext cx="105286" cy="136213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136213">
                    <a:moveTo>
                      <a:pt x="0" y="63171"/>
                    </a:moveTo>
                    <a:lnTo>
                      <a:pt x="66" y="74839"/>
                    </a:lnTo>
                    <a:lnTo>
                      <a:pt x="707" y="85328"/>
                    </a:lnTo>
                    <a:lnTo>
                      <a:pt x="2008" y="95630"/>
                    </a:lnTo>
                    <a:lnTo>
                      <a:pt x="4041" y="105931"/>
                    </a:lnTo>
                    <a:lnTo>
                      <a:pt x="7005" y="116275"/>
                    </a:lnTo>
                    <a:lnTo>
                      <a:pt x="10904" y="126590"/>
                    </a:lnTo>
                    <a:lnTo>
                      <a:pt x="14853" y="134278"/>
                    </a:lnTo>
                    <a:lnTo>
                      <a:pt x="17304" y="136212"/>
                    </a:lnTo>
                    <a:lnTo>
                      <a:pt x="17797" y="133578"/>
                    </a:lnTo>
                    <a:lnTo>
                      <a:pt x="16802" y="128007"/>
                    </a:lnTo>
                    <a:lnTo>
                      <a:pt x="14850" y="120612"/>
                    </a:lnTo>
                    <a:lnTo>
                      <a:pt x="12320" y="112083"/>
                    </a:lnTo>
                    <a:lnTo>
                      <a:pt x="9768" y="102842"/>
                    </a:lnTo>
                    <a:lnTo>
                      <a:pt x="7945" y="93149"/>
                    </a:lnTo>
                    <a:lnTo>
                      <a:pt x="7197" y="83172"/>
                    </a:lnTo>
                    <a:lnTo>
                      <a:pt x="7673" y="73175"/>
                    </a:lnTo>
                    <a:lnTo>
                      <a:pt x="9511" y="63532"/>
                    </a:lnTo>
                    <a:lnTo>
                      <a:pt x="12646" y="54417"/>
                    </a:lnTo>
                    <a:lnTo>
                      <a:pt x="17190" y="45991"/>
                    </a:lnTo>
                    <a:lnTo>
                      <a:pt x="23514" y="38476"/>
                    </a:lnTo>
                    <a:lnTo>
                      <a:pt x="31650" y="31902"/>
                    </a:lnTo>
                    <a:lnTo>
                      <a:pt x="41197" y="26148"/>
                    </a:lnTo>
                    <a:lnTo>
                      <a:pt x="51514" y="21040"/>
                    </a:lnTo>
                    <a:lnTo>
                      <a:pt x="62140" y="16420"/>
                    </a:lnTo>
                    <a:lnTo>
                      <a:pt x="72394" y="12301"/>
                    </a:lnTo>
                    <a:lnTo>
                      <a:pt x="82295" y="8467"/>
                    </a:lnTo>
                    <a:lnTo>
                      <a:pt x="92707" y="4578"/>
                    </a:lnTo>
                    <a:lnTo>
                      <a:pt x="105285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Freeform 105"/>
              <p:cNvSpPr/>
              <p:nvPr/>
            </p:nvSpPr>
            <p:spPr>
              <a:xfrm>
                <a:off x="4904698" y="3882251"/>
                <a:ext cx="15137" cy="326384"/>
              </a:xfrm>
              <a:custGeom>
                <a:avLst/>
                <a:gdLst/>
                <a:ahLst/>
                <a:cxnLst/>
                <a:rect l="0" t="0" r="0" b="0"/>
                <a:pathLst>
                  <a:path w="15137" h="326384">
                    <a:moveTo>
                      <a:pt x="4608" y="0"/>
                    </a:moveTo>
                    <a:lnTo>
                      <a:pt x="1808" y="8801"/>
                    </a:lnTo>
                    <a:lnTo>
                      <a:pt x="306" y="17148"/>
                    </a:lnTo>
                    <a:lnTo>
                      <a:pt x="0" y="25847"/>
                    </a:lnTo>
                    <a:lnTo>
                      <a:pt x="679" y="34968"/>
                    </a:lnTo>
                    <a:lnTo>
                      <a:pt x="2147" y="44462"/>
                    </a:lnTo>
                    <a:lnTo>
                      <a:pt x="4212" y="54264"/>
                    </a:lnTo>
                    <a:lnTo>
                      <a:pt x="6548" y="64623"/>
                    </a:lnTo>
                    <a:lnTo>
                      <a:pt x="8723" y="76094"/>
                    </a:lnTo>
                    <a:lnTo>
                      <a:pt x="10511" y="88891"/>
                    </a:lnTo>
                    <a:lnTo>
                      <a:pt x="11879" y="103080"/>
                    </a:lnTo>
                    <a:lnTo>
                      <a:pt x="12878" y="118738"/>
                    </a:lnTo>
                    <a:lnTo>
                      <a:pt x="13588" y="135753"/>
                    </a:lnTo>
                    <a:lnTo>
                      <a:pt x="14083" y="153721"/>
                    </a:lnTo>
                    <a:lnTo>
                      <a:pt x="14424" y="172073"/>
                    </a:lnTo>
                    <a:lnTo>
                      <a:pt x="14657" y="190450"/>
                    </a:lnTo>
                    <a:lnTo>
                      <a:pt x="14814" y="208703"/>
                    </a:lnTo>
                    <a:lnTo>
                      <a:pt x="14920" y="226797"/>
                    </a:lnTo>
                    <a:lnTo>
                      <a:pt x="14992" y="244729"/>
                    </a:lnTo>
                    <a:lnTo>
                      <a:pt x="15039" y="261963"/>
                    </a:lnTo>
                    <a:lnTo>
                      <a:pt x="15077" y="279222"/>
                    </a:lnTo>
                    <a:lnTo>
                      <a:pt x="15107" y="299140"/>
                    </a:lnTo>
                    <a:lnTo>
                      <a:pt x="15136" y="32638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7" name="Freeform 106"/>
              <p:cNvSpPr/>
              <p:nvPr/>
            </p:nvSpPr>
            <p:spPr>
              <a:xfrm>
                <a:off x="5014590" y="4124406"/>
                <a:ext cx="10530" cy="115814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15814">
                    <a:moveTo>
                      <a:pt x="0" y="0"/>
                    </a:moveTo>
                    <a:lnTo>
                      <a:pt x="1" y="11735"/>
                    </a:lnTo>
                    <a:lnTo>
                      <a:pt x="0" y="22864"/>
                    </a:lnTo>
                    <a:lnTo>
                      <a:pt x="5" y="34457"/>
                    </a:lnTo>
                    <a:lnTo>
                      <a:pt x="177" y="46446"/>
                    </a:lnTo>
                    <a:lnTo>
                      <a:pt x="826" y="58458"/>
                    </a:lnTo>
                    <a:lnTo>
                      <a:pt x="2075" y="70247"/>
                    </a:lnTo>
                    <a:lnTo>
                      <a:pt x="3736" y="81293"/>
                    </a:lnTo>
                    <a:lnTo>
                      <a:pt x="5562" y="91818"/>
                    </a:lnTo>
                    <a:lnTo>
                      <a:pt x="7717" y="102741"/>
                    </a:lnTo>
                    <a:lnTo>
                      <a:pt x="10529" y="11581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8" name="Freeform 107"/>
              <p:cNvSpPr/>
              <p:nvPr/>
            </p:nvSpPr>
            <p:spPr>
              <a:xfrm>
                <a:off x="5004062" y="4019121"/>
                <a:ext cx="10529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0530">
                    <a:moveTo>
                      <a:pt x="0" y="0"/>
                    </a:moveTo>
                    <a:lnTo>
                      <a:pt x="10528" y="1052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Freeform 108"/>
              <p:cNvSpPr/>
              <p:nvPr/>
            </p:nvSpPr>
            <p:spPr>
              <a:xfrm>
                <a:off x="5098819" y="4117305"/>
                <a:ext cx="312327" cy="175557"/>
              </a:xfrm>
              <a:custGeom>
                <a:avLst/>
                <a:gdLst/>
                <a:ahLst/>
                <a:cxnLst/>
                <a:rect l="0" t="0" r="0" b="0"/>
                <a:pathLst>
                  <a:path w="312327" h="175557">
                    <a:moveTo>
                      <a:pt x="0" y="38686"/>
                    </a:moveTo>
                    <a:lnTo>
                      <a:pt x="2933" y="50354"/>
                    </a:lnTo>
                    <a:lnTo>
                      <a:pt x="5715" y="60843"/>
                    </a:lnTo>
                    <a:lnTo>
                      <a:pt x="8615" y="71149"/>
                    </a:lnTo>
                    <a:lnTo>
                      <a:pt x="11656" y="81623"/>
                    </a:lnTo>
                    <a:lnTo>
                      <a:pt x="14821" y="92615"/>
                    </a:lnTo>
                    <a:lnTo>
                      <a:pt x="18046" y="104212"/>
                    </a:lnTo>
                    <a:lnTo>
                      <a:pt x="19974" y="114706"/>
                    </a:lnTo>
                    <a:lnTo>
                      <a:pt x="19437" y="120602"/>
                    </a:lnTo>
                    <a:lnTo>
                      <a:pt x="17803" y="120410"/>
                    </a:lnTo>
                    <a:lnTo>
                      <a:pt x="16043" y="115015"/>
                    </a:lnTo>
                    <a:lnTo>
                      <a:pt x="14534" y="105956"/>
                    </a:lnTo>
                    <a:lnTo>
                      <a:pt x="13361" y="94691"/>
                    </a:lnTo>
                    <a:lnTo>
                      <a:pt x="12501" y="82198"/>
                    </a:lnTo>
                    <a:lnTo>
                      <a:pt x="12057" y="69199"/>
                    </a:lnTo>
                    <a:lnTo>
                      <a:pt x="12274" y="56306"/>
                    </a:lnTo>
                    <a:lnTo>
                      <a:pt x="13239" y="43820"/>
                    </a:lnTo>
                    <a:lnTo>
                      <a:pt x="15208" y="32127"/>
                    </a:lnTo>
                    <a:lnTo>
                      <a:pt x="18663" y="21788"/>
                    </a:lnTo>
                    <a:lnTo>
                      <a:pt x="23728" y="12992"/>
                    </a:lnTo>
                    <a:lnTo>
                      <a:pt x="30061" y="6084"/>
                    </a:lnTo>
                    <a:lnTo>
                      <a:pt x="37069" y="1715"/>
                    </a:lnTo>
                    <a:lnTo>
                      <a:pt x="44334" y="0"/>
                    </a:lnTo>
                    <a:lnTo>
                      <a:pt x="51649" y="609"/>
                    </a:lnTo>
                    <a:lnTo>
                      <a:pt x="58933" y="3062"/>
                    </a:lnTo>
                    <a:lnTo>
                      <a:pt x="66163" y="6894"/>
                    </a:lnTo>
                    <a:lnTo>
                      <a:pt x="73338" y="11887"/>
                    </a:lnTo>
                    <a:lnTo>
                      <a:pt x="80470" y="18053"/>
                    </a:lnTo>
                    <a:lnTo>
                      <a:pt x="87563" y="25306"/>
                    </a:lnTo>
                    <a:lnTo>
                      <a:pt x="94464" y="33463"/>
                    </a:lnTo>
                    <a:lnTo>
                      <a:pt x="100872" y="42315"/>
                    </a:lnTo>
                    <a:lnTo>
                      <a:pt x="106663" y="51684"/>
                    </a:lnTo>
                    <a:lnTo>
                      <a:pt x="111874" y="61587"/>
                    </a:lnTo>
                    <a:lnTo>
                      <a:pt x="116608" y="72219"/>
                    </a:lnTo>
                    <a:lnTo>
                      <a:pt x="120993" y="83600"/>
                    </a:lnTo>
                    <a:lnTo>
                      <a:pt x="125636" y="94446"/>
                    </a:lnTo>
                    <a:lnTo>
                      <a:pt x="131531" y="101361"/>
                    </a:lnTo>
                    <a:lnTo>
                      <a:pt x="138600" y="102813"/>
                    </a:lnTo>
                    <a:lnTo>
                      <a:pt x="146182" y="100782"/>
                    </a:lnTo>
                    <a:lnTo>
                      <a:pt x="154403" y="97277"/>
                    </a:lnTo>
                    <a:lnTo>
                      <a:pt x="163625" y="94049"/>
                    </a:lnTo>
                    <a:lnTo>
                      <a:pt x="173944" y="91948"/>
                    </a:lnTo>
                    <a:lnTo>
                      <a:pt x="185242" y="91142"/>
                    </a:lnTo>
                    <a:lnTo>
                      <a:pt x="197322" y="91486"/>
                    </a:lnTo>
                    <a:lnTo>
                      <a:pt x="209990" y="92738"/>
                    </a:lnTo>
                    <a:lnTo>
                      <a:pt x="223083" y="94503"/>
                    </a:lnTo>
                    <a:lnTo>
                      <a:pt x="236475" y="96280"/>
                    </a:lnTo>
                    <a:lnTo>
                      <a:pt x="250065" y="97788"/>
                    </a:lnTo>
                    <a:lnTo>
                      <a:pt x="263461" y="98625"/>
                    </a:lnTo>
                    <a:lnTo>
                      <a:pt x="276003" y="98203"/>
                    </a:lnTo>
                    <a:lnTo>
                      <a:pt x="287387" y="96318"/>
                    </a:lnTo>
                    <a:lnTo>
                      <a:pt x="297166" y="92932"/>
                    </a:lnTo>
                    <a:lnTo>
                      <a:pt x="304606" y="87994"/>
                    </a:lnTo>
                    <a:lnTo>
                      <a:pt x="309528" y="81640"/>
                    </a:lnTo>
                    <a:lnTo>
                      <a:pt x="312053" y="74291"/>
                    </a:lnTo>
                    <a:lnTo>
                      <a:pt x="312326" y="66529"/>
                    </a:lnTo>
                    <a:lnTo>
                      <a:pt x="310658" y="58726"/>
                    </a:lnTo>
                    <a:lnTo>
                      <a:pt x="307288" y="51203"/>
                    </a:lnTo>
                    <a:lnTo>
                      <a:pt x="302294" y="44304"/>
                    </a:lnTo>
                    <a:lnTo>
                      <a:pt x="295862" y="38152"/>
                    </a:lnTo>
                    <a:lnTo>
                      <a:pt x="288105" y="32852"/>
                    </a:lnTo>
                    <a:lnTo>
                      <a:pt x="278996" y="28583"/>
                    </a:lnTo>
                    <a:lnTo>
                      <a:pt x="268651" y="25348"/>
                    </a:lnTo>
                    <a:lnTo>
                      <a:pt x="257449" y="23326"/>
                    </a:lnTo>
                    <a:lnTo>
                      <a:pt x="245939" y="22942"/>
                    </a:lnTo>
                    <a:lnTo>
                      <a:pt x="234463" y="24277"/>
                    </a:lnTo>
                    <a:lnTo>
                      <a:pt x="223317" y="27123"/>
                    </a:lnTo>
                    <a:lnTo>
                      <a:pt x="212833" y="31166"/>
                    </a:lnTo>
                    <a:lnTo>
                      <a:pt x="203126" y="36115"/>
                    </a:lnTo>
                    <a:lnTo>
                      <a:pt x="194455" y="42046"/>
                    </a:lnTo>
                    <a:lnTo>
                      <a:pt x="187301" y="49382"/>
                    </a:lnTo>
                    <a:lnTo>
                      <a:pt x="181789" y="58244"/>
                    </a:lnTo>
                    <a:lnTo>
                      <a:pt x="177900" y="68465"/>
                    </a:lnTo>
                    <a:lnTo>
                      <a:pt x="175648" y="79776"/>
                    </a:lnTo>
                    <a:lnTo>
                      <a:pt x="174876" y="91895"/>
                    </a:lnTo>
                    <a:lnTo>
                      <a:pt x="175475" y="104269"/>
                    </a:lnTo>
                    <a:lnTo>
                      <a:pt x="177463" y="116110"/>
                    </a:lnTo>
                    <a:lnTo>
                      <a:pt x="180728" y="127025"/>
                    </a:lnTo>
                    <a:lnTo>
                      <a:pt x="185206" y="136827"/>
                    </a:lnTo>
                    <a:lnTo>
                      <a:pt x="190960" y="145345"/>
                    </a:lnTo>
                    <a:lnTo>
                      <a:pt x="197910" y="152627"/>
                    </a:lnTo>
                    <a:lnTo>
                      <a:pt x="206018" y="158705"/>
                    </a:lnTo>
                    <a:lnTo>
                      <a:pt x="215362" y="163505"/>
                    </a:lnTo>
                    <a:lnTo>
                      <a:pt x="225857" y="167110"/>
                    </a:lnTo>
                    <a:lnTo>
                      <a:pt x="236892" y="169725"/>
                    </a:lnTo>
                    <a:lnTo>
                      <a:pt x="248604" y="171856"/>
                    </a:lnTo>
                    <a:lnTo>
                      <a:pt x="263138" y="173693"/>
                    </a:lnTo>
                    <a:lnTo>
                      <a:pt x="284269" y="17555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1" name="Freeform 110"/>
            <p:cNvSpPr/>
            <p:nvPr/>
          </p:nvSpPr>
          <p:spPr>
            <a:xfrm>
              <a:off x="5750285" y="3955622"/>
              <a:ext cx="18345" cy="284270"/>
            </a:xfrm>
            <a:custGeom>
              <a:avLst/>
              <a:gdLst/>
              <a:ahLst/>
              <a:cxnLst/>
              <a:rect l="0" t="0" r="0" b="0"/>
              <a:pathLst>
                <a:path w="18345" h="284270">
                  <a:moveTo>
                    <a:pt x="7815" y="0"/>
                  </a:moveTo>
                  <a:lnTo>
                    <a:pt x="4948" y="9002"/>
                  </a:lnTo>
                  <a:lnTo>
                    <a:pt x="2806" y="19269"/>
                  </a:lnTo>
                  <a:lnTo>
                    <a:pt x="1208" y="31844"/>
                  </a:lnTo>
                  <a:lnTo>
                    <a:pt x="201" y="46026"/>
                  </a:lnTo>
                  <a:lnTo>
                    <a:pt x="0" y="60525"/>
                  </a:lnTo>
                  <a:lnTo>
                    <a:pt x="651" y="74561"/>
                  </a:lnTo>
                  <a:lnTo>
                    <a:pt x="1890" y="88043"/>
                  </a:lnTo>
                  <a:lnTo>
                    <a:pt x="3254" y="101297"/>
                  </a:lnTo>
                  <a:lnTo>
                    <a:pt x="4462" y="114579"/>
                  </a:lnTo>
                  <a:lnTo>
                    <a:pt x="5424" y="128158"/>
                  </a:lnTo>
                  <a:lnTo>
                    <a:pt x="6145" y="142360"/>
                  </a:lnTo>
                  <a:lnTo>
                    <a:pt x="6663" y="157293"/>
                  </a:lnTo>
                  <a:lnTo>
                    <a:pt x="7029" y="172732"/>
                  </a:lnTo>
                  <a:lnTo>
                    <a:pt x="7282" y="188242"/>
                  </a:lnTo>
                  <a:lnTo>
                    <a:pt x="7459" y="203553"/>
                  </a:lnTo>
                  <a:lnTo>
                    <a:pt x="7779" y="218365"/>
                  </a:lnTo>
                  <a:lnTo>
                    <a:pt x="8773" y="233931"/>
                  </a:lnTo>
                  <a:lnTo>
                    <a:pt x="11648" y="253850"/>
                  </a:lnTo>
                  <a:lnTo>
                    <a:pt x="18344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652816" y="4060907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67182" y="5800"/>
                  </a:lnTo>
                  <a:lnTo>
                    <a:pt x="155413" y="10725"/>
                  </a:lnTo>
                  <a:lnTo>
                    <a:pt x="142522" y="15223"/>
                  </a:lnTo>
                  <a:lnTo>
                    <a:pt x="128674" y="19271"/>
                  </a:lnTo>
                  <a:lnTo>
                    <a:pt x="114346" y="22635"/>
                  </a:lnTo>
                  <a:lnTo>
                    <a:pt x="99877" y="25249"/>
                  </a:lnTo>
                  <a:lnTo>
                    <a:pt x="85427" y="27348"/>
                  </a:lnTo>
                  <a:lnTo>
                    <a:pt x="71051" y="29376"/>
                  </a:lnTo>
                  <a:lnTo>
                    <a:pt x="56775" y="31591"/>
                  </a:lnTo>
                  <a:lnTo>
                    <a:pt x="43192" y="33920"/>
                  </a:lnTo>
                  <a:lnTo>
                    <a:pt x="30140" y="36277"/>
                  </a:lnTo>
                  <a:lnTo>
                    <a:pt x="16472" y="388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842329" y="3871394"/>
              <a:ext cx="315856" cy="347442"/>
            </a:xfrm>
            <a:custGeom>
              <a:avLst/>
              <a:gdLst/>
              <a:ahLst/>
              <a:cxnLst/>
              <a:rect l="0" t="0" r="0" b="0"/>
              <a:pathLst>
                <a:path w="315856" h="347442">
                  <a:moveTo>
                    <a:pt x="0" y="0"/>
                  </a:moveTo>
                  <a:lnTo>
                    <a:pt x="5801" y="8935"/>
                  </a:lnTo>
                  <a:lnTo>
                    <a:pt x="10724" y="18563"/>
                  </a:lnTo>
                  <a:lnTo>
                    <a:pt x="15228" y="29859"/>
                  </a:lnTo>
                  <a:lnTo>
                    <a:pt x="19448" y="42872"/>
                  </a:lnTo>
                  <a:lnTo>
                    <a:pt x="23461" y="57649"/>
                  </a:lnTo>
                  <a:lnTo>
                    <a:pt x="27318" y="74031"/>
                  </a:lnTo>
                  <a:lnTo>
                    <a:pt x="30898" y="91891"/>
                  </a:lnTo>
                  <a:lnTo>
                    <a:pt x="33925" y="111224"/>
                  </a:lnTo>
                  <a:lnTo>
                    <a:pt x="36298" y="131872"/>
                  </a:lnTo>
                  <a:lnTo>
                    <a:pt x="38231" y="152937"/>
                  </a:lnTo>
                  <a:lnTo>
                    <a:pt x="40144" y="172931"/>
                  </a:lnTo>
                  <a:lnTo>
                    <a:pt x="42280" y="191122"/>
                  </a:lnTo>
                  <a:lnTo>
                    <a:pt x="44548" y="207791"/>
                  </a:lnTo>
                  <a:lnTo>
                    <a:pt x="46616" y="223829"/>
                  </a:lnTo>
                  <a:lnTo>
                    <a:pt x="48309" y="239836"/>
                  </a:lnTo>
                  <a:lnTo>
                    <a:pt x="49768" y="255743"/>
                  </a:lnTo>
                  <a:lnTo>
                    <a:pt x="51354" y="270992"/>
                  </a:lnTo>
                  <a:lnTo>
                    <a:pt x="53264" y="285296"/>
                  </a:lnTo>
                  <a:lnTo>
                    <a:pt x="55207" y="298667"/>
                  </a:lnTo>
                  <a:lnTo>
                    <a:pt x="56526" y="311255"/>
                  </a:lnTo>
                  <a:lnTo>
                    <a:pt x="56892" y="323169"/>
                  </a:lnTo>
                  <a:lnTo>
                    <a:pt x="56307" y="332133"/>
                  </a:lnTo>
                  <a:lnTo>
                    <a:pt x="55242" y="334979"/>
                  </a:lnTo>
                  <a:lnTo>
                    <a:pt x="54348" y="332353"/>
                  </a:lnTo>
                  <a:lnTo>
                    <a:pt x="53744" y="325852"/>
                  </a:lnTo>
                  <a:lnTo>
                    <a:pt x="53525" y="316935"/>
                  </a:lnTo>
                  <a:lnTo>
                    <a:pt x="53924" y="306801"/>
                  </a:lnTo>
                  <a:lnTo>
                    <a:pt x="55018" y="296164"/>
                  </a:lnTo>
                  <a:lnTo>
                    <a:pt x="56741" y="285370"/>
                  </a:lnTo>
                  <a:lnTo>
                    <a:pt x="58971" y="274569"/>
                  </a:lnTo>
                  <a:lnTo>
                    <a:pt x="61592" y="263816"/>
                  </a:lnTo>
                  <a:lnTo>
                    <a:pt x="64828" y="253283"/>
                  </a:lnTo>
                  <a:lnTo>
                    <a:pt x="69210" y="243274"/>
                  </a:lnTo>
                  <a:lnTo>
                    <a:pt x="74939" y="233925"/>
                  </a:lnTo>
                  <a:lnTo>
                    <a:pt x="81905" y="225849"/>
                  </a:lnTo>
                  <a:lnTo>
                    <a:pt x="89877" y="220167"/>
                  </a:lnTo>
                  <a:lnTo>
                    <a:pt x="98601" y="217286"/>
                  </a:lnTo>
                  <a:lnTo>
                    <a:pt x="107543" y="217303"/>
                  </a:lnTo>
                  <a:lnTo>
                    <a:pt x="115925" y="220348"/>
                  </a:lnTo>
                  <a:lnTo>
                    <a:pt x="123370" y="226170"/>
                  </a:lnTo>
                  <a:lnTo>
                    <a:pt x="129857" y="234110"/>
                  </a:lnTo>
                  <a:lnTo>
                    <a:pt x="135530" y="243324"/>
                  </a:lnTo>
                  <a:lnTo>
                    <a:pt x="140565" y="253218"/>
                  </a:lnTo>
                  <a:lnTo>
                    <a:pt x="144966" y="263617"/>
                  </a:lnTo>
                  <a:lnTo>
                    <a:pt x="148558" y="274656"/>
                  </a:lnTo>
                  <a:lnTo>
                    <a:pt x="151327" y="286345"/>
                  </a:lnTo>
                  <a:lnTo>
                    <a:pt x="153890" y="297418"/>
                  </a:lnTo>
                  <a:lnTo>
                    <a:pt x="157404" y="304337"/>
                  </a:lnTo>
                  <a:lnTo>
                    <a:pt x="162032" y="305264"/>
                  </a:lnTo>
                  <a:lnTo>
                    <a:pt x="167158" y="302048"/>
                  </a:lnTo>
                  <a:lnTo>
                    <a:pt x="172804" y="296417"/>
                  </a:lnTo>
                  <a:lnTo>
                    <a:pt x="179267" y="289623"/>
                  </a:lnTo>
                  <a:lnTo>
                    <a:pt x="186645" y="282380"/>
                  </a:lnTo>
                  <a:lnTo>
                    <a:pt x="194845" y="275188"/>
                  </a:lnTo>
                  <a:lnTo>
                    <a:pt x="203708" y="268489"/>
                  </a:lnTo>
                  <a:lnTo>
                    <a:pt x="213070" y="262452"/>
                  </a:lnTo>
                  <a:lnTo>
                    <a:pt x="222792" y="256884"/>
                  </a:lnTo>
                  <a:lnTo>
                    <a:pt x="232770" y="251367"/>
                  </a:lnTo>
                  <a:lnTo>
                    <a:pt x="242919" y="245647"/>
                  </a:lnTo>
                  <a:lnTo>
                    <a:pt x="253022" y="239650"/>
                  </a:lnTo>
                  <a:lnTo>
                    <a:pt x="262732" y="233389"/>
                  </a:lnTo>
                  <a:lnTo>
                    <a:pt x="271883" y="226906"/>
                  </a:lnTo>
                  <a:lnTo>
                    <a:pt x="280164" y="219924"/>
                  </a:lnTo>
                  <a:lnTo>
                    <a:pt x="287048" y="211872"/>
                  </a:lnTo>
                  <a:lnTo>
                    <a:pt x="292367" y="202537"/>
                  </a:lnTo>
                  <a:lnTo>
                    <a:pt x="295785" y="192335"/>
                  </a:lnTo>
                  <a:lnTo>
                    <a:pt x="296655" y="182103"/>
                  </a:lnTo>
                  <a:lnTo>
                    <a:pt x="294863" y="172348"/>
                  </a:lnTo>
                  <a:lnTo>
                    <a:pt x="290576" y="163699"/>
                  </a:lnTo>
                  <a:lnTo>
                    <a:pt x="283968" y="157034"/>
                  </a:lnTo>
                  <a:lnTo>
                    <a:pt x="275388" y="152640"/>
                  </a:lnTo>
                  <a:lnTo>
                    <a:pt x="265580" y="150472"/>
                  </a:lnTo>
                  <a:lnTo>
                    <a:pt x="255554" y="150439"/>
                  </a:lnTo>
                  <a:lnTo>
                    <a:pt x="245899" y="152269"/>
                  </a:lnTo>
                  <a:lnTo>
                    <a:pt x="236965" y="155747"/>
                  </a:lnTo>
                  <a:lnTo>
                    <a:pt x="229036" y="160814"/>
                  </a:lnTo>
                  <a:lnTo>
                    <a:pt x="222150" y="167289"/>
                  </a:lnTo>
                  <a:lnTo>
                    <a:pt x="216169" y="174906"/>
                  </a:lnTo>
                  <a:lnTo>
                    <a:pt x="210901" y="183387"/>
                  </a:lnTo>
                  <a:lnTo>
                    <a:pt x="206173" y="192499"/>
                  </a:lnTo>
                  <a:lnTo>
                    <a:pt x="202165" y="202058"/>
                  </a:lnTo>
                  <a:lnTo>
                    <a:pt x="199375" y="211927"/>
                  </a:lnTo>
                  <a:lnTo>
                    <a:pt x="197981" y="222014"/>
                  </a:lnTo>
                  <a:lnTo>
                    <a:pt x="197858" y="232414"/>
                  </a:lnTo>
                  <a:lnTo>
                    <a:pt x="198764" y="243389"/>
                  </a:lnTo>
                  <a:lnTo>
                    <a:pt x="200453" y="255031"/>
                  </a:lnTo>
                  <a:lnTo>
                    <a:pt x="202874" y="267122"/>
                  </a:lnTo>
                  <a:lnTo>
                    <a:pt x="206168" y="279238"/>
                  </a:lnTo>
                  <a:lnTo>
                    <a:pt x="210348" y="291124"/>
                  </a:lnTo>
                  <a:lnTo>
                    <a:pt x="215459" y="302546"/>
                  </a:lnTo>
                  <a:lnTo>
                    <a:pt x="221647" y="313216"/>
                  </a:lnTo>
                  <a:lnTo>
                    <a:pt x="228891" y="323043"/>
                  </a:lnTo>
                  <a:lnTo>
                    <a:pt x="237197" y="331625"/>
                  </a:lnTo>
                  <a:lnTo>
                    <a:pt x="246676" y="338186"/>
                  </a:lnTo>
                  <a:lnTo>
                    <a:pt x="257261" y="342491"/>
                  </a:lnTo>
                  <a:lnTo>
                    <a:pt x="268356" y="344925"/>
                  </a:lnTo>
                  <a:lnTo>
                    <a:pt x="280115" y="346464"/>
                  </a:lnTo>
                  <a:lnTo>
                    <a:pt x="294687" y="347244"/>
                  </a:lnTo>
                  <a:lnTo>
                    <a:pt x="315855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364140" y="4029322"/>
              <a:ext cx="252654" cy="180653"/>
            </a:xfrm>
            <a:custGeom>
              <a:avLst/>
              <a:gdLst/>
              <a:ahLst/>
              <a:cxnLst/>
              <a:rect l="0" t="0" r="0" b="0"/>
              <a:pathLst>
                <a:path w="252654" h="180653">
                  <a:moveTo>
                    <a:pt x="4613" y="0"/>
                  </a:moveTo>
                  <a:lnTo>
                    <a:pt x="1814" y="11668"/>
                  </a:lnTo>
                  <a:lnTo>
                    <a:pt x="312" y="22157"/>
                  </a:lnTo>
                  <a:lnTo>
                    <a:pt x="0" y="32463"/>
                  </a:lnTo>
                  <a:lnTo>
                    <a:pt x="507" y="42937"/>
                  </a:lnTo>
                  <a:lnTo>
                    <a:pt x="1327" y="53929"/>
                  </a:lnTo>
                  <a:lnTo>
                    <a:pt x="2147" y="65572"/>
                  </a:lnTo>
                  <a:lnTo>
                    <a:pt x="3003" y="77826"/>
                  </a:lnTo>
                  <a:lnTo>
                    <a:pt x="4179" y="90580"/>
                  </a:lnTo>
                  <a:lnTo>
                    <a:pt x="5823" y="103712"/>
                  </a:lnTo>
                  <a:lnTo>
                    <a:pt x="8095" y="116952"/>
                  </a:lnTo>
                  <a:lnTo>
                    <a:pt x="11232" y="129914"/>
                  </a:lnTo>
                  <a:lnTo>
                    <a:pt x="15277" y="142385"/>
                  </a:lnTo>
                  <a:lnTo>
                    <a:pt x="20284" y="153537"/>
                  </a:lnTo>
                  <a:lnTo>
                    <a:pt x="26394" y="161905"/>
                  </a:lnTo>
                  <a:lnTo>
                    <a:pt x="33570" y="166923"/>
                  </a:lnTo>
                  <a:lnTo>
                    <a:pt x="41319" y="168509"/>
                  </a:lnTo>
                  <a:lnTo>
                    <a:pt x="48827" y="166623"/>
                  </a:lnTo>
                  <a:lnTo>
                    <a:pt x="55647" y="161619"/>
                  </a:lnTo>
                  <a:lnTo>
                    <a:pt x="61699" y="154245"/>
                  </a:lnTo>
                  <a:lnTo>
                    <a:pt x="67072" y="145420"/>
                  </a:lnTo>
                  <a:lnTo>
                    <a:pt x="71934" y="135840"/>
                  </a:lnTo>
                  <a:lnTo>
                    <a:pt x="77345" y="127461"/>
                  </a:lnTo>
                  <a:lnTo>
                    <a:pt x="83968" y="123219"/>
                  </a:lnTo>
                  <a:lnTo>
                    <a:pt x="90745" y="123509"/>
                  </a:lnTo>
                  <a:lnTo>
                    <a:pt x="97426" y="126874"/>
                  </a:lnTo>
                  <a:lnTo>
                    <a:pt x="104084" y="131981"/>
                  </a:lnTo>
                  <a:lnTo>
                    <a:pt x="110784" y="138177"/>
                  </a:lnTo>
                  <a:lnTo>
                    <a:pt x="117549" y="145325"/>
                  </a:lnTo>
                  <a:lnTo>
                    <a:pt x="124387" y="153309"/>
                  </a:lnTo>
                  <a:lnTo>
                    <a:pt x="131615" y="161488"/>
                  </a:lnTo>
                  <a:lnTo>
                    <a:pt x="139834" y="168779"/>
                  </a:lnTo>
                  <a:lnTo>
                    <a:pt x="149288" y="174640"/>
                  </a:lnTo>
                  <a:lnTo>
                    <a:pt x="159739" y="178730"/>
                  </a:lnTo>
                  <a:lnTo>
                    <a:pt x="170671" y="180652"/>
                  </a:lnTo>
                  <a:lnTo>
                    <a:pt x="181724" y="180417"/>
                  </a:lnTo>
                  <a:lnTo>
                    <a:pt x="192567" y="178176"/>
                  </a:lnTo>
                  <a:lnTo>
                    <a:pt x="202841" y="174020"/>
                  </a:lnTo>
                  <a:lnTo>
                    <a:pt x="212408" y="168195"/>
                  </a:lnTo>
                  <a:lnTo>
                    <a:pt x="221153" y="161034"/>
                  </a:lnTo>
                  <a:lnTo>
                    <a:pt x="228888" y="152866"/>
                  </a:lnTo>
                  <a:lnTo>
                    <a:pt x="235607" y="143960"/>
                  </a:lnTo>
                  <a:lnTo>
                    <a:pt x="241291" y="134201"/>
                  </a:lnTo>
                  <a:lnTo>
                    <a:pt x="245819" y="123134"/>
                  </a:lnTo>
                  <a:lnTo>
                    <a:pt x="249233" y="110620"/>
                  </a:lnTo>
                  <a:lnTo>
                    <a:pt x="251543" y="97131"/>
                  </a:lnTo>
                  <a:lnTo>
                    <a:pt x="252653" y="83538"/>
                  </a:lnTo>
                  <a:lnTo>
                    <a:pt x="252624" y="70373"/>
                  </a:lnTo>
                  <a:lnTo>
                    <a:pt x="251603" y="58239"/>
                  </a:lnTo>
                  <a:lnTo>
                    <a:pt x="249539" y="46790"/>
                  </a:lnTo>
                  <a:lnTo>
                    <a:pt x="245137" y="35025"/>
                  </a:lnTo>
                  <a:lnTo>
                    <a:pt x="23624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646915" y="4071435"/>
              <a:ext cx="122983" cy="170779"/>
            </a:xfrm>
            <a:custGeom>
              <a:avLst/>
              <a:gdLst/>
              <a:ahLst/>
              <a:cxnLst/>
              <a:rect l="0" t="0" r="0" b="0"/>
              <a:pathLst>
                <a:path w="122983" h="170779">
                  <a:moveTo>
                    <a:pt x="90335" y="0"/>
                  </a:moveTo>
                  <a:lnTo>
                    <a:pt x="78734" y="135"/>
                  </a:lnTo>
                  <a:lnTo>
                    <a:pt x="68885" y="1415"/>
                  </a:lnTo>
                  <a:lnTo>
                    <a:pt x="59880" y="4008"/>
                  </a:lnTo>
                  <a:lnTo>
                    <a:pt x="51438" y="7728"/>
                  </a:lnTo>
                  <a:lnTo>
                    <a:pt x="43411" y="12361"/>
                  </a:lnTo>
                  <a:lnTo>
                    <a:pt x="35693" y="17698"/>
                  </a:lnTo>
                  <a:lnTo>
                    <a:pt x="28362" y="23718"/>
                  </a:lnTo>
                  <a:lnTo>
                    <a:pt x="21659" y="30581"/>
                  </a:lnTo>
                  <a:lnTo>
                    <a:pt x="15672" y="38314"/>
                  </a:lnTo>
                  <a:lnTo>
                    <a:pt x="10500" y="47132"/>
                  </a:lnTo>
                  <a:lnTo>
                    <a:pt x="6323" y="57495"/>
                  </a:lnTo>
                  <a:lnTo>
                    <a:pt x="3149" y="69499"/>
                  </a:lnTo>
                  <a:lnTo>
                    <a:pt x="1001" y="82629"/>
                  </a:lnTo>
                  <a:lnTo>
                    <a:pt x="0" y="95973"/>
                  </a:lnTo>
                  <a:lnTo>
                    <a:pt x="109" y="108976"/>
                  </a:lnTo>
                  <a:lnTo>
                    <a:pt x="1316" y="121298"/>
                  </a:lnTo>
                  <a:lnTo>
                    <a:pt x="3720" y="132646"/>
                  </a:lnTo>
                  <a:lnTo>
                    <a:pt x="7273" y="142969"/>
                  </a:lnTo>
                  <a:lnTo>
                    <a:pt x="12115" y="152069"/>
                  </a:lnTo>
                  <a:lnTo>
                    <a:pt x="18647" y="159519"/>
                  </a:lnTo>
                  <a:lnTo>
                    <a:pt x="26928" y="165229"/>
                  </a:lnTo>
                  <a:lnTo>
                    <a:pt x="36573" y="169082"/>
                  </a:lnTo>
                  <a:lnTo>
                    <a:pt x="46956" y="170778"/>
                  </a:lnTo>
                  <a:lnTo>
                    <a:pt x="57637" y="170363"/>
                  </a:lnTo>
                  <a:lnTo>
                    <a:pt x="68230" y="168154"/>
                  </a:lnTo>
                  <a:lnTo>
                    <a:pt x="78334" y="164545"/>
                  </a:lnTo>
                  <a:lnTo>
                    <a:pt x="87788" y="159897"/>
                  </a:lnTo>
                  <a:lnTo>
                    <a:pt x="96457" y="154338"/>
                  </a:lnTo>
                  <a:lnTo>
                    <a:pt x="104141" y="147785"/>
                  </a:lnTo>
                  <a:lnTo>
                    <a:pt x="110822" y="140267"/>
                  </a:lnTo>
                  <a:lnTo>
                    <a:pt x="116310" y="131931"/>
                  </a:lnTo>
                  <a:lnTo>
                    <a:pt x="120175" y="122958"/>
                  </a:lnTo>
                  <a:lnTo>
                    <a:pt x="122331" y="113513"/>
                  </a:lnTo>
                  <a:lnTo>
                    <a:pt x="122982" y="103729"/>
                  </a:lnTo>
                  <a:lnTo>
                    <a:pt x="122440" y="93709"/>
                  </a:lnTo>
                  <a:lnTo>
                    <a:pt x="120999" y="83529"/>
                  </a:lnTo>
                  <a:lnTo>
                    <a:pt x="118746" y="73405"/>
                  </a:lnTo>
                  <a:lnTo>
                    <a:pt x="115565" y="63681"/>
                  </a:lnTo>
                  <a:lnTo>
                    <a:pt x="111469" y="54520"/>
                  </a:lnTo>
                  <a:lnTo>
                    <a:pt x="106705" y="46205"/>
                  </a:lnTo>
                  <a:lnTo>
                    <a:pt x="101102" y="38411"/>
                  </a:lnTo>
                  <a:lnTo>
                    <a:pt x="93051" y="30458"/>
                  </a:lnTo>
                  <a:lnTo>
                    <a:pt x="79806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821479" y="4066341"/>
              <a:ext cx="115814" cy="149355"/>
            </a:xfrm>
            <a:custGeom>
              <a:avLst/>
              <a:gdLst/>
              <a:ahLst/>
              <a:cxnLst/>
              <a:rect l="0" t="0" r="0" b="0"/>
              <a:pathLst>
                <a:path w="115814" h="149355">
                  <a:moveTo>
                    <a:pt x="0" y="89323"/>
                  </a:moveTo>
                  <a:lnTo>
                    <a:pt x="5801" y="98124"/>
                  </a:lnTo>
                  <a:lnTo>
                    <a:pt x="10724" y="106471"/>
                  </a:lnTo>
                  <a:lnTo>
                    <a:pt x="15232" y="115165"/>
                  </a:lnTo>
                  <a:lnTo>
                    <a:pt x="19626" y="124113"/>
                  </a:lnTo>
                  <a:lnTo>
                    <a:pt x="24288" y="132960"/>
                  </a:lnTo>
                  <a:lnTo>
                    <a:pt x="29389" y="141447"/>
                  </a:lnTo>
                  <a:lnTo>
                    <a:pt x="34449" y="147695"/>
                  </a:lnTo>
                  <a:lnTo>
                    <a:pt x="37994" y="149354"/>
                  </a:lnTo>
                  <a:lnTo>
                    <a:pt x="38924" y="147036"/>
                  </a:lnTo>
                  <a:lnTo>
                    <a:pt x="37491" y="141934"/>
                  </a:lnTo>
                  <a:lnTo>
                    <a:pt x="34459" y="134979"/>
                  </a:lnTo>
                  <a:lnTo>
                    <a:pt x="30670" y="126807"/>
                  </a:lnTo>
                  <a:lnTo>
                    <a:pt x="26640" y="117836"/>
                  </a:lnTo>
                  <a:lnTo>
                    <a:pt x="22611" y="108339"/>
                  </a:lnTo>
                  <a:lnTo>
                    <a:pt x="18669" y="98494"/>
                  </a:lnTo>
                  <a:lnTo>
                    <a:pt x="14832" y="88415"/>
                  </a:lnTo>
                  <a:lnTo>
                    <a:pt x="11252" y="78016"/>
                  </a:lnTo>
                  <a:lnTo>
                    <a:pt x="8220" y="67040"/>
                  </a:lnTo>
                  <a:lnTo>
                    <a:pt x="5857" y="55405"/>
                  </a:lnTo>
                  <a:lnTo>
                    <a:pt x="4609" y="43659"/>
                  </a:lnTo>
                  <a:lnTo>
                    <a:pt x="5286" y="32838"/>
                  </a:lnTo>
                  <a:lnTo>
                    <a:pt x="8158" y="23457"/>
                  </a:lnTo>
                  <a:lnTo>
                    <a:pt x="13190" y="15686"/>
                  </a:lnTo>
                  <a:lnTo>
                    <a:pt x="20306" y="9608"/>
                  </a:lnTo>
                  <a:lnTo>
                    <a:pt x="29236" y="5083"/>
                  </a:lnTo>
                  <a:lnTo>
                    <a:pt x="39450" y="1993"/>
                  </a:lnTo>
                  <a:lnTo>
                    <a:pt x="50280" y="344"/>
                  </a:lnTo>
                  <a:lnTo>
                    <a:pt x="61288" y="0"/>
                  </a:lnTo>
                  <a:lnTo>
                    <a:pt x="72014" y="568"/>
                  </a:lnTo>
                  <a:lnTo>
                    <a:pt x="83034" y="1533"/>
                  </a:lnTo>
                  <a:lnTo>
                    <a:pt x="96428" y="2975"/>
                  </a:lnTo>
                  <a:lnTo>
                    <a:pt x="115813" y="50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982720" y="3848310"/>
              <a:ext cx="140513" cy="407974"/>
            </a:xfrm>
            <a:custGeom>
              <a:avLst/>
              <a:gdLst/>
              <a:ahLst/>
              <a:cxnLst/>
              <a:rect l="0" t="0" r="0" b="0"/>
              <a:pathLst>
                <a:path w="140513" h="407974">
                  <a:moveTo>
                    <a:pt x="80913" y="265239"/>
                  </a:moveTo>
                  <a:lnTo>
                    <a:pt x="74912" y="259506"/>
                  </a:lnTo>
                  <a:lnTo>
                    <a:pt x="68067" y="255222"/>
                  </a:lnTo>
                  <a:lnTo>
                    <a:pt x="59684" y="252034"/>
                  </a:lnTo>
                  <a:lnTo>
                    <a:pt x="50229" y="250364"/>
                  </a:lnTo>
                  <a:lnTo>
                    <a:pt x="40564" y="251260"/>
                  </a:lnTo>
                  <a:lnTo>
                    <a:pt x="31219" y="255079"/>
                  </a:lnTo>
                  <a:lnTo>
                    <a:pt x="22692" y="261552"/>
                  </a:lnTo>
                  <a:lnTo>
                    <a:pt x="15585" y="270170"/>
                  </a:lnTo>
                  <a:lnTo>
                    <a:pt x="10074" y="280406"/>
                  </a:lnTo>
                  <a:lnTo>
                    <a:pt x="6005" y="291818"/>
                  </a:lnTo>
                  <a:lnTo>
                    <a:pt x="3093" y="304060"/>
                  </a:lnTo>
                  <a:lnTo>
                    <a:pt x="1063" y="316878"/>
                  </a:lnTo>
                  <a:lnTo>
                    <a:pt x="0" y="330091"/>
                  </a:lnTo>
                  <a:lnTo>
                    <a:pt x="332" y="343574"/>
                  </a:lnTo>
                  <a:lnTo>
                    <a:pt x="2190" y="357226"/>
                  </a:lnTo>
                  <a:lnTo>
                    <a:pt x="5573" y="370496"/>
                  </a:lnTo>
                  <a:lnTo>
                    <a:pt x="10516" y="382421"/>
                  </a:lnTo>
                  <a:lnTo>
                    <a:pt x="16878" y="392574"/>
                  </a:lnTo>
                  <a:lnTo>
                    <a:pt x="24233" y="400542"/>
                  </a:lnTo>
                  <a:lnTo>
                    <a:pt x="32001" y="405696"/>
                  </a:lnTo>
                  <a:lnTo>
                    <a:pt x="39812" y="407973"/>
                  </a:lnTo>
                  <a:lnTo>
                    <a:pt x="47512" y="407757"/>
                  </a:lnTo>
                  <a:lnTo>
                    <a:pt x="55061" y="405577"/>
                  </a:lnTo>
                  <a:lnTo>
                    <a:pt x="62467" y="401926"/>
                  </a:lnTo>
                  <a:lnTo>
                    <a:pt x="69593" y="396887"/>
                  </a:lnTo>
                  <a:lnTo>
                    <a:pt x="76159" y="390158"/>
                  </a:lnTo>
                  <a:lnTo>
                    <a:pt x="82061" y="381713"/>
                  </a:lnTo>
                  <a:lnTo>
                    <a:pt x="87347" y="371943"/>
                  </a:lnTo>
                  <a:lnTo>
                    <a:pt x="92131" y="361467"/>
                  </a:lnTo>
                  <a:lnTo>
                    <a:pt x="96537" y="350708"/>
                  </a:lnTo>
                  <a:lnTo>
                    <a:pt x="100666" y="339552"/>
                  </a:lnTo>
                  <a:lnTo>
                    <a:pt x="104599" y="327471"/>
                  </a:lnTo>
                  <a:lnTo>
                    <a:pt x="108397" y="314241"/>
                  </a:lnTo>
                  <a:lnTo>
                    <a:pt x="112101" y="300254"/>
                  </a:lnTo>
                  <a:lnTo>
                    <a:pt x="115742" y="286319"/>
                  </a:lnTo>
                  <a:lnTo>
                    <a:pt x="119335" y="272898"/>
                  </a:lnTo>
                  <a:lnTo>
                    <a:pt x="122732" y="259784"/>
                  </a:lnTo>
                  <a:lnTo>
                    <a:pt x="125632" y="246307"/>
                  </a:lnTo>
                  <a:lnTo>
                    <a:pt x="127919" y="232100"/>
                  </a:lnTo>
                  <a:lnTo>
                    <a:pt x="129794" y="217439"/>
                  </a:lnTo>
                  <a:lnTo>
                    <a:pt x="131667" y="203044"/>
                  </a:lnTo>
                  <a:lnTo>
                    <a:pt x="133776" y="189310"/>
                  </a:lnTo>
                  <a:lnTo>
                    <a:pt x="136026" y="175986"/>
                  </a:lnTo>
                  <a:lnTo>
                    <a:pt x="138083" y="162366"/>
                  </a:lnTo>
                  <a:lnTo>
                    <a:pt x="139749" y="148055"/>
                  </a:lnTo>
                  <a:lnTo>
                    <a:pt x="140512" y="132984"/>
                  </a:lnTo>
                  <a:lnTo>
                    <a:pt x="139501" y="117250"/>
                  </a:lnTo>
                  <a:lnTo>
                    <a:pt x="136414" y="101000"/>
                  </a:lnTo>
                  <a:lnTo>
                    <a:pt x="131744" y="84697"/>
                  </a:lnTo>
                  <a:lnTo>
                    <a:pt x="126470" y="69065"/>
                  </a:lnTo>
                  <a:lnTo>
                    <a:pt x="121224" y="54446"/>
                  </a:lnTo>
                  <a:lnTo>
                    <a:pt x="116267" y="40835"/>
                  </a:lnTo>
                  <a:lnTo>
                    <a:pt x="111646" y="28074"/>
                  </a:lnTo>
                  <a:lnTo>
                    <a:pt x="107308" y="15999"/>
                  </a:lnTo>
                  <a:lnTo>
                    <a:pt x="102704" y="5583"/>
                  </a:lnTo>
                  <a:lnTo>
                    <a:pt x="97677" y="0"/>
                  </a:lnTo>
                  <a:lnTo>
                    <a:pt x="93848" y="803"/>
                  </a:lnTo>
                  <a:lnTo>
                    <a:pt x="92525" y="6046"/>
                  </a:lnTo>
                  <a:lnTo>
                    <a:pt x="93257" y="14340"/>
                  </a:lnTo>
                  <a:lnTo>
                    <a:pt x="94869" y="25036"/>
                  </a:lnTo>
                  <a:lnTo>
                    <a:pt x="96576" y="37645"/>
                  </a:lnTo>
                  <a:lnTo>
                    <a:pt x="98044" y="51876"/>
                  </a:lnTo>
                  <a:lnTo>
                    <a:pt x="99190" y="67649"/>
                  </a:lnTo>
                  <a:lnTo>
                    <a:pt x="100036" y="84785"/>
                  </a:lnTo>
                  <a:lnTo>
                    <a:pt x="100641" y="103024"/>
                  </a:lnTo>
                  <a:lnTo>
                    <a:pt x="101064" y="122101"/>
                  </a:lnTo>
                  <a:lnTo>
                    <a:pt x="101362" y="141787"/>
                  </a:lnTo>
                  <a:lnTo>
                    <a:pt x="101735" y="161905"/>
                  </a:lnTo>
                  <a:lnTo>
                    <a:pt x="102518" y="182324"/>
                  </a:lnTo>
                  <a:lnTo>
                    <a:pt x="103859" y="202945"/>
                  </a:lnTo>
                  <a:lnTo>
                    <a:pt x="105572" y="223538"/>
                  </a:lnTo>
                  <a:lnTo>
                    <a:pt x="107262" y="243751"/>
                  </a:lnTo>
                  <a:lnTo>
                    <a:pt x="108697" y="263415"/>
                  </a:lnTo>
                  <a:lnTo>
                    <a:pt x="109981" y="282213"/>
                  </a:lnTo>
                  <a:lnTo>
                    <a:pt x="111450" y="299618"/>
                  </a:lnTo>
                  <a:lnTo>
                    <a:pt x="113289" y="315474"/>
                  </a:lnTo>
                  <a:lnTo>
                    <a:pt x="115525" y="329936"/>
                  </a:lnTo>
                  <a:lnTo>
                    <a:pt x="118106" y="343277"/>
                  </a:lnTo>
                  <a:lnTo>
                    <a:pt x="120951" y="355763"/>
                  </a:lnTo>
                  <a:lnTo>
                    <a:pt x="123839" y="367173"/>
                  </a:lnTo>
                  <a:lnTo>
                    <a:pt x="126697" y="377927"/>
                  </a:lnTo>
                  <a:lnTo>
                    <a:pt x="129774" y="388978"/>
                  </a:lnTo>
                  <a:lnTo>
                    <a:pt x="133556" y="4021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189976" y="4092492"/>
              <a:ext cx="165331" cy="174295"/>
            </a:xfrm>
            <a:custGeom>
              <a:avLst/>
              <a:gdLst/>
              <a:ahLst/>
              <a:cxnLst/>
              <a:rect l="0" t="0" r="0" b="0"/>
              <a:pathLst>
                <a:path w="165331" h="174295">
                  <a:moveTo>
                    <a:pt x="115814" y="0"/>
                  </a:moveTo>
                  <a:lnTo>
                    <a:pt x="104146" y="68"/>
                  </a:lnTo>
                  <a:lnTo>
                    <a:pt x="93657" y="708"/>
                  </a:lnTo>
                  <a:lnTo>
                    <a:pt x="83356" y="2004"/>
                  </a:lnTo>
                  <a:lnTo>
                    <a:pt x="73054" y="3864"/>
                  </a:lnTo>
                  <a:lnTo>
                    <a:pt x="62711" y="6181"/>
                  </a:lnTo>
                  <a:lnTo>
                    <a:pt x="52326" y="8852"/>
                  </a:lnTo>
                  <a:lnTo>
                    <a:pt x="42070" y="11948"/>
                  </a:lnTo>
                  <a:lnTo>
                    <a:pt x="32260" y="15703"/>
                  </a:lnTo>
                  <a:lnTo>
                    <a:pt x="23047" y="20197"/>
                  </a:lnTo>
                  <a:lnTo>
                    <a:pt x="14896" y="25519"/>
                  </a:lnTo>
                  <a:lnTo>
                    <a:pt x="8632" y="31848"/>
                  </a:lnTo>
                  <a:lnTo>
                    <a:pt x="4548" y="39165"/>
                  </a:lnTo>
                  <a:lnTo>
                    <a:pt x="2943" y="46670"/>
                  </a:lnTo>
                  <a:lnTo>
                    <a:pt x="4360" y="52950"/>
                  </a:lnTo>
                  <a:lnTo>
                    <a:pt x="8798" y="57315"/>
                  </a:lnTo>
                  <a:lnTo>
                    <a:pt x="15829" y="59920"/>
                  </a:lnTo>
                  <a:lnTo>
                    <a:pt x="24889" y="61369"/>
                  </a:lnTo>
                  <a:lnTo>
                    <a:pt x="35457" y="62164"/>
                  </a:lnTo>
                  <a:lnTo>
                    <a:pt x="47107" y="62770"/>
                  </a:lnTo>
                  <a:lnTo>
                    <a:pt x="59517" y="63659"/>
                  </a:lnTo>
                  <a:lnTo>
                    <a:pt x="72446" y="65048"/>
                  </a:lnTo>
                  <a:lnTo>
                    <a:pt x="85566" y="66953"/>
                  </a:lnTo>
                  <a:lnTo>
                    <a:pt x="98455" y="69296"/>
                  </a:lnTo>
                  <a:lnTo>
                    <a:pt x="110900" y="71985"/>
                  </a:lnTo>
                  <a:lnTo>
                    <a:pt x="122714" y="75093"/>
                  </a:lnTo>
                  <a:lnTo>
                    <a:pt x="133657" y="78857"/>
                  </a:lnTo>
                  <a:lnTo>
                    <a:pt x="143671" y="83360"/>
                  </a:lnTo>
                  <a:lnTo>
                    <a:pt x="152380" y="88859"/>
                  </a:lnTo>
                  <a:lnTo>
                    <a:pt x="159027" y="95839"/>
                  </a:lnTo>
                  <a:lnTo>
                    <a:pt x="163375" y="104420"/>
                  </a:lnTo>
                  <a:lnTo>
                    <a:pt x="165330" y="114098"/>
                  </a:lnTo>
                  <a:lnTo>
                    <a:pt x="164679" y="123971"/>
                  </a:lnTo>
                  <a:lnTo>
                    <a:pt x="161570" y="133491"/>
                  </a:lnTo>
                  <a:lnTo>
                    <a:pt x="156247" y="142320"/>
                  </a:lnTo>
                  <a:lnTo>
                    <a:pt x="148870" y="150170"/>
                  </a:lnTo>
                  <a:lnTo>
                    <a:pt x="139729" y="156996"/>
                  </a:lnTo>
                  <a:lnTo>
                    <a:pt x="129188" y="162765"/>
                  </a:lnTo>
                  <a:lnTo>
                    <a:pt x="117597" y="167357"/>
                  </a:lnTo>
                  <a:lnTo>
                    <a:pt x="105248" y="170817"/>
                  </a:lnTo>
                  <a:lnTo>
                    <a:pt x="92366" y="173160"/>
                  </a:lnTo>
                  <a:lnTo>
                    <a:pt x="79112" y="174294"/>
                  </a:lnTo>
                  <a:lnTo>
                    <a:pt x="65616" y="174279"/>
                  </a:lnTo>
                  <a:lnTo>
                    <a:pt x="52375" y="173268"/>
                  </a:lnTo>
                  <a:lnTo>
                    <a:pt x="38853" y="171214"/>
                  </a:lnTo>
                  <a:lnTo>
                    <a:pt x="22744" y="166819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650369" y="3915350"/>
              <a:ext cx="25762" cy="315856"/>
            </a:xfrm>
            <a:custGeom>
              <a:avLst/>
              <a:gdLst/>
              <a:ahLst/>
              <a:cxnLst/>
              <a:rect l="0" t="0" r="0" b="0"/>
              <a:pathLst>
                <a:path w="25762" h="315856">
                  <a:moveTo>
                    <a:pt x="4704" y="0"/>
                  </a:moveTo>
                  <a:lnTo>
                    <a:pt x="4699" y="8665"/>
                  </a:lnTo>
                  <a:lnTo>
                    <a:pt x="4526" y="20667"/>
                  </a:lnTo>
                  <a:lnTo>
                    <a:pt x="3877" y="33548"/>
                  </a:lnTo>
                  <a:lnTo>
                    <a:pt x="2633" y="46305"/>
                  </a:lnTo>
                  <a:lnTo>
                    <a:pt x="1153" y="58639"/>
                  </a:lnTo>
                  <a:lnTo>
                    <a:pt x="154" y="70528"/>
                  </a:lnTo>
                  <a:lnTo>
                    <a:pt x="0" y="82044"/>
                  </a:lnTo>
                  <a:lnTo>
                    <a:pt x="560" y="93439"/>
                  </a:lnTo>
                  <a:lnTo>
                    <a:pt x="1401" y="105096"/>
                  </a:lnTo>
                  <a:lnTo>
                    <a:pt x="2225" y="117217"/>
                  </a:lnTo>
                  <a:lnTo>
                    <a:pt x="2912" y="130141"/>
                  </a:lnTo>
                  <a:lnTo>
                    <a:pt x="3441" y="144414"/>
                  </a:lnTo>
                  <a:lnTo>
                    <a:pt x="3833" y="160193"/>
                  </a:lnTo>
                  <a:lnTo>
                    <a:pt x="4281" y="176841"/>
                  </a:lnTo>
                  <a:lnTo>
                    <a:pt x="5121" y="193168"/>
                  </a:lnTo>
                  <a:lnTo>
                    <a:pt x="6502" y="208519"/>
                  </a:lnTo>
                  <a:lnTo>
                    <a:pt x="8246" y="222924"/>
                  </a:lnTo>
                  <a:lnTo>
                    <a:pt x="9954" y="236818"/>
                  </a:lnTo>
                  <a:lnTo>
                    <a:pt x="11403" y="250520"/>
                  </a:lnTo>
                  <a:lnTo>
                    <a:pt x="12728" y="263783"/>
                  </a:lnTo>
                  <a:lnTo>
                    <a:pt x="14580" y="277265"/>
                  </a:lnTo>
                  <a:lnTo>
                    <a:pt x="18234" y="293275"/>
                  </a:lnTo>
                  <a:lnTo>
                    <a:pt x="25761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539259" y="4020635"/>
              <a:ext cx="210572" cy="73701"/>
            </a:xfrm>
            <a:custGeom>
              <a:avLst/>
              <a:gdLst/>
              <a:ahLst/>
              <a:cxnLst/>
              <a:rect l="0" t="0" r="0" b="0"/>
              <a:pathLst>
                <a:path w="210572" h="73701">
                  <a:moveTo>
                    <a:pt x="210571" y="0"/>
                  </a:moveTo>
                  <a:lnTo>
                    <a:pt x="201701" y="5801"/>
                  </a:lnTo>
                  <a:lnTo>
                    <a:pt x="192715" y="10725"/>
                  </a:lnTo>
                  <a:lnTo>
                    <a:pt x="182724" y="15228"/>
                  </a:lnTo>
                  <a:lnTo>
                    <a:pt x="171917" y="19449"/>
                  </a:lnTo>
                  <a:lnTo>
                    <a:pt x="160753" y="23463"/>
                  </a:lnTo>
                  <a:lnTo>
                    <a:pt x="149544" y="27324"/>
                  </a:lnTo>
                  <a:lnTo>
                    <a:pt x="138259" y="31076"/>
                  </a:lnTo>
                  <a:lnTo>
                    <a:pt x="126626" y="34752"/>
                  </a:lnTo>
                  <a:lnTo>
                    <a:pt x="114511" y="38374"/>
                  </a:lnTo>
                  <a:lnTo>
                    <a:pt x="102088" y="41959"/>
                  </a:lnTo>
                  <a:lnTo>
                    <a:pt x="89743" y="45520"/>
                  </a:lnTo>
                  <a:lnTo>
                    <a:pt x="77695" y="49064"/>
                  </a:lnTo>
                  <a:lnTo>
                    <a:pt x="65994" y="52596"/>
                  </a:lnTo>
                  <a:lnTo>
                    <a:pt x="54604" y="56122"/>
                  </a:lnTo>
                  <a:lnTo>
                    <a:pt x="43474" y="59637"/>
                  </a:lnTo>
                  <a:lnTo>
                    <a:pt x="32998" y="62993"/>
                  </a:lnTo>
                  <a:lnTo>
                    <a:pt x="22980" y="66223"/>
                  </a:lnTo>
                  <a:lnTo>
                    <a:pt x="12538" y="69611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760358" y="3841651"/>
              <a:ext cx="283971" cy="368961"/>
            </a:xfrm>
            <a:custGeom>
              <a:avLst/>
              <a:gdLst/>
              <a:ahLst/>
              <a:cxnLst/>
              <a:rect l="0" t="0" r="0" b="0"/>
              <a:pathLst>
                <a:path w="283971" h="368961">
                  <a:moveTo>
                    <a:pt x="0" y="0"/>
                  </a:moveTo>
                  <a:lnTo>
                    <a:pt x="0" y="8669"/>
                  </a:lnTo>
                  <a:lnTo>
                    <a:pt x="0" y="20844"/>
                  </a:lnTo>
                  <a:lnTo>
                    <a:pt x="0" y="34374"/>
                  </a:lnTo>
                  <a:lnTo>
                    <a:pt x="4" y="48393"/>
                  </a:lnTo>
                  <a:lnTo>
                    <a:pt x="177" y="62899"/>
                  </a:lnTo>
                  <a:lnTo>
                    <a:pt x="824" y="78380"/>
                  </a:lnTo>
                  <a:lnTo>
                    <a:pt x="2074" y="95054"/>
                  </a:lnTo>
                  <a:lnTo>
                    <a:pt x="3727" y="112845"/>
                  </a:lnTo>
                  <a:lnTo>
                    <a:pt x="5375" y="131552"/>
                  </a:lnTo>
                  <a:lnTo>
                    <a:pt x="6777" y="150951"/>
                  </a:lnTo>
                  <a:lnTo>
                    <a:pt x="7870" y="170691"/>
                  </a:lnTo>
                  <a:lnTo>
                    <a:pt x="8678" y="190316"/>
                  </a:lnTo>
                  <a:lnTo>
                    <a:pt x="9256" y="209586"/>
                  </a:lnTo>
                  <a:lnTo>
                    <a:pt x="9661" y="228458"/>
                  </a:lnTo>
                  <a:lnTo>
                    <a:pt x="9941" y="246976"/>
                  </a:lnTo>
                  <a:lnTo>
                    <a:pt x="10132" y="265209"/>
                  </a:lnTo>
                  <a:lnTo>
                    <a:pt x="10262" y="283066"/>
                  </a:lnTo>
                  <a:lnTo>
                    <a:pt x="10349" y="300296"/>
                  </a:lnTo>
                  <a:lnTo>
                    <a:pt x="10404" y="316723"/>
                  </a:lnTo>
                  <a:lnTo>
                    <a:pt x="10273" y="329101"/>
                  </a:lnTo>
                  <a:lnTo>
                    <a:pt x="9656" y="333383"/>
                  </a:lnTo>
                  <a:lnTo>
                    <a:pt x="8427" y="330983"/>
                  </a:lnTo>
                  <a:lnTo>
                    <a:pt x="6785" y="324207"/>
                  </a:lnTo>
                  <a:lnTo>
                    <a:pt x="5144" y="314717"/>
                  </a:lnTo>
                  <a:lnTo>
                    <a:pt x="3749" y="303555"/>
                  </a:lnTo>
                  <a:lnTo>
                    <a:pt x="2831" y="291355"/>
                  </a:lnTo>
                  <a:lnTo>
                    <a:pt x="2673" y="278503"/>
                  </a:lnTo>
                  <a:lnTo>
                    <a:pt x="3354" y="265246"/>
                  </a:lnTo>
                  <a:lnTo>
                    <a:pt x="4947" y="252058"/>
                  </a:lnTo>
                  <a:lnTo>
                    <a:pt x="7614" y="239648"/>
                  </a:lnTo>
                  <a:lnTo>
                    <a:pt x="11336" y="228349"/>
                  </a:lnTo>
                  <a:lnTo>
                    <a:pt x="16123" y="218625"/>
                  </a:lnTo>
                  <a:lnTo>
                    <a:pt x="22084" y="211221"/>
                  </a:lnTo>
                  <a:lnTo>
                    <a:pt x="29165" y="206332"/>
                  </a:lnTo>
                  <a:lnTo>
                    <a:pt x="37019" y="204168"/>
                  </a:lnTo>
                  <a:lnTo>
                    <a:pt x="45130" y="205202"/>
                  </a:lnTo>
                  <a:lnTo>
                    <a:pt x="53170" y="209374"/>
                  </a:lnTo>
                  <a:lnTo>
                    <a:pt x="60854" y="216054"/>
                  </a:lnTo>
                  <a:lnTo>
                    <a:pt x="67861" y="224347"/>
                  </a:lnTo>
                  <a:lnTo>
                    <a:pt x="74090" y="233582"/>
                  </a:lnTo>
                  <a:lnTo>
                    <a:pt x="79611" y="243353"/>
                  </a:lnTo>
                  <a:lnTo>
                    <a:pt x="84562" y="253430"/>
                  </a:lnTo>
                  <a:lnTo>
                    <a:pt x="89082" y="263684"/>
                  </a:lnTo>
                  <a:lnTo>
                    <a:pt x="93288" y="274042"/>
                  </a:lnTo>
                  <a:lnTo>
                    <a:pt x="97275" y="284464"/>
                  </a:lnTo>
                  <a:lnTo>
                    <a:pt x="101105" y="294929"/>
                  </a:lnTo>
                  <a:lnTo>
                    <a:pt x="104661" y="305587"/>
                  </a:lnTo>
                  <a:lnTo>
                    <a:pt x="107670" y="316735"/>
                  </a:lnTo>
                  <a:lnTo>
                    <a:pt x="110009" y="328400"/>
                  </a:lnTo>
                  <a:lnTo>
                    <a:pt x="111190" y="337106"/>
                  </a:lnTo>
                  <a:lnTo>
                    <a:pt x="111384" y="338915"/>
                  </a:lnTo>
                  <a:lnTo>
                    <a:pt x="111990" y="335740"/>
                  </a:lnTo>
                  <a:lnTo>
                    <a:pt x="113362" y="329619"/>
                  </a:lnTo>
                  <a:lnTo>
                    <a:pt x="115400" y="321783"/>
                  </a:lnTo>
                  <a:lnTo>
                    <a:pt x="118416" y="313261"/>
                  </a:lnTo>
                  <a:lnTo>
                    <a:pt x="123187" y="305074"/>
                  </a:lnTo>
                  <a:lnTo>
                    <a:pt x="129997" y="297726"/>
                  </a:lnTo>
                  <a:lnTo>
                    <a:pt x="138676" y="291622"/>
                  </a:lnTo>
                  <a:lnTo>
                    <a:pt x="148869" y="287261"/>
                  </a:lnTo>
                  <a:lnTo>
                    <a:pt x="160209" y="284728"/>
                  </a:lnTo>
                  <a:lnTo>
                    <a:pt x="172382" y="283634"/>
                  </a:lnTo>
                  <a:lnTo>
                    <a:pt x="185143" y="283337"/>
                  </a:lnTo>
                  <a:lnTo>
                    <a:pt x="198309" y="283383"/>
                  </a:lnTo>
                  <a:lnTo>
                    <a:pt x="211589" y="283373"/>
                  </a:lnTo>
                  <a:lnTo>
                    <a:pt x="224584" y="282900"/>
                  </a:lnTo>
                  <a:lnTo>
                    <a:pt x="237094" y="281787"/>
                  </a:lnTo>
                  <a:lnTo>
                    <a:pt x="248782" y="279731"/>
                  </a:lnTo>
                  <a:lnTo>
                    <a:pt x="259109" y="276224"/>
                  </a:lnTo>
                  <a:lnTo>
                    <a:pt x="267896" y="271122"/>
                  </a:lnTo>
                  <a:lnTo>
                    <a:pt x="274967" y="264595"/>
                  </a:lnTo>
                  <a:lnTo>
                    <a:pt x="279974" y="256926"/>
                  </a:lnTo>
                  <a:lnTo>
                    <a:pt x="282931" y="248405"/>
                  </a:lnTo>
                  <a:lnTo>
                    <a:pt x="283970" y="239431"/>
                  </a:lnTo>
                  <a:lnTo>
                    <a:pt x="283163" y="230496"/>
                  </a:lnTo>
                  <a:lnTo>
                    <a:pt x="280725" y="221871"/>
                  </a:lnTo>
                  <a:lnTo>
                    <a:pt x="276652" y="213947"/>
                  </a:lnTo>
                  <a:lnTo>
                    <a:pt x="270644" y="207303"/>
                  </a:lnTo>
                  <a:lnTo>
                    <a:pt x="262715" y="202137"/>
                  </a:lnTo>
                  <a:lnTo>
                    <a:pt x="253138" y="198482"/>
                  </a:lnTo>
                  <a:lnTo>
                    <a:pt x="242268" y="196387"/>
                  </a:lnTo>
                  <a:lnTo>
                    <a:pt x="230448" y="195721"/>
                  </a:lnTo>
                  <a:lnTo>
                    <a:pt x="218275" y="196390"/>
                  </a:lnTo>
                  <a:lnTo>
                    <a:pt x="206570" y="198426"/>
                  </a:lnTo>
                  <a:lnTo>
                    <a:pt x="195746" y="201722"/>
                  </a:lnTo>
                  <a:lnTo>
                    <a:pt x="186005" y="206221"/>
                  </a:lnTo>
                  <a:lnTo>
                    <a:pt x="177528" y="211989"/>
                  </a:lnTo>
                  <a:lnTo>
                    <a:pt x="170274" y="218949"/>
                  </a:lnTo>
                  <a:lnTo>
                    <a:pt x="164214" y="227062"/>
                  </a:lnTo>
                  <a:lnTo>
                    <a:pt x="159425" y="236411"/>
                  </a:lnTo>
                  <a:lnTo>
                    <a:pt x="155833" y="246928"/>
                  </a:lnTo>
                  <a:lnTo>
                    <a:pt x="153403" y="258583"/>
                  </a:lnTo>
                  <a:lnTo>
                    <a:pt x="152210" y="271462"/>
                  </a:lnTo>
                  <a:lnTo>
                    <a:pt x="152190" y="285484"/>
                  </a:lnTo>
                  <a:lnTo>
                    <a:pt x="153312" y="299967"/>
                  </a:lnTo>
                  <a:lnTo>
                    <a:pt x="155658" y="313770"/>
                  </a:lnTo>
                  <a:lnTo>
                    <a:pt x="159167" y="326302"/>
                  </a:lnTo>
                  <a:lnTo>
                    <a:pt x="163811" y="337341"/>
                  </a:lnTo>
                  <a:lnTo>
                    <a:pt x="169677" y="346766"/>
                  </a:lnTo>
                  <a:lnTo>
                    <a:pt x="176697" y="354687"/>
                  </a:lnTo>
                  <a:lnTo>
                    <a:pt x="184681" y="361041"/>
                  </a:lnTo>
                  <a:lnTo>
                    <a:pt x="193412" y="365502"/>
                  </a:lnTo>
                  <a:lnTo>
                    <a:pt x="202681" y="368064"/>
                  </a:lnTo>
                  <a:lnTo>
                    <a:pt x="212070" y="368960"/>
                  </a:lnTo>
                  <a:lnTo>
                    <a:pt x="221966" y="368475"/>
                  </a:lnTo>
                  <a:lnTo>
                    <a:pt x="234356" y="365451"/>
                  </a:lnTo>
                  <a:lnTo>
                    <a:pt x="25268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055156" y="4073278"/>
              <a:ext cx="42115" cy="84229"/>
            </a:xfrm>
            <a:custGeom>
              <a:avLst/>
              <a:gdLst/>
              <a:ahLst/>
              <a:cxnLst/>
              <a:rect l="0" t="0" r="0" b="0"/>
              <a:pathLst>
                <a:path w="42115" h="84229">
                  <a:moveTo>
                    <a:pt x="0" y="0"/>
                  </a:moveTo>
                  <a:lnTo>
                    <a:pt x="2934" y="8801"/>
                  </a:lnTo>
                  <a:lnTo>
                    <a:pt x="5717" y="17148"/>
                  </a:lnTo>
                  <a:lnTo>
                    <a:pt x="8620" y="25842"/>
                  </a:lnTo>
                  <a:lnTo>
                    <a:pt x="11833" y="34790"/>
                  </a:lnTo>
                  <a:lnTo>
                    <a:pt x="15647" y="43637"/>
                  </a:lnTo>
                  <a:lnTo>
                    <a:pt x="20155" y="52167"/>
                  </a:lnTo>
                  <a:lnTo>
                    <a:pt x="24993" y="60037"/>
                  </a:lnTo>
                  <a:lnTo>
                    <a:pt x="29907" y="67473"/>
                  </a:lnTo>
                  <a:lnTo>
                    <a:pt x="35330" y="75127"/>
                  </a:lnTo>
                  <a:lnTo>
                    <a:pt x="42114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034099" y="4020635"/>
              <a:ext cx="126343" cy="526427"/>
            </a:xfrm>
            <a:custGeom>
              <a:avLst/>
              <a:gdLst/>
              <a:ahLst/>
              <a:cxnLst/>
              <a:rect l="0" t="0" r="0" b="0"/>
              <a:pathLst>
                <a:path w="126343" h="526427">
                  <a:moveTo>
                    <a:pt x="126342" y="0"/>
                  </a:moveTo>
                  <a:lnTo>
                    <a:pt x="123409" y="8869"/>
                  </a:lnTo>
                  <a:lnTo>
                    <a:pt x="120626" y="17856"/>
                  </a:lnTo>
                  <a:lnTo>
                    <a:pt x="117726" y="27856"/>
                  </a:lnTo>
                  <a:lnTo>
                    <a:pt x="114686" y="39009"/>
                  </a:lnTo>
                  <a:lnTo>
                    <a:pt x="111521" y="51469"/>
                  </a:lnTo>
                  <a:lnTo>
                    <a:pt x="108257" y="65172"/>
                  </a:lnTo>
                  <a:lnTo>
                    <a:pt x="104919" y="79589"/>
                  </a:lnTo>
                  <a:lnTo>
                    <a:pt x="101527" y="93870"/>
                  </a:lnTo>
                  <a:lnTo>
                    <a:pt x="98099" y="107541"/>
                  </a:lnTo>
                  <a:lnTo>
                    <a:pt x="94644" y="120497"/>
                  </a:lnTo>
                  <a:lnTo>
                    <a:pt x="91170" y="132810"/>
                  </a:lnTo>
                  <a:lnTo>
                    <a:pt x="87687" y="144616"/>
                  </a:lnTo>
                  <a:lnTo>
                    <a:pt x="84194" y="156206"/>
                  </a:lnTo>
                  <a:lnTo>
                    <a:pt x="80695" y="167997"/>
                  </a:lnTo>
                  <a:lnTo>
                    <a:pt x="77194" y="180207"/>
                  </a:lnTo>
                  <a:lnTo>
                    <a:pt x="73689" y="193190"/>
                  </a:lnTo>
                  <a:lnTo>
                    <a:pt x="70182" y="207504"/>
                  </a:lnTo>
                  <a:lnTo>
                    <a:pt x="66674" y="223315"/>
                  </a:lnTo>
                  <a:lnTo>
                    <a:pt x="63167" y="240153"/>
                  </a:lnTo>
                  <a:lnTo>
                    <a:pt x="59658" y="257141"/>
                  </a:lnTo>
                  <a:lnTo>
                    <a:pt x="56150" y="273743"/>
                  </a:lnTo>
                  <a:lnTo>
                    <a:pt x="52642" y="289634"/>
                  </a:lnTo>
                  <a:lnTo>
                    <a:pt x="49132" y="304532"/>
                  </a:lnTo>
                  <a:lnTo>
                    <a:pt x="45623" y="318400"/>
                  </a:lnTo>
                  <a:lnTo>
                    <a:pt x="42113" y="331373"/>
                  </a:lnTo>
                  <a:lnTo>
                    <a:pt x="38604" y="343641"/>
                  </a:lnTo>
                  <a:lnTo>
                    <a:pt x="35095" y="355397"/>
                  </a:lnTo>
                  <a:lnTo>
                    <a:pt x="31586" y="367280"/>
                  </a:lnTo>
                  <a:lnTo>
                    <a:pt x="28076" y="380325"/>
                  </a:lnTo>
                  <a:lnTo>
                    <a:pt x="24567" y="394990"/>
                  </a:lnTo>
                  <a:lnTo>
                    <a:pt x="21058" y="410911"/>
                  </a:lnTo>
                  <a:lnTo>
                    <a:pt x="17547" y="427208"/>
                  </a:lnTo>
                  <a:lnTo>
                    <a:pt x="14042" y="443307"/>
                  </a:lnTo>
                  <a:lnTo>
                    <a:pt x="10694" y="458783"/>
                  </a:lnTo>
                  <a:lnTo>
                    <a:pt x="7469" y="474933"/>
                  </a:lnTo>
                  <a:lnTo>
                    <a:pt x="4084" y="495402"/>
                  </a:lnTo>
                  <a:lnTo>
                    <a:pt x="0" y="5264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378995" y="4040677"/>
              <a:ext cx="128887" cy="203659"/>
            </a:xfrm>
            <a:custGeom>
              <a:avLst/>
              <a:gdLst/>
              <a:ahLst/>
              <a:cxnLst/>
              <a:rect l="0" t="0" r="0" b="0"/>
              <a:pathLst>
                <a:path w="128887" h="203659">
                  <a:moveTo>
                    <a:pt x="107829" y="11544"/>
                  </a:moveTo>
                  <a:lnTo>
                    <a:pt x="101895" y="5877"/>
                  </a:lnTo>
                  <a:lnTo>
                    <a:pt x="95690" y="2234"/>
                  </a:lnTo>
                  <a:lnTo>
                    <a:pt x="88595" y="329"/>
                  </a:lnTo>
                  <a:lnTo>
                    <a:pt x="80655" y="0"/>
                  </a:lnTo>
                  <a:lnTo>
                    <a:pt x="72008" y="1268"/>
                  </a:lnTo>
                  <a:lnTo>
                    <a:pt x="62822" y="3997"/>
                  </a:lnTo>
                  <a:lnTo>
                    <a:pt x="53568" y="8090"/>
                  </a:lnTo>
                  <a:lnTo>
                    <a:pt x="44975" y="13574"/>
                  </a:lnTo>
                  <a:lnTo>
                    <a:pt x="37388" y="20332"/>
                  </a:lnTo>
                  <a:lnTo>
                    <a:pt x="30806" y="28138"/>
                  </a:lnTo>
                  <a:lnTo>
                    <a:pt x="25070" y="36746"/>
                  </a:lnTo>
                  <a:lnTo>
                    <a:pt x="19987" y="45948"/>
                  </a:lnTo>
                  <a:lnTo>
                    <a:pt x="15385" y="55736"/>
                  </a:lnTo>
                  <a:lnTo>
                    <a:pt x="11126" y="66292"/>
                  </a:lnTo>
                  <a:lnTo>
                    <a:pt x="7114" y="77649"/>
                  </a:lnTo>
                  <a:lnTo>
                    <a:pt x="3606" y="89546"/>
                  </a:lnTo>
                  <a:lnTo>
                    <a:pt x="1160" y="101532"/>
                  </a:lnTo>
                  <a:lnTo>
                    <a:pt x="0" y="113336"/>
                  </a:lnTo>
                  <a:lnTo>
                    <a:pt x="36" y="124872"/>
                  </a:lnTo>
                  <a:lnTo>
                    <a:pt x="1050" y="136151"/>
                  </a:lnTo>
                  <a:lnTo>
                    <a:pt x="2810" y="147215"/>
                  </a:lnTo>
                  <a:lnTo>
                    <a:pt x="5278" y="157950"/>
                  </a:lnTo>
                  <a:lnTo>
                    <a:pt x="8605" y="168093"/>
                  </a:lnTo>
                  <a:lnTo>
                    <a:pt x="12817" y="177539"/>
                  </a:lnTo>
                  <a:lnTo>
                    <a:pt x="18289" y="186018"/>
                  </a:lnTo>
                  <a:lnTo>
                    <a:pt x="25782" y="193036"/>
                  </a:lnTo>
                  <a:lnTo>
                    <a:pt x="35526" y="198448"/>
                  </a:lnTo>
                  <a:lnTo>
                    <a:pt x="46968" y="202099"/>
                  </a:lnTo>
                  <a:lnTo>
                    <a:pt x="59099" y="203658"/>
                  </a:lnTo>
                  <a:lnTo>
                    <a:pt x="71242" y="203156"/>
                  </a:lnTo>
                  <a:lnTo>
                    <a:pt x="82868" y="201014"/>
                  </a:lnTo>
                  <a:lnTo>
                    <a:pt x="94658" y="197553"/>
                  </a:lnTo>
                  <a:lnTo>
                    <a:pt x="108752" y="191356"/>
                  </a:lnTo>
                  <a:lnTo>
                    <a:pt x="128886" y="1800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523782" y="4062749"/>
              <a:ext cx="116342" cy="187359"/>
            </a:xfrm>
            <a:custGeom>
              <a:avLst/>
              <a:gdLst/>
              <a:ahLst/>
              <a:cxnLst/>
              <a:rect l="0" t="0" r="0" b="0"/>
              <a:pathLst>
                <a:path w="116342" h="187359">
                  <a:moveTo>
                    <a:pt x="89384" y="31586"/>
                  </a:moveTo>
                  <a:lnTo>
                    <a:pt x="80582" y="28853"/>
                  </a:lnTo>
                  <a:lnTo>
                    <a:pt x="72235" y="27991"/>
                  </a:lnTo>
                  <a:lnTo>
                    <a:pt x="63541" y="28990"/>
                  </a:lnTo>
                  <a:lnTo>
                    <a:pt x="54593" y="31875"/>
                  </a:lnTo>
                  <a:lnTo>
                    <a:pt x="45746" y="36956"/>
                  </a:lnTo>
                  <a:lnTo>
                    <a:pt x="37213" y="44198"/>
                  </a:lnTo>
                  <a:lnTo>
                    <a:pt x="29198" y="53282"/>
                  </a:lnTo>
                  <a:lnTo>
                    <a:pt x="21970" y="63805"/>
                  </a:lnTo>
                  <a:lnTo>
                    <a:pt x="15597" y="75395"/>
                  </a:lnTo>
                  <a:lnTo>
                    <a:pt x="10149" y="87748"/>
                  </a:lnTo>
                  <a:lnTo>
                    <a:pt x="5780" y="100637"/>
                  </a:lnTo>
                  <a:lnTo>
                    <a:pt x="2478" y="113888"/>
                  </a:lnTo>
                  <a:lnTo>
                    <a:pt x="413" y="127055"/>
                  </a:lnTo>
                  <a:lnTo>
                    <a:pt x="0" y="139444"/>
                  </a:lnTo>
                  <a:lnTo>
                    <a:pt x="1325" y="150734"/>
                  </a:lnTo>
                  <a:lnTo>
                    <a:pt x="4502" y="160789"/>
                  </a:lnTo>
                  <a:lnTo>
                    <a:pt x="9834" y="169480"/>
                  </a:lnTo>
                  <a:lnTo>
                    <a:pt x="17269" y="176868"/>
                  </a:lnTo>
                  <a:lnTo>
                    <a:pt x="26329" y="182678"/>
                  </a:lnTo>
                  <a:lnTo>
                    <a:pt x="36311" y="186234"/>
                  </a:lnTo>
                  <a:lnTo>
                    <a:pt x="46718" y="187358"/>
                  </a:lnTo>
                  <a:lnTo>
                    <a:pt x="57126" y="185994"/>
                  </a:lnTo>
                  <a:lnTo>
                    <a:pt x="67106" y="181964"/>
                  </a:lnTo>
                  <a:lnTo>
                    <a:pt x="76477" y="175441"/>
                  </a:lnTo>
                  <a:lnTo>
                    <a:pt x="85090" y="167013"/>
                  </a:lnTo>
                  <a:lnTo>
                    <a:pt x="92737" y="157463"/>
                  </a:lnTo>
                  <a:lnTo>
                    <a:pt x="99397" y="147340"/>
                  </a:lnTo>
                  <a:lnTo>
                    <a:pt x="105041" y="136784"/>
                  </a:lnTo>
                  <a:lnTo>
                    <a:pt x="109543" y="125641"/>
                  </a:lnTo>
                  <a:lnTo>
                    <a:pt x="112941" y="113854"/>
                  </a:lnTo>
                  <a:lnTo>
                    <a:pt x="115239" y="101650"/>
                  </a:lnTo>
                  <a:lnTo>
                    <a:pt x="116341" y="89450"/>
                  </a:lnTo>
                  <a:lnTo>
                    <a:pt x="116302" y="77504"/>
                  </a:lnTo>
                  <a:lnTo>
                    <a:pt x="115141" y="66041"/>
                  </a:lnTo>
                  <a:lnTo>
                    <a:pt x="112766" y="55343"/>
                  </a:lnTo>
                  <a:lnTo>
                    <a:pt x="109253" y="45486"/>
                  </a:lnTo>
                  <a:lnTo>
                    <a:pt x="105095" y="36488"/>
                  </a:lnTo>
                  <a:lnTo>
                    <a:pt x="100718" y="27410"/>
                  </a:lnTo>
                  <a:lnTo>
                    <a:pt x="95737" y="16337"/>
                  </a:lnTo>
                  <a:lnTo>
                    <a:pt x="893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655280" y="4086048"/>
              <a:ext cx="115815" cy="185867"/>
            </a:xfrm>
            <a:custGeom>
              <a:avLst/>
              <a:gdLst/>
              <a:ahLst/>
              <a:cxnLst/>
              <a:rect l="0" t="0" r="0" b="0"/>
              <a:pathLst>
                <a:path w="115815" h="185867">
                  <a:moveTo>
                    <a:pt x="0" y="50401"/>
                  </a:moveTo>
                  <a:lnTo>
                    <a:pt x="2934" y="62136"/>
                  </a:lnTo>
                  <a:lnTo>
                    <a:pt x="5717" y="73265"/>
                  </a:lnTo>
                  <a:lnTo>
                    <a:pt x="8616" y="84863"/>
                  </a:lnTo>
                  <a:lnTo>
                    <a:pt x="11657" y="97024"/>
                  </a:lnTo>
                  <a:lnTo>
                    <a:pt x="14822" y="109685"/>
                  </a:lnTo>
                  <a:lnTo>
                    <a:pt x="18081" y="122741"/>
                  </a:lnTo>
                  <a:lnTo>
                    <a:pt x="21246" y="136093"/>
                  </a:lnTo>
                  <a:lnTo>
                    <a:pt x="23988" y="149658"/>
                  </a:lnTo>
                  <a:lnTo>
                    <a:pt x="26154" y="163343"/>
                  </a:lnTo>
                  <a:lnTo>
                    <a:pt x="27386" y="175963"/>
                  </a:lnTo>
                  <a:lnTo>
                    <a:pt x="26981" y="184090"/>
                  </a:lnTo>
                  <a:lnTo>
                    <a:pt x="25059" y="185866"/>
                  </a:lnTo>
                  <a:lnTo>
                    <a:pt x="22484" y="183173"/>
                  </a:lnTo>
                  <a:lnTo>
                    <a:pt x="19781" y="177515"/>
                  </a:lnTo>
                  <a:lnTo>
                    <a:pt x="17368" y="169614"/>
                  </a:lnTo>
                  <a:lnTo>
                    <a:pt x="15426" y="159974"/>
                  </a:lnTo>
                  <a:lnTo>
                    <a:pt x="13962" y="149026"/>
                  </a:lnTo>
                  <a:lnTo>
                    <a:pt x="12901" y="137129"/>
                  </a:lnTo>
                  <a:lnTo>
                    <a:pt x="12157" y="124554"/>
                  </a:lnTo>
                  <a:lnTo>
                    <a:pt x="11808" y="111341"/>
                  </a:lnTo>
                  <a:lnTo>
                    <a:pt x="12100" y="97330"/>
                  </a:lnTo>
                  <a:lnTo>
                    <a:pt x="13108" y="82502"/>
                  </a:lnTo>
                  <a:lnTo>
                    <a:pt x="14769" y="67290"/>
                  </a:lnTo>
                  <a:lnTo>
                    <a:pt x="16955" y="52457"/>
                  </a:lnTo>
                  <a:lnTo>
                    <a:pt x="19550" y="38420"/>
                  </a:lnTo>
                  <a:lnTo>
                    <a:pt x="22937" y="25725"/>
                  </a:lnTo>
                  <a:lnTo>
                    <a:pt x="27954" y="15183"/>
                  </a:lnTo>
                  <a:lnTo>
                    <a:pt x="34916" y="7041"/>
                  </a:lnTo>
                  <a:lnTo>
                    <a:pt x="43355" y="1712"/>
                  </a:lnTo>
                  <a:lnTo>
                    <a:pt x="52322" y="0"/>
                  </a:lnTo>
                  <a:lnTo>
                    <a:pt x="61197" y="1998"/>
                  </a:lnTo>
                  <a:lnTo>
                    <a:pt x="69576" y="7219"/>
                  </a:lnTo>
                  <a:lnTo>
                    <a:pt x="77118" y="14982"/>
                  </a:lnTo>
                  <a:lnTo>
                    <a:pt x="83736" y="24635"/>
                  </a:lnTo>
                  <a:lnTo>
                    <a:pt x="89536" y="35484"/>
                  </a:lnTo>
                  <a:lnTo>
                    <a:pt x="94678" y="46814"/>
                  </a:lnTo>
                  <a:lnTo>
                    <a:pt x="99327" y="58212"/>
                  </a:lnTo>
                  <a:lnTo>
                    <a:pt x="103452" y="69827"/>
                  </a:lnTo>
                  <a:lnTo>
                    <a:pt x="106853" y="82231"/>
                  </a:lnTo>
                  <a:lnTo>
                    <a:pt x="109474" y="95680"/>
                  </a:lnTo>
                  <a:lnTo>
                    <a:pt x="111410" y="109760"/>
                  </a:lnTo>
                  <a:lnTo>
                    <a:pt x="113002" y="125139"/>
                  </a:lnTo>
                  <a:lnTo>
                    <a:pt x="114389" y="145409"/>
                  </a:lnTo>
                  <a:lnTo>
                    <a:pt x="115814" y="1767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792150" y="4055533"/>
              <a:ext cx="136872" cy="186202"/>
            </a:xfrm>
            <a:custGeom>
              <a:avLst/>
              <a:gdLst/>
              <a:ahLst/>
              <a:cxnLst/>
              <a:rect l="0" t="0" r="0" b="0"/>
              <a:pathLst>
                <a:path w="136872" h="186202">
                  <a:moveTo>
                    <a:pt x="0" y="49330"/>
                  </a:moveTo>
                  <a:lnTo>
                    <a:pt x="2867" y="64000"/>
                  </a:lnTo>
                  <a:lnTo>
                    <a:pt x="5010" y="77910"/>
                  </a:lnTo>
                  <a:lnTo>
                    <a:pt x="6617" y="92404"/>
                  </a:lnTo>
                  <a:lnTo>
                    <a:pt x="7970" y="107433"/>
                  </a:lnTo>
                  <a:lnTo>
                    <a:pt x="9467" y="122609"/>
                  </a:lnTo>
                  <a:lnTo>
                    <a:pt x="11305" y="137646"/>
                  </a:lnTo>
                  <a:lnTo>
                    <a:pt x="13085" y="151352"/>
                  </a:lnTo>
                  <a:lnTo>
                    <a:pt x="13850" y="160175"/>
                  </a:lnTo>
                  <a:lnTo>
                    <a:pt x="13514" y="161922"/>
                  </a:lnTo>
                  <a:lnTo>
                    <a:pt x="12854" y="158371"/>
                  </a:lnTo>
                  <a:lnTo>
                    <a:pt x="12231" y="151295"/>
                  </a:lnTo>
                  <a:lnTo>
                    <a:pt x="11735" y="141885"/>
                  </a:lnTo>
                  <a:lnTo>
                    <a:pt x="11368" y="130926"/>
                  </a:lnTo>
                  <a:lnTo>
                    <a:pt x="11105" y="118938"/>
                  </a:lnTo>
                  <a:lnTo>
                    <a:pt x="10921" y="106266"/>
                  </a:lnTo>
                  <a:lnTo>
                    <a:pt x="10800" y="93141"/>
                  </a:lnTo>
                  <a:lnTo>
                    <a:pt x="10887" y="79882"/>
                  </a:lnTo>
                  <a:lnTo>
                    <a:pt x="11475" y="66896"/>
                  </a:lnTo>
                  <a:lnTo>
                    <a:pt x="12693" y="54385"/>
                  </a:lnTo>
                  <a:lnTo>
                    <a:pt x="14665" y="42525"/>
                  </a:lnTo>
                  <a:lnTo>
                    <a:pt x="17592" y="31552"/>
                  </a:lnTo>
                  <a:lnTo>
                    <a:pt x="21498" y="21516"/>
                  </a:lnTo>
                  <a:lnTo>
                    <a:pt x="26580" y="12794"/>
                  </a:lnTo>
                  <a:lnTo>
                    <a:pt x="33273" y="6137"/>
                  </a:lnTo>
                  <a:lnTo>
                    <a:pt x="41655" y="1786"/>
                  </a:lnTo>
                  <a:lnTo>
                    <a:pt x="51200" y="0"/>
                  </a:lnTo>
                  <a:lnTo>
                    <a:pt x="60984" y="1296"/>
                  </a:lnTo>
                  <a:lnTo>
                    <a:pt x="70443" y="5648"/>
                  </a:lnTo>
                  <a:lnTo>
                    <a:pt x="79231" y="12449"/>
                  </a:lnTo>
                  <a:lnTo>
                    <a:pt x="87056" y="20825"/>
                  </a:lnTo>
                  <a:lnTo>
                    <a:pt x="93867" y="30120"/>
                  </a:lnTo>
                  <a:lnTo>
                    <a:pt x="99796" y="40101"/>
                  </a:lnTo>
                  <a:lnTo>
                    <a:pt x="105028" y="50851"/>
                  </a:lnTo>
                  <a:lnTo>
                    <a:pt x="109740" y="62375"/>
                  </a:lnTo>
                  <a:lnTo>
                    <a:pt x="114079" y="74571"/>
                  </a:lnTo>
                  <a:lnTo>
                    <a:pt x="118154" y="87297"/>
                  </a:lnTo>
                  <a:lnTo>
                    <a:pt x="122042" y="100418"/>
                  </a:lnTo>
                  <a:lnTo>
                    <a:pt x="125638" y="113824"/>
                  </a:lnTo>
                  <a:lnTo>
                    <a:pt x="128673" y="127431"/>
                  </a:lnTo>
                  <a:lnTo>
                    <a:pt x="131046" y="141154"/>
                  </a:lnTo>
                  <a:lnTo>
                    <a:pt x="132812" y="154150"/>
                  </a:lnTo>
                  <a:lnTo>
                    <a:pt x="134271" y="165993"/>
                  </a:lnTo>
                  <a:lnTo>
                    <a:pt x="135551" y="176606"/>
                  </a:lnTo>
                  <a:lnTo>
                    <a:pt x="136871" y="1862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950078" y="4054784"/>
              <a:ext cx="126343" cy="215848"/>
            </a:xfrm>
            <a:custGeom>
              <a:avLst/>
              <a:gdLst/>
              <a:ahLst/>
              <a:cxnLst/>
              <a:rect l="0" t="0" r="0" b="0"/>
              <a:pathLst>
                <a:path w="126343" h="215848">
                  <a:moveTo>
                    <a:pt x="0" y="123779"/>
                  </a:moveTo>
                  <a:lnTo>
                    <a:pt x="3068" y="115111"/>
                  </a:lnTo>
                  <a:lnTo>
                    <a:pt x="7131" y="108045"/>
                  </a:lnTo>
                  <a:lnTo>
                    <a:pt x="12623" y="101940"/>
                  </a:lnTo>
                  <a:lnTo>
                    <a:pt x="19383" y="96538"/>
                  </a:lnTo>
                  <a:lnTo>
                    <a:pt x="27181" y="91676"/>
                  </a:lnTo>
                  <a:lnTo>
                    <a:pt x="35778" y="87217"/>
                  </a:lnTo>
                  <a:lnTo>
                    <a:pt x="44962" y="83050"/>
                  </a:lnTo>
                  <a:lnTo>
                    <a:pt x="54568" y="79091"/>
                  </a:lnTo>
                  <a:lnTo>
                    <a:pt x="64459" y="75266"/>
                  </a:lnTo>
                  <a:lnTo>
                    <a:pt x="74216" y="71204"/>
                  </a:lnTo>
                  <a:lnTo>
                    <a:pt x="83161" y="66259"/>
                  </a:lnTo>
                  <a:lnTo>
                    <a:pt x="90975" y="60149"/>
                  </a:lnTo>
                  <a:lnTo>
                    <a:pt x="97205" y="52926"/>
                  </a:lnTo>
                  <a:lnTo>
                    <a:pt x="101109" y="44781"/>
                  </a:lnTo>
                  <a:lnTo>
                    <a:pt x="102504" y="35941"/>
                  </a:lnTo>
                  <a:lnTo>
                    <a:pt x="101506" y="26921"/>
                  </a:lnTo>
                  <a:lnTo>
                    <a:pt x="98262" y="18487"/>
                  </a:lnTo>
                  <a:lnTo>
                    <a:pt x="93090" y="11021"/>
                  </a:lnTo>
                  <a:lnTo>
                    <a:pt x="86552" y="5029"/>
                  </a:lnTo>
                  <a:lnTo>
                    <a:pt x="79343" y="1286"/>
                  </a:lnTo>
                  <a:lnTo>
                    <a:pt x="71911" y="0"/>
                  </a:lnTo>
                  <a:lnTo>
                    <a:pt x="64468" y="1068"/>
                  </a:lnTo>
                  <a:lnTo>
                    <a:pt x="57091" y="4362"/>
                  </a:lnTo>
                  <a:lnTo>
                    <a:pt x="49799" y="9572"/>
                  </a:lnTo>
                  <a:lnTo>
                    <a:pt x="42750" y="16304"/>
                  </a:lnTo>
                  <a:lnTo>
                    <a:pt x="36236" y="24176"/>
                  </a:lnTo>
                  <a:lnTo>
                    <a:pt x="30379" y="32871"/>
                  </a:lnTo>
                  <a:lnTo>
                    <a:pt x="25461" y="42146"/>
                  </a:lnTo>
                  <a:lnTo>
                    <a:pt x="21989" y="51825"/>
                  </a:lnTo>
                  <a:lnTo>
                    <a:pt x="20095" y="61783"/>
                  </a:lnTo>
                  <a:lnTo>
                    <a:pt x="19451" y="72098"/>
                  </a:lnTo>
                  <a:lnTo>
                    <a:pt x="19467" y="83015"/>
                  </a:lnTo>
                  <a:lnTo>
                    <a:pt x="19736" y="94618"/>
                  </a:lnTo>
                  <a:lnTo>
                    <a:pt x="20217" y="106683"/>
                  </a:lnTo>
                  <a:lnTo>
                    <a:pt x="21138" y="118782"/>
                  </a:lnTo>
                  <a:lnTo>
                    <a:pt x="22611" y="130661"/>
                  </a:lnTo>
                  <a:lnTo>
                    <a:pt x="24770" y="142248"/>
                  </a:lnTo>
                  <a:lnTo>
                    <a:pt x="27829" y="153561"/>
                  </a:lnTo>
                  <a:lnTo>
                    <a:pt x="31821" y="164648"/>
                  </a:lnTo>
                  <a:lnTo>
                    <a:pt x="36619" y="175398"/>
                  </a:lnTo>
                  <a:lnTo>
                    <a:pt x="42058" y="185551"/>
                  </a:lnTo>
                  <a:lnTo>
                    <a:pt x="47979" y="194999"/>
                  </a:lnTo>
                  <a:lnTo>
                    <a:pt x="54411" y="203310"/>
                  </a:lnTo>
                  <a:lnTo>
                    <a:pt x="61560" y="209683"/>
                  </a:lnTo>
                  <a:lnTo>
                    <a:pt x="69476" y="213848"/>
                  </a:lnTo>
                  <a:lnTo>
                    <a:pt x="77910" y="215847"/>
                  </a:lnTo>
                  <a:lnTo>
                    <a:pt x="86418" y="215760"/>
                  </a:lnTo>
                  <a:lnTo>
                    <a:pt x="94762" y="213834"/>
                  </a:lnTo>
                  <a:lnTo>
                    <a:pt x="103356" y="210620"/>
                  </a:lnTo>
                  <a:lnTo>
                    <a:pt x="113276" y="205505"/>
                  </a:lnTo>
                  <a:lnTo>
                    <a:pt x="126342" y="1974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9105945" y="4083807"/>
              <a:ext cx="96818" cy="178985"/>
            </a:xfrm>
            <a:custGeom>
              <a:avLst/>
              <a:gdLst/>
              <a:ahLst/>
              <a:cxnLst/>
              <a:rect l="0" t="0" r="0" b="0"/>
              <a:pathLst>
                <a:path w="96818" h="178985">
                  <a:moveTo>
                    <a:pt x="75760" y="0"/>
                  </a:moveTo>
                  <a:lnTo>
                    <a:pt x="66959" y="3000"/>
                  </a:lnTo>
                  <a:lnTo>
                    <a:pt x="58611" y="6423"/>
                  </a:lnTo>
                  <a:lnTo>
                    <a:pt x="49922" y="10624"/>
                  </a:lnTo>
                  <a:lnTo>
                    <a:pt x="41147" y="15697"/>
                  </a:lnTo>
                  <a:lnTo>
                    <a:pt x="32949" y="21826"/>
                  </a:lnTo>
                  <a:lnTo>
                    <a:pt x="25663" y="29015"/>
                  </a:lnTo>
                  <a:lnTo>
                    <a:pt x="19301" y="37275"/>
                  </a:lnTo>
                  <a:lnTo>
                    <a:pt x="13719" y="46718"/>
                  </a:lnTo>
                  <a:lnTo>
                    <a:pt x="8755" y="57287"/>
                  </a:lnTo>
                  <a:lnTo>
                    <a:pt x="4572" y="68637"/>
                  </a:lnTo>
                  <a:lnTo>
                    <a:pt x="1660" y="80246"/>
                  </a:lnTo>
                  <a:lnTo>
                    <a:pt x="181" y="91793"/>
                  </a:lnTo>
                  <a:lnTo>
                    <a:pt x="0" y="103155"/>
                  </a:lnTo>
                  <a:lnTo>
                    <a:pt x="867" y="114317"/>
                  </a:lnTo>
                  <a:lnTo>
                    <a:pt x="2533" y="125302"/>
                  </a:lnTo>
                  <a:lnTo>
                    <a:pt x="5107" y="135984"/>
                  </a:lnTo>
                  <a:lnTo>
                    <a:pt x="9038" y="146092"/>
                  </a:lnTo>
                  <a:lnTo>
                    <a:pt x="14463" y="155509"/>
                  </a:lnTo>
                  <a:lnTo>
                    <a:pt x="21395" y="163800"/>
                  </a:lnTo>
                  <a:lnTo>
                    <a:pt x="29874" y="170159"/>
                  </a:lnTo>
                  <a:lnTo>
                    <a:pt x="39754" y="174324"/>
                  </a:lnTo>
                  <a:lnTo>
                    <a:pt x="50358" y="176663"/>
                  </a:lnTo>
                  <a:lnTo>
                    <a:pt x="61725" y="178128"/>
                  </a:lnTo>
                  <a:lnTo>
                    <a:pt x="75971" y="178847"/>
                  </a:lnTo>
                  <a:lnTo>
                    <a:pt x="96817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9266987" y="3883765"/>
              <a:ext cx="30533" cy="400084"/>
            </a:xfrm>
            <a:custGeom>
              <a:avLst/>
              <a:gdLst/>
              <a:ahLst/>
              <a:cxnLst/>
              <a:rect l="0" t="0" r="0" b="0"/>
              <a:pathLst>
                <a:path w="30533" h="400084">
                  <a:moveTo>
                    <a:pt x="9474" y="0"/>
                  </a:moveTo>
                  <a:lnTo>
                    <a:pt x="6608" y="14669"/>
                  </a:lnTo>
                  <a:lnTo>
                    <a:pt x="4464" y="28580"/>
                  </a:lnTo>
                  <a:lnTo>
                    <a:pt x="2861" y="43087"/>
                  </a:lnTo>
                  <a:lnTo>
                    <a:pt x="1682" y="58635"/>
                  </a:lnTo>
                  <a:lnTo>
                    <a:pt x="834" y="75756"/>
                  </a:lnTo>
                  <a:lnTo>
                    <a:pt x="241" y="94564"/>
                  </a:lnTo>
                  <a:lnTo>
                    <a:pt x="0" y="114214"/>
                  </a:lnTo>
                  <a:lnTo>
                    <a:pt x="363" y="133170"/>
                  </a:lnTo>
                  <a:lnTo>
                    <a:pt x="1423" y="150618"/>
                  </a:lnTo>
                  <a:lnTo>
                    <a:pt x="3118" y="166599"/>
                  </a:lnTo>
                  <a:lnTo>
                    <a:pt x="5327" y="181633"/>
                  </a:lnTo>
                  <a:lnTo>
                    <a:pt x="7918" y="196162"/>
                  </a:lnTo>
                  <a:lnTo>
                    <a:pt x="10623" y="210771"/>
                  </a:lnTo>
                  <a:lnTo>
                    <a:pt x="13054" y="226206"/>
                  </a:lnTo>
                  <a:lnTo>
                    <a:pt x="15016" y="242783"/>
                  </a:lnTo>
                  <a:lnTo>
                    <a:pt x="16502" y="260142"/>
                  </a:lnTo>
                  <a:lnTo>
                    <a:pt x="17582" y="277481"/>
                  </a:lnTo>
                  <a:lnTo>
                    <a:pt x="18351" y="294320"/>
                  </a:lnTo>
                  <a:lnTo>
                    <a:pt x="19055" y="310369"/>
                  </a:lnTo>
                  <a:lnTo>
                    <a:pt x="20068" y="325373"/>
                  </a:lnTo>
                  <a:lnTo>
                    <a:pt x="21564" y="339303"/>
                  </a:lnTo>
                  <a:lnTo>
                    <a:pt x="23395" y="352050"/>
                  </a:lnTo>
                  <a:lnTo>
                    <a:pt x="25353" y="364671"/>
                  </a:lnTo>
                  <a:lnTo>
                    <a:pt x="27616" y="379396"/>
                  </a:lnTo>
                  <a:lnTo>
                    <a:pt x="30532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9150119" y="4011419"/>
              <a:ext cx="242157" cy="30274"/>
            </a:xfrm>
            <a:custGeom>
              <a:avLst/>
              <a:gdLst/>
              <a:ahLst/>
              <a:cxnLst/>
              <a:rect l="0" t="0" r="0" b="0"/>
              <a:pathLst>
                <a:path w="242157" h="30274">
                  <a:moveTo>
                    <a:pt x="242156" y="19745"/>
                  </a:moveTo>
                  <a:lnTo>
                    <a:pt x="233354" y="16811"/>
                  </a:lnTo>
                  <a:lnTo>
                    <a:pt x="225007" y="14029"/>
                  </a:lnTo>
                  <a:lnTo>
                    <a:pt x="216299" y="11134"/>
                  </a:lnTo>
                  <a:lnTo>
                    <a:pt x="206833" y="8266"/>
                  </a:lnTo>
                  <a:lnTo>
                    <a:pt x="196042" y="5749"/>
                  </a:lnTo>
                  <a:lnTo>
                    <a:pt x="183749" y="3739"/>
                  </a:lnTo>
                  <a:lnTo>
                    <a:pt x="170256" y="2226"/>
                  </a:lnTo>
                  <a:lnTo>
                    <a:pt x="156136" y="1132"/>
                  </a:lnTo>
                  <a:lnTo>
                    <a:pt x="141792" y="363"/>
                  </a:lnTo>
                  <a:lnTo>
                    <a:pt x="127417" y="0"/>
                  </a:lnTo>
                  <a:lnTo>
                    <a:pt x="113087" y="280"/>
                  </a:lnTo>
                  <a:lnTo>
                    <a:pt x="98824" y="1283"/>
                  </a:lnTo>
                  <a:lnTo>
                    <a:pt x="84791" y="2939"/>
                  </a:lnTo>
                  <a:lnTo>
                    <a:pt x="71282" y="5121"/>
                  </a:lnTo>
                  <a:lnTo>
                    <a:pt x="58422" y="7700"/>
                  </a:lnTo>
                  <a:lnTo>
                    <a:pt x="46428" y="10607"/>
                  </a:lnTo>
                  <a:lnTo>
                    <a:pt x="34406" y="14223"/>
                  </a:lnTo>
                  <a:lnTo>
                    <a:pt x="20187" y="19982"/>
                  </a:lnTo>
                  <a:lnTo>
                    <a:pt x="0" y="302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9423861" y="426279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204384" y="5190944"/>
            <a:ext cx="6115545" cy="598941"/>
            <a:chOff x="204384" y="5190944"/>
            <a:chExt cx="6115545" cy="598941"/>
          </a:xfrm>
        </p:grpSpPr>
        <p:sp>
          <p:nvSpPr>
            <p:cNvPr id="134" name="Freeform 133"/>
            <p:cNvSpPr/>
            <p:nvPr/>
          </p:nvSpPr>
          <p:spPr>
            <a:xfrm>
              <a:off x="204384" y="5580498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132663" y="0"/>
                  </a:lnTo>
                  <a:lnTo>
                    <a:pt x="118112" y="0"/>
                  </a:lnTo>
                  <a:lnTo>
                    <a:pt x="102331" y="0"/>
                  </a:lnTo>
                  <a:lnTo>
                    <a:pt x="85637" y="0"/>
                  </a:lnTo>
                  <a:lnTo>
                    <a:pt x="66938" y="0"/>
                  </a:lnTo>
                  <a:lnTo>
                    <a:pt x="4123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78528" y="5190944"/>
              <a:ext cx="410064" cy="577421"/>
            </a:xfrm>
            <a:custGeom>
              <a:avLst/>
              <a:gdLst/>
              <a:ahLst/>
              <a:cxnLst/>
              <a:rect l="0" t="0" r="0" b="0"/>
              <a:pathLst>
                <a:path w="410064" h="577421">
                  <a:moveTo>
                    <a:pt x="10125" y="115813"/>
                  </a:moveTo>
                  <a:lnTo>
                    <a:pt x="7259" y="127549"/>
                  </a:lnTo>
                  <a:lnTo>
                    <a:pt x="5117" y="138677"/>
                  </a:lnTo>
                  <a:lnTo>
                    <a:pt x="3514" y="150275"/>
                  </a:lnTo>
                  <a:lnTo>
                    <a:pt x="2333" y="162436"/>
                  </a:lnTo>
                  <a:lnTo>
                    <a:pt x="1484" y="175097"/>
                  </a:lnTo>
                  <a:lnTo>
                    <a:pt x="887" y="188162"/>
                  </a:lnTo>
                  <a:lnTo>
                    <a:pt x="473" y="201860"/>
                  </a:lnTo>
                  <a:lnTo>
                    <a:pt x="188" y="216721"/>
                  </a:lnTo>
                  <a:lnTo>
                    <a:pt x="0" y="232938"/>
                  </a:lnTo>
                  <a:lnTo>
                    <a:pt x="42" y="250236"/>
                  </a:lnTo>
                  <a:lnTo>
                    <a:pt x="602" y="268070"/>
                  </a:lnTo>
                  <a:lnTo>
                    <a:pt x="1791" y="286072"/>
                  </a:lnTo>
                  <a:lnTo>
                    <a:pt x="3404" y="304228"/>
                  </a:lnTo>
                  <a:lnTo>
                    <a:pt x="5026" y="322782"/>
                  </a:lnTo>
                  <a:lnTo>
                    <a:pt x="6415" y="341851"/>
                  </a:lnTo>
                  <a:lnTo>
                    <a:pt x="7669" y="361250"/>
                  </a:lnTo>
                  <a:lnTo>
                    <a:pt x="9117" y="380586"/>
                  </a:lnTo>
                  <a:lnTo>
                    <a:pt x="10948" y="399625"/>
                  </a:lnTo>
                  <a:lnTo>
                    <a:pt x="13348" y="417987"/>
                  </a:lnTo>
                  <a:lnTo>
                    <a:pt x="16570" y="435092"/>
                  </a:lnTo>
                  <a:lnTo>
                    <a:pt x="20669" y="450742"/>
                  </a:lnTo>
                  <a:lnTo>
                    <a:pt x="25541" y="465064"/>
                  </a:lnTo>
                  <a:lnTo>
                    <a:pt x="31029" y="478313"/>
                  </a:lnTo>
                  <a:lnTo>
                    <a:pt x="36987" y="490730"/>
                  </a:lnTo>
                  <a:lnTo>
                    <a:pt x="43613" y="501886"/>
                  </a:lnTo>
                  <a:lnTo>
                    <a:pt x="51425" y="510723"/>
                  </a:lnTo>
                  <a:lnTo>
                    <a:pt x="60599" y="516846"/>
                  </a:lnTo>
                  <a:lnTo>
                    <a:pt x="70692" y="520314"/>
                  </a:lnTo>
                  <a:lnTo>
                    <a:pt x="80852" y="521287"/>
                  </a:lnTo>
                  <a:lnTo>
                    <a:pt x="90568" y="520120"/>
                  </a:lnTo>
                  <a:lnTo>
                    <a:pt x="99530" y="517102"/>
                  </a:lnTo>
                  <a:lnTo>
                    <a:pt x="107470" y="512352"/>
                  </a:lnTo>
                  <a:lnTo>
                    <a:pt x="114361" y="506091"/>
                  </a:lnTo>
                  <a:lnTo>
                    <a:pt x="120343" y="498620"/>
                  </a:lnTo>
                  <a:lnTo>
                    <a:pt x="125611" y="490237"/>
                  </a:lnTo>
                  <a:lnTo>
                    <a:pt x="130346" y="481191"/>
                  </a:lnTo>
                  <a:lnTo>
                    <a:pt x="134700" y="471677"/>
                  </a:lnTo>
                  <a:lnTo>
                    <a:pt x="138786" y="461838"/>
                  </a:lnTo>
                  <a:lnTo>
                    <a:pt x="142692" y="451846"/>
                  </a:lnTo>
                  <a:lnTo>
                    <a:pt x="146679" y="444275"/>
                  </a:lnTo>
                  <a:lnTo>
                    <a:pt x="150771" y="442466"/>
                  </a:lnTo>
                  <a:lnTo>
                    <a:pt x="154741" y="445761"/>
                  </a:lnTo>
                  <a:lnTo>
                    <a:pt x="158931" y="452661"/>
                  </a:lnTo>
                  <a:lnTo>
                    <a:pt x="163442" y="461812"/>
                  </a:lnTo>
                  <a:lnTo>
                    <a:pt x="168019" y="472085"/>
                  </a:lnTo>
                  <a:lnTo>
                    <a:pt x="172474" y="482806"/>
                  </a:lnTo>
                  <a:lnTo>
                    <a:pt x="176903" y="493650"/>
                  </a:lnTo>
                  <a:lnTo>
                    <a:pt x="181620" y="504483"/>
                  </a:lnTo>
                  <a:lnTo>
                    <a:pt x="186785" y="515256"/>
                  </a:lnTo>
                  <a:lnTo>
                    <a:pt x="192404" y="525801"/>
                  </a:lnTo>
                  <a:lnTo>
                    <a:pt x="198406" y="535818"/>
                  </a:lnTo>
                  <a:lnTo>
                    <a:pt x="204715" y="545186"/>
                  </a:lnTo>
                  <a:lnTo>
                    <a:pt x="211580" y="553784"/>
                  </a:lnTo>
                  <a:lnTo>
                    <a:pt x="219553" y="561415"/>
                  </a:lnTo>
                  <a:lnTo>
                    <a:pt x="228840" y="568052"/>
                  </a:lnTo>
                  <a:lnTo>
                    <a:pt x="239179" y="573340"/>
                  </a:lnTo>
                  <a:lnTo>
                    <a:pt x="250036" y="576537"/>
                  </a:lnTo>
                  <a:lnTo>
                    <a:pt x="261042" y="577420"/>
                  </a:lnTo>
                  <a:lnTo>
                    <a:pt x="272024" y="576064"/>
                  </a:lnTo>
                  <a:lnTo>
                    <a:pt x="282923" y="572570"/>
                  </a:lnTo>
                  <a:lnTo>
                    <a:pt x="293733" y="567213"/>
                  </a:lnTo>
                  <a:lnTo>
                    <a:pt x="304466" y="560041"/>
                  </a:lnTo>
                  <a:lnTo>
                    <a:pt x="315139" y="550808"/>
                  </a:lnTo>
                  <a:lnTo>
                    <a:pt x="325763" y="539563"/>
                  </a:lnTo>
                  <a:lnTo>
                    <a:pt x="336188" y="526608"/>
                  </a:lnTo>
                  <a:lnTo>
                    <a:pt x="346115" y="512317"/>
                  </a:lnTo>
                  <a:lnTo>
                    <a:pt x="355417" y="497047"/>
                  </a:lnTo>
                  <a:lnTo>
                    <a:pt x="363969" y="481406"/>
                  </a:lnTo>
                  <a:lnTo>
                    <a:pt x="371567" y="466219"/>
                  </a:lnTo>
                  <a:lnTo>
                    <a:pt x="378191" y="451894"/>
                  </a:lnTo>
                  <a:lnTo>
                    <a:pt x="383810" y="438311"/>
                  </a:lnTo>
                  <a:lnTo>
                    <a:pt x="388293" y="425035"/>
                  </a:lnTo>
                  <a:lnTo>
                    <a:pt x="391686" y="411770"/>
                  </a:lnTo>
                  <a:lnTo>
                    <a:pt x="394322" y="398553"/>
                  </a:lnTo>
                  <a:lnTo>
                    <a:pt x="396715" y="385665"/>
                  </a:lnTo>
                  <a:lnTo>
                    <a:pt x="399178" y="373243"/>
                  </a:lnTo>
                  <a:lnTo>
                    <a:pt x="401665" y="361121"/>
                  </a:lnTo>
                  <a:lnTo>
                    <a:pt x="403882" y="348915"/>
                  </a:lnTo>
                  <a:lnTo>
                    <a:pt x="405670" y="336406"/>
                  </a:lnTo>
                  <a:lnTo>
                    <a:pt x="407022" y="323547"/>
                  </a:lnTo>
                  <a:lnTo>
                    <a:pt x="408005" y="310376"/>
                  </a:lnTo>
                  <a:lnTo>
                    <a:pt x="408700" y="296955"/>
                  </a:lnTo>
                  <a:lnTo>
                    <a:pt x="409184" y="283348"/>
                  </a:lnTo>
                  <a:lnTo>
                    <a:pt x="409516" y="269608"/>
                  </a:lnTo>
                  <a:lnTo>
                    <a:pt x="409742" y="255773"/>
                  </a:lnTo>
                  <a:lnTo>
                    <a:pt x="409895" y="241873"/>
                  </a:lnTo>
                  <a:lnTo>
                    <a:pt x="409998" y="227928"/>
                  </a:lnTo>
                  <a:lnTo>
                    <a:pt x="410063" y="213957"/>
                  </a:lnTo>
                  <a:lnTo>
                    <a:pt x="409937" y="200134"/>
                  </a:lnTo>
                  <a:lnTo>
                    <a:pt x="409320" y="186772"/>
                  </a:lnTo>
                  <a:lnTo>
                    <a:pt x="408087" y="174002"/>
                  </a:lnTo>
                  <a:lnTo>
                    <a:pt x="406276" y="161629"/>
                  </a:lnTo>
                  <a:lnTo>
                    <a:pt x="403989" y="149247"/>
                  </a:lnTo>
                  <a:lnTo>
                    <a:pt x="401334" y="136618"/>
                  </a:lnTo>
                  <a:lnTo>
                    <a:pt x="398247" y="123677"/>
                  </a:lnTo>
                  <a:lnTo>
                    <a:pt x="394497" y="110449"/>
                  </a:lnTo>
                  <a:lnTo>
                    <a:pt x="390012" y="96996"/>
                  </a:lnTo>
                  <a:lnTo>
                    <a:pt x="384864" y="83536"/>
                  </a:lnTo>
                  <a:lnTo>
                    <a:pt x="379184" y="70427"/>
                  </a:lnTo>
                  <a:lnTo>
                    <a:pt x="373113" y="57843"/>
                  </a:lnTo>
                  <a:lnTo>
                    <a:pt x="367064" y="46037"/>
                  </a:lnTo>
                  <a:lnTo>
                    <a:pt x="361129" y="34165"/>
                  </a:lnTo>
                  <a:lnTo>
                    <a:pt x="354788" y="20067"/>
                  </a:lnTo>
                  <a:lnTo>
                    <a:pt x="34703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962436" y="5517327"/>
              <a:ext cx="105286" cy="188473"/>
            </a:xfrm>
            <a:custGeom>
              <a:avLst/>
              <a:gdLst/>
              <a:ahLst/>
              <a:cxnLst/>
              <a:rect l="0" t="0" r="0" b="0"/>
              <a:pathLst>
                <a:path w="105286" h="188473">
                  <a:moveTo>
                    <a:pt x="0" y="105285"/>
                  </a:moveTo>
                  <a:lnTo>
                    <a:pt x="2934" y="119820"/>
                  </a:lnTo>
                  <a:lnTo>
                    <a:pt x="5716" y="132451"/>
                  </a:lnTo>
                  <a:lnTo>
                    <a:pt x="8615" y="144356"/>
                  </a:lnTo>
                  <a:lnTo>
                    <a:pt x="11656" y="155837"/>
                  </a:lnTo>
                  <a:lnTo>
                    <a:pt x="14821" y="167029"/>
                  </a:lnTo>
                  <a:lnTo>
                    <a:pt x="18068" y="177946"/>
                  </a:lnTo>
                  <a:lnTo>
                    <a:pt x="20787" y="186177"/>
                  </a:lnTo>
                  <a:lnTo>
                    <a:pt x="22050" y="188472"/>
                  </a:lnTo>
                  <a:lnTo>
                    <a:pt x="21812" y="185488"/>
                  </a:lnTo>
                  <a:lnTo>
                    <a:pt x="20459" y="178773"/>
                  </a:lnTo>
                  <a:lnTo>
                    <a:pt x="18357" y="169731"/>
                  </a:lnTo>
                  <a:lnTo>
                    <a:pt x="15768" y="159522"/>
                  </a:lnTo>
                  <a:lnTo>
                    <a:pt x="12871" y="148836"/>
                  </a:lnTo>
                  <a:lnTo>
                    <a:pt x="10104" y="137842"/>
                  </a:lnTo>
                  <a:lnTo>
                    <a:pt x="8153" y="126375"/>
                  </a:lnTo>
                  <a:lnTo>
                    <a:pt x="7324" y="114357"/>
                  </a:lnTo>
                  <a:lnTo>
                    <a:pt x="7581" y="101993"/>
                  </a:lnTo>
                  <a:lnTo>
                    <a:pt x="8740" y="89683"/>
                  </a:lnTo>
                  <a:lnTo>
                    <a:pt x="10598" y="77661"/>
                  </a:lnTo>
                  <a:lnTo>
                    <a:pt x="13132" y="66146"/>
                  </a:lnTo>
                  <a:lnTo>
                    <a:pt x="16502" y="55413"/>
                  </a:lnTo>
                  <a:lnTo>
                    <a:pt x="20734" y="45533"/>
                  </a:lnTo>
                  <a:lnTo>
                    <a:pt x="25879" y="36577"/>
                  </a:lnTo>
                  <a:lnTo>
                    <a:pt x="32089" y="28699"/>
                  </a:lnTo>
                  <a:lnTo>
                    <a:pt x="39344" y="21884"/>
                  </a:lnTo>
                  <a:lnTo>
                    <a:pt x="47606" y="16120"/>
                  </a:lnTo>
                  <a:lnTo>
                    <a:pt x="58031" y="10919"/>
                  </a:lnTo>
                  <a:lnTo>
                    <a:pt x="74888" y="582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1154662" y="5580498"/>
              <a:ext cx="7816" cy="136872"/>
            </a:xfrm>
            <a:custGeom>
              <a:avLst/>
              <a:gdLst/>
              <a:ahLst/>
              <a:cxnLst/>
              <a:rect l="0" t="0" r="0" b="0"/>
              <a:pathLst>
                <a:path w="7816" h="136872">
                  <a:moveTo>
                    <a:pt x="7815" y="0"/>
                  </a:moveTo>
                  <a:lnTo>
                    <a:pt x="4949" y="8868"/>
                  </a:lnTo>
                  <a:lnTo>
                    <a:pt x="2807" y="17856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22"/>
                  </a:lnTo>
                  <a:lnTo>
                    <a:pt x="1897" y="72259"/>
                  </a:lnTo>
                  <a:lnTo>
                    <a:pt x="3394" y="85159"/>
                  </a:lnTo>
                  <a:lnTo>
                    <a:pt x="5274" y="104202"/>
                  </a:lnTo>
                  <a:lnTo>
                    <a:pt x="7815" y="1368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1141420" y="538045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288819" y="5306757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71"/>
                  </a:lnTo>
                  <a:lnTo>
                    <a:pt x="0" y="50665"/>
                  </a:lnTo>
                  <a:lnTo>
                    <a:pt x="0" y="66289"/>
                  </a:lnTo>
                  <a:lnTo>
                    <a:pt x="5" y="83257"/>
                  </a:lnTo>
                  <a:lnTo>
                    <a:pt x="178" y="101012"/>
                  </a:lnTo>
                  <a:lnTo>
                    <a:pt x="826" y="118684"/>
                  </a:lnTo>
                  <a:lnTo>
                    <a:pt x="2075" y="135793"/>
                  </a:lnTo>
                  <a:lnTo>
                    <a:pt x="3727" y="152548"/>
                  </a:lnTo>
                  <a:lnTo>
                    <a:pt x="5376" y="169631"/>
                  </a:lnTo>
                  <a:lnTo>
                    <a:pt x="6783" y="187410"/>
                  </a:lnTo>
                  <a:lnTo>
                    <a:pt x="8049" y="205453"/>
                  </a:lnTo>
                  <a:lnTo>
                    <a:pt x="9505" y="222742"/>
                  </a:lnTo>
                  <a:lnTo>
                    <a:pt x="11332" y="238752"/>
                  </a:lnTo>
                  <a:lnTo>
                    <a:pt x="13389" y="253775"/>
                  </a:lnTo>
                  <a:lnTo>
                    <a:pt x="15317" y="268618"/>
                  </a:lnTo>
                  <a:lnTo>
                    <a:pt x="16911" y="283785"/>
                  </a:lnTo>
                  <a:lnTo>
                    <a:pt x="18133" y="299277"/>
                  </a:lnTo>
                  <a:lnTo>
                    <a:pt x="19029" y="314772"/>
                  </a:lnTo>
                  <a:lnTo>
                    <a:pt x="19666" y="330037"/>
                  </a:lnTo>
                  <a:lnTo>
                    <a:pt x="20111" y="344407"/>
                  </a:lnTo>
                  <a:lnTo>
                    <a:pt x="20466" y="358135"/>
                  </a:lnTo>
                  <a:lnTo>
                    <a:pt x="20764" y="372421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194063" y="5443628"/>
              <a:ext cx="210571" cy="52643"/>
            </a:xfrm>
            <a:custGeom>
              <a:avLst/>
              <a:gdLst/>
              <a:ahLst/>
              <a:cxnLst/>
              <a:rect l="0" t="0" r="0" b="0"/>
              <a:pathLst>
                <a:path w="210571" h="52643">
                  <a:moveTo>
                    <a:pt x="210570" y="0"/>
                  </a:moveTo>
                  <a:lnTo>
                    <a:pt x="201634" y="2934"/>
                  </a:lnTo>
                  <a:lnTo>
                    <a:pt x="192007" y="5716"/>
                  </a:lnTo>
                  <a:lnTo>
                    <a:pt x="180725" y="8615"/>
                  </a:lnTo>
                  <a:lnTo>
                    <a:pt x="168230" y="11656"/>
                  </a:lnTo>
                  <a:lnTo>
                    <a:pt x="155399" y="14820"/>
                  </a:lnTo>
                  <a:lnTo>
                    <a:pt x="142776" y="18080"/>
                  </a:lnTo>
                  <a:lnTo>
                    <a:pt x="130392" y="21245"/>
                  </a:lnTo>
                  <a:lnTo>
                    <a:pt x="117949" y="23988"/>
                  </a:lnTo>
                  <a:lnTo>
                    <a:pt x="105255" y="26168"/>
                  </a:lnTo>
                  <a:lnTo>
                    <a:pt x="92427" y="27970"/>
                  </a:lnTo>
                  <a:lnTo>
                    <a:pt x="79801" y="29794"/>
                  </a:lnTo>
                  <a:lnTo>
                    <a:pt x="67567" y="31876"/>
                  </a:lnTo>
                  <a:lnTo>
                    <a:pt x="55811" y="34315"/>
                  </a:lnTo>
                  <a:lnTo>
                    <a:pt x="43241" y="37501"/>
                  </a:lnTo>
                  <a:lnTo>
                    <a:pt x="26517" y="4283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1362519" y="5475258"/>
              <a:ext cx="157928" cy="215546"/>
            </a:xfrm>
            <a:custGeom>
              <a:avLst/>
              <a:gdLst/>
              <a:ahLst/>
              <a:cxnLst/>
              <a:rect l="0" t="0" r="0" b="0"/>
              <a:pathLst>
                <a:path w="157928" h="215546">
                  <a:moveTo>
                    <a:pt x="0" y="73655"/>
                  </a:moveTo>
                  <a:lnTo>
                    <a:pt x="11802" y="73655"/>
                  </a:lnTo>
                  <a:lnTo>
                    <a:pt x="23571" y="73655"/>
                  </a:lnTo>
                  <a:lnTo>
                    <a:pt x="36456" y="73650"/>
                  </a:lnTo>
                  <a:lnTo>
                    <a:pt x="50132" y="73478"/>
                  </a:lnTo>
                  <a:lnTo>
                    <a:pt x="63812" y="72829"/>
                  </a:lnTo>
                  <a:lnTo>
                    <a:pt x="77019" y="71567"/>
                  </a:lnTo>
                  <a:lnTo>
                    <a:pt x="89297" y="69396"/>
                  </a:lnTo>
                  <a:lnTo>
                    <a:pt x="100080" y="65803"/>
                  </a:lnTo>
                  <a:lnTo>
                    <a:pt x="109203" y="60640"/>
                  </a:lnTo>
                  <a:lnTo>
                    <a:pt x="116513" y="54071"/>
                  </a:lnTo>
                  <a:lnTo>
                    <a:pt x="121688" y="46373"/>
                  </a:lnTo>
                  <a:lnTo>
                    <a:pt x="124757" y="37836"/>
                  </a:lnTo>
                  <a:lnTo>
                    <a:pt x="125701" y="29022"/>
                  </a:lnTo>
                  <a:lnTo>
                    <a:pt x="124299" y="20725"/>
                  </a:lnTo>
                  <a:lnTo>
                    <a:pt x="120650" y="13347"/>
                  </a:lnTo>
                  <a:lnTo>
                    <a:pt x="114947" y="7245"/>
                  </a:lnTo>
                  <a:lnTo>
                    <a:pt x="107309" y="2894"/>
                  </a:lnTo>
                  <a:lnTo>
                    <a:pt x="97996" y="392"/>
                  </a:lnTo>
                  <a:lnTo>
                    <a:pt x="87679" y="0"/>
                  </a:lnTo>
                  <a:lnTo>
                    <a:pt x="77302" y="2305"/>
                  </a:lnTo>
                  <a:lnTo>
                    <a:pt x="67409" y="7370"/>
                  </a:lnTo>
                  <a:lnTo>
                    <a:pt x="58312" y="14667"/>
                  </a:lnTo>
                  <a:lnTo>
                    <a:pt x="50274" y="23383"/>
                  </a:lnTo>
                  <a:lnTo>
                    <a:pt x="43319" y="32910"/>
                  </a:lnTo>
                  <a:lnTo>
                    <a:pt x="37461" y="43047"/>
                  </a:lnTo>
                  <a:lnTo>
                    <a:pt x="32808" y="53903"/>
                  </a:lnTo>
                  <a:lnTo>
                    <a:pt x="29303" y="65498"/>
                  </a:lnTo>
                  <a:lnTo>
                    <a:pt x="26759" y="77741"/>
                  </a:lnTo>
                  <a:lnTo>
                    <a:pt x="24960" y="90499"/>
                  </a:lnTo>
                  <a:lnTo>
                    <a:pt x="23713" y="103638"/>
                  </a:lnTo>
                  <a:lnTo>
                    <a:pt x="23027" y="116885"/>
                  </a:lnTo>
                  <a:lnTo>
                    <a:pt x="23090" y="129854"/>
                  </a:lnTo>
                  <a:lnTo>
                    <a:pt x="23951" y="142348"/>
                  </a:lnTo>
                  <a:lnTo>
                    <a:pt x="25682" y="154194"/>
                  </a:lnTo>
                  <a:lnTo>
                    <a:pt x="28447" y="165157"/>
                  </a:lnTo>
                  <a:lnTo>
                    <a:pt x="32240" y="175194"/>
                  </a:lnTo>
                  <a:lnTo>
                    <a:pt x="37076" y="184257"/>
                  </a:lnTo>
                  <a:lnTo>
                    <a:pt x="43072" y="192206"/>
                  </a:lnTo>
                  <a:lnTo>
                    <a:pt x="50184" y="199071"/>
                  </a:lnTo>
                  <a:lnTo>
                    <a:pt x="58399" y="204851"/>
                  </a:lnTo>
                  <a:lnTo>
                    <a:pt x="67817" y="209444"/>
                  </a:lnTo>
                  <a:lnTo>
                    <a:pt x="78365" y="212897"/>
                  </a:lnTo>
                  <a:lnTo>
                    <a:pt x="89533" y="215064"/>
                  </a:lnTo>
                  <a:lnTo>
                    <a:pt x="100488" y="215545"/>
                  </a:lnTo>
                  <a:lnTo>
                    <a:pt x="110773" y="214279"/>
                  </a:lnTo>
                  <a:lnTo>
                    <a:pt x="120193" y="211606"/>
                  </a:lnTo>
                  <a:lnTo>
                    <a:pt x="129666" y="207723"/>
                  </a:lnTo>
                  <a:lnTo>
                    <a:pt x="141135" y="201172"/>
                  </a:lnTo>
                  <a:lnTo>
                    <a:pt x="157927" y="1894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872559" y="5376772"/>
              <a:ext cx="31586" cy="326384"/>
            </a:xfrm>
            <a:custGeom>
              <a:avLst/>
              <a:gdLst/>
              <a:ahLst/>
              <a:cxnLst/>
              <a:rect l="0" t="0" r="0" b="0"/>
              <a:pathLst>
                <a:path w="31586" h="326384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4" y="38456"/>
                  </a:lnTo>
                  <a:lnTo>
                    <a:pt x="177" y="53818"/>
                  </a:lnTo>
                  <a:lnTo>
                    <a:pt x="825" y="69166"/>
                  </a:lnTo>
                  <a:lnTo>
                    <a:pt x="2074" y="83809"/>
                  </a:lnTo>
                  <a:lnTo>
                    <a:pt x="3727" y="98050"/>
                  </a:lnTo>
                  <a:lnTo>
                    <a:pt x="5375" y="112885"/>
                  </a:lnTo>
                  <a:lnTo>
                    <a:pt x="6782" y="128849"/>
                  </a:lnTo>
                  <a:lnTo>
                    <a:pt x="8048" y="145518"/>
                  </a:lnTo>
                  <a:lnTo>
                    <a:pt x="9504" y="161808"/>
                  </a:lnTo>
                  <a:lnTo>
                    <a:pt x="11336" y="177113"/>
                  </a:lnTo>
                  <a:lnTo>
                    <a:pt x="13566" y="191645"/>
                  </a:lnTo>
                  <a:lnTo>
                    <a:pt x="16142" y="206150"/>
                  </a:lnTo>
                  <a:lnTo>
                    <a:pt x="18985" y="221087"/>
                  </a:lnTo>
                  <a:lnTo>
                    <a:pt x="21860" y="236424"/>
                  </a:lnTo>
                  <a:lnTo>
                    <a:pt x="24404" y="251813"/>
                  </a:lnTo>
                  <a:lnTo>
                    <a:pt x="26444" y="267007"/>
                  </a:lnTo>
                  <a:lnTo>
                    <a:pt x="27984" y="281331"/>
                  </a:lnTo>
                  <a:lnTo>
                    <a:pt x="29267" y="295021"/>
                  </a:lnTo>
                  <a:lnTo>
                    <a:pt x="30403" y="309278"/>
                  </a:lnTo>
                  <a:lnTo>
                    <a:pt x="31585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756745" y="5524171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0"/>
                  </a:moveTo>
                  <a:lnTo>
                    <a:pt x="219892" y="67"/>
                  </a:lnTo>
                  <a:lnTo>
                    <a:pt x="208763" y="707"/>
                  </a:lnTo>
                  <a:lnTo>
                    <a:pt x="197169" y="2003"/>
                  </a:lnTo>
                  <a:lnTo>
                    <a:pt x="185181" y="3863"/>
                  </a:lnTo>
                  <a:lnTo>
                    <a:pt x="173169" y="6179"/>
                  </a:lnTo>
                  <a:lnTo>
                    <a:pt x="161362" y="8847"/>
                  </a:lnTo>
                  <a:lnTo>
                    <a:pt x="149663" y="11770"/>
                  </a:lnTo>
                  <a:lnTo>
                    <a:pt x="137746" y="14877"/>
                  </a:lnTo>
                  <a:lnTo>
                    <a:pt x="125433" y="18112"/>
                  </a:lnTo>
                  <a:lnTo>
                    <a:pt x="112707" y="21437"/>
                  </a:lnTo>
                  <a:lnTo>
                    <a:pt x="99625" y="24821"/>
                  </a:lnTo>
                  <a:lnTo>
                    <a:pt x="86269" y="28246"/>
                  </a:lnTo>
                  <a:lnTo>
                    <a:pt x="72876" y="31699"/>
                  </a:lnTo>
                  <a:lnTo>
                    <a:pt x="59810" y="35171"/>
                  </a:lnTo>
                  <a:lnTo>
                    <a:pt x="47260" y="38655"/>
                  </a:lnTo>
                  <a:lnTo>
                    <a:pt x="35676" y="42188"/>
                  </a:lnTo>
                  <a:lnTo>
                    <a:pt x="24721" y="46302"/>
                  </a:lnTo>
                  <a:lnTo>
                    <a:pt x="13434" y="5247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1977844" y="5334658"/>
              <a:ext cx="315856" cy="347934"/>
            </a:xfrm>
            <a:custGeom>
              <a:avLst/>
              <a:gdLst/>
              <a:ahLst/>
              <a:cxnLst/>
              <a:rect l="0" t="0" r="0" b="0"/>
              <a:pathLst>
                <a:path w="315856" h="347934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66"/>
                  </a:lnTo>
                  <a:lnTo>
                    <a:pt x="3686" y="50487"/>
                  </a:lnTo>
                  <a:lnTo>
                    <a:pt x="5354" y="65463"/>
                  </a:lnTo>
                  <a:lnTo>
                    <a:pt x="6771" y="81177"/>
                  </a:lnTo>
                  <a:lnTo>
                    <a:pt x="8042" y="97106"/>
                  </a:lnTo>
                  <a:lnTo>
                    <a:pt x="9502" y="112482"/>
                  </a:lnTo>
                  <a:lnTo>
                    <a:pt x="11334" y="126936"/>
                  </a:lnTo>
                  <a:lnTo>
                    <a:pt x="13565" y="140773"/>
                  </a:lnTo>
                  <a:lnTo>
                    <a:pt x="16142" y="154751"/>
                  </a:lnTo>
                  <a:lnTo>
                    <a:pt x="18989" y="169309"/>
                  </a:lnTo>
                  <a:lnTo>
                    <a:pt x="22037" y="184548"/>
                  </a:lnTo>
                  <a:lnTo>
                    <a:pt x="25229" y="200397"/>
                  </a:lnTo>
                  <a:lnTo>
                    <a:pt x="28522" y="216728"/>
                  </a:lnTo>
                  <a:lnTo>
                    <a:pt x="31885" y="233257"/>
                  </a:lnTo>
                  <a:lnTo>
                    <a:pt x="35296" y="249572"/>
                  </a:lnTo>
                  <a:lnTo>
                    <a:pt x="38734" y="265468"/>
                  </a:lnTo>
                  <a:lnTo>
                    <a:pt x="42026" y="280919"/>
                  </a:lnTo>
                  <a:lnTo>
                    <a:pt x="44858" y="295988"/>
                  </a:lnTo>
                  <a:lnTo>
                    <a:pt x="47083" y="310726"/>
                  </a:lnTo>
                  <a:lnTo>
                    <a:pt x="48362" y="324090"/>
                  </a:lnTo>
                  <a:lnTo>
                    <a:pt x="48161" y="332422"/>
                  </a:lnTo>
                  <a:lnTo>
                    <a:pt x="46909" y="333278"/>
                  </a:lnTo>
                  <a:lnTo>
                    <a:pt x="45596" y="328314"/>
                  </a:lnTo>
                  <a:lnTo>
                    <a:pt x="44552" y="319316"/>
                  </a:lnTo>
                  <a:lnTo>
                    <a:pt x="43791" y="307550"/>
                  </a:lnTo>
                  <a:lnTo>
                    <a:pt x="43261" y="293909"/>
                  </a:lnTo>
                  <a:lnTo>
                    <a:pt x="43065" y="279325"/>
                  </a:lnTo>
                  <a:lnTo>
                    <a:pt x="43461" y="264830"/>
                  </a:lnTo>
                  <a:lnTo>
                    <a:pt x="44547" y="250970"/>
                  </a:lnTo>
                  <a:lnTo>
                    <a:pt x="46430" y="238033"/>
                  </a:lnTo>
                  <a:lnTo>
                    <a:pt x="49297" y="226252"/>
                  </a:lnTo>
                  <a:lnTo>
                    <a:pt x="53159" y="215639"/>
                  </a:lnTo>
                  <a:lnTo>
                    <a:pt x="58041" y="206679"/>
                  </a:lnTo>
                  <a:lnTo>
                    <a:pt x="64067" y="200387"/>
                  </a:lnTo>
                  <a:lnTo>
                    <a:pt x="71190" y="197081"/>
                  </a:lnTo>
                  <a:lnTo>
                    <a:pt x="79074" y="196470"/>
                  </a:lnTo>
                  <a:lnTo>
                    <a:pt x="87204" y="198028"/>
                  </a:lnTo>
                  <a:lnTo>
                    <a:pt x="95257" y="201224"/>
                  </a:lnTo>
                  <a:lnTo>
                    <a:pt x="102950" y="205773"/>
                  </a:lnTo>
                  <a:lnTo>
                    <a:pt x="109963" y="211633"/>
                  </a:lnTo>
                  <a:lnTo>
                    <a:pt x="116196" y="218678"/>
                  </a:lnTo>
                  <a:lnTo>
                    <a:pt x="121720" y="226693"/>
                  </a:lnTo>
                  <a:lnTo>
                    <a:pt x="126672" y="235450"/>
                  </a:lnTo>
                  <a:lnTo>
                    <a:pt x="131193" y="244751"/>
                  </a:lnTo>
                  <a:lnTo>
                    <a:pt x="135402" y="254437"/>
                  </a:lnTo>
                  <a:lnTo>
                    <a:pt x="139389" y="264392"/>
                  </a:lnTo>
                  <a:lnTo>
                    <a:pt x="143223" y="274533"/>
                  </a:lnTo>
                  <a:lnTo>
                    <a:pt x="146952" y="284800"/>
                  </a:lnTo>
                  <a:lnTo>
                    <a:pt x="150609" y="295153"/>
                  </a:lnTo>
                  <a:lnTo>
                    <a:pt x="154202" y="305490"/>
                  </a:lnTo>
                  <a:lnTo>
                    <a:pt x="157217" y="313202"/>
                  </a:lnTo>
                  <a:lnTo>
                    <a:pt x="159238" y="315157"/>
                  </a:lnTo>
                  <a:lnTo>
                    <a:pt x="160923" y="312544"/>
                  </a:lnTo>
                  <a:lnTo>
                    <a:pt x="162919" y="307156"/>
                  </a:lnTo>
                  <a:lnTo>
                    <a:pt x="165712" y="300413"/>
                  </a:lnTo>
                  <a:lnTo>
                    <a:pt x="169448" y="293146"/>
                  </a:lnTo>
                  <a:lnTo>
                    <a:pt x="174209" y="285905"/>
                  </a:lnTo>
                  <a:lnTo>
                    <a:pt x="180135" y="279159"/>
                  </a:lnTo>
                  <a:lnTo>
                    <a:pt x="187187" y="273086"/>
                  </a:lnTo>
                  <a:lnTo>
                    <a:pt x="195188" y="267661"/>
                  </a:lnTo>
                  <a:lnTo>
                    <a:pt x="203927" y="262770"/>
                  </a:lnTo>
                  <a:lnTo>
                    <a:pt x="213206" y="258284"/>
                  </a:lnTo>
                  <a:lnTo>
                    <a:pt x="222706" y="253928"/>
                  </a:lnTo>
                  <a:lnTo>
                    <a:pt x="232004" y="249309"/>
                  </a:lnTo>
                  <a:lnTo>
                    <a:pt x="240884" y="244232"/>
                  </a:lnTo>
                  <a:lnTo>
                    <a:pt x="249321" y="238684"/>
                  </a:lnTo>
                  <a:lnTo>
                    <a:pt x="257374" y="232735"/>
                  </a:lnTo>
                  <a:lnTo>
                    <a:pt x="265121" y="226469"/>
                  </a:lnTo>
                  <a:lnTo>
                    <a:pt x="272478" y="219804"/>
                  </a:lnTo>
                  <a:lnTo>
                    <a:pt x="279200" y="212498"/>
                  </a:lnTo>
                  <a:lnTo>
                    <a:pt x="285196" y="204472"/>
                  </a:lnTo>
                  <a:lnTo>
                    <a:pt x="290206" y="195795"/>
                  </a:lnTo>
                  <a:lnTo>
                    <a:pt x="293742" y="186592"/>
                  </a:lnTo>
                  <a:lnTo>
                    <a:pt x="295667" y="176998"/>
                  </a:lnTo>
                  <a:lnTo>
                    <a:pt x="295993" y="167284"/>
                  </a:lnTo>
                  <a:lnTo>
                    <a:pt x="294700" y="157843"/>
                  </a:lnTo>
                  <a:lnTo>
                    <a:pt x="291932" y="148879"/>
                  </a:lnTo>
                  <a:lnTo>
                    <a:pt x="287635" y="140896"/>
                  </a:lnTo>
                  <a:lnTo>
                    <a:pt x="281477" y="134745"/>
                  </a:lnTo>
                  <a:lnTo>
                    <a:pt x="273456" y="130727"/>
                  </a:lnTo>
                  <a:lnTo>
                    <a:pt x="264157" y="128827"/>
                  </a:lnTo>
                  <a:lnTo>
                    <a:pt x="254538" y="128982"/>
                  </a:lnTo>
                  <a:lnTo>
                    <a:pt x="245185" y="130937"/>
                  </a:lnTo>
                  <a:lnTo>
                    <a:pt x="236297" y="134331"/>
                  </a:lnTo>
                  <a:lnTo>
                    <a:pt x="227876" y="138808"/>
                  </a:lnTo>
                  <a:lnTo>
                    <a:pt x="219848" y="144075"/>
                  </a:lnTo>
                  <a:lnTo>
                    <a:pt x="212288" y="150066"/>
                  </a:lnTo>
                  <a:lnTo>
                    <a:pt x="205422" y="156918"/>
                  </a:lnTo>
                  <a:lnTo>
                    <a:pt x="199317" y="164639"/>
                  </a:lnTo>
                  <a:lnTo>
                    <a:pt x="193892" y="173113"/>
                  </a:lnTo>
                  <a:lnTo>
                    <a:pt x="189014" y="182179"/>
                  </a:lnTo>
                  <a:lnTo>
                    <a:pt x="184554" y="191696"/>
                  </a:lnTo>
                  <a:lnTo>
                    <a:pt x="180729" y="201868"/>
                  </a:lnTo>
                  <a:lnTo>
                    <a:pt x="178063" y="213213"/>
                  </a:lnTo>
                  <a:lnTo>
                    <a:pt x="176753" y="225918"/>
                  </a:lnTo>
                  <a:lnTo>
                    <a:pt x="176687" y="239705"/>
                  </a:lnTo>
                  <a:lnTo>
                    <a:pt x="177631" y="254030"/>
                  </a:lnTo>
                  <a:lnTo>
                    <a:pt x="179345" y="268510"/>
                  </a:lnTo>
                  <a:lnTo>
                    <a:pt x="181782" y="282637"/>
                  </a:lnTo>
                  <a:lnTo>
                    <a:pt x="185088" y="295737"/>
                  </a:lnTo>
                  <a:lnTo>
                    <a:pt x="189276" y="307537"/>
                  </a:lnTo>
                  <a:lnTo>
                    <a:pt x="194392" y="317950"/>
                  </a:lnTo>
                  <a:lnTo>
                    <a:pt x="200583" y="326887"/>
                  </a:lnTo>
                  <a:lnTo>
                    <a:pt x="207825" y="334449"/>
                  </a:lnTo>
                  <a:lnTo>
                    <a:pt x="215960" y="340547"/>
                  </a:lnTo>
                  <a:lnTo>
                    <a:pt x="224791" y="344829"/>
                  </a:lnTo>
                  <a:lnTo>
                    <a:pt x="234137" y="347262"/>
                  </a:lnTo>
                  <a:lnTo>
                    <a:pt x="243853" y="347933"/>
                  </a:lnTo>
                  <a:lnTo>
                    <a:pt x="253827" y="346871"/>
                  </a:lnTo>
                  <a:lnTo>
                    <a:pt x="263971" y="344273"/>
                  </a:lnTo>
                  <a:lnTo>
                    <a:pt x="273966" y="340551"/>
                  </a:lnTo>
                  <a:lnTo>
                    <a:pt x="284344" y="335778"/>
                  </a:lnTo>
                  <a:lnTo>
                    <a:pt x="297134" y="328419"/>
                  </a:lnTo>
                  <a:lnTo>
                    <a:pt x="315855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53" name="Group 152"/>
            <p:cNvGrpSpPr/>
            <p:nvPr/>
          </p:nvGrpSpPr>
          <p:grpSpPr>
            <a:xfrm rot="366996">
              <a:off x="2554736" y="5223516"/>
              <a:ext cx="1129055" cy="506472"/>
              <a:chOff x="2554736" y="5223516"/>
              <a:chExt cx="1129055" cy="506472"/>
            </a:xfrm>
          </p:grpSpPr>
          <p:sp>
            <p:nvSpPr>
              <p:cNvPr id="145" name="Freeform 144"/>
              <p:cNvSpPr/>
              <p:nvPr/>
            </p:nvSpPr>
            <p:spPr>
              <a:xfrm>
                <a:off x="2554736" y="5530563"/>
                <a:ext cx="160432" cy="199425"/>
              </a:xfrm>
              <a:custGeom>
                <a:avLst/>
                <a:gdLst/>
                <a:ahLst/>
                <a:cxnLst/>
                <a:rect l="0" t="0" r="0" b="0"/>
                <a:pathLst>
                  <a:path w="160432" h="199425">
                    <a:moveTo>
                      <a:pt x="118317" y="19336"/>
                    </a:moveTo>
                    <a:lnTo>
                      <a:pt x="112315" y="10802"/>
                    </a:lnTo>
                    <a:lnTo>
                      <a:pt x="105471" y="5016"/>
                    </a:lnTo>
                    <a:lnTo>
                      <a:pt x="97083" y="1509"/>
                    </a:lnTo>
                    <a:lnTo>
                      <a:pt x="87456" y="0"/>
                    </a:lnTo>
                    <a:lnTo>
                      <a:pt x="77141" y="419"/>
                    </a:lnTo>
                    <a:lnTo>
                      <a:pt x="66542" y="2551"/>
                    </a:lnTo>
                    <a:lnTo>
                      <a:pt x="56190" y="6230"/>
                    </a:lnTo>
                    <a:lnTo>
                      <a:pt x="46787" y="11429"/>
                    </a:lnTo>
                    <a:lnTo>
                      <a:pt x="38621" y="17993"/>
                    </a:lnTo>
                    <a:lnTo>
                      <a:pt x="31633" y="25669"/>
                    </a:lnTo>
                    <a:lnTo>
                      <a:pt x="25617" y="34189"/>
                    </a:lnTo>
                    <a:lnTo>
                      <a:pt x="20343" y="43327"/>
                    </a:lnTo>
                    <a:lnTo>
                      <a:pt x="15611" y="52903"/>
                    </a:lnTo>
                    <a:lnTo>
                      <a:pt x="11264" y="62783"/>
                    </a:lnTo>
                    <a:lnTo>
                      <a:pt x="7194" y="72878"/>
                    </a:lnTo>
                    <a:lnTo>
                      <a:pt x="3645" y="83284"/>
                    </a:lnTo>
                    <a:lnTo>
                      <a:pt x="1172" y="94262"/>
                    </a:lnTo>
                    <a:lnTo>
                      <a:pt x="0" y="105902"/>
                    </a:lnTo>
                    <a:lnTo>
                      <a:pt x="197" y="117821"/>
                    </a:lnTo>
                    <a:lnTo>
                      <a:pt x="1851" y="129290"/>
                    </a:lnTo>
                    <a:lnTo>
                      <a:pt x="4854" y="139928"/>
                    </a:lnTo>
                    <a:lnTo>
                      <a:pt x="8972" y="149698"/>
                    </a:lnTo>
                    <a:lnTo>
                      <a:pt x="13944" y="158719"/>
                    </a:lnTo>
                    <a:lnTo>
                      <a:pt x="19548" y="167153"/>
                    </a:lnTo>
                    <a:lnTo>
                      <a:pt x="25766" y="174988"/>
                    </a:lnTo>
                    <a:lnTo>
                      <a:pt x="32770" y="182038"/>
                    </a:lnTo>
                    <a:lnTo>
                      <a:pt x="40594" y="188258"/>
                    </a:lnTo>
                    <a:lnTo>
                      <a:pt x="49136" y="193420"/>
                    </a:lnTo>
                    <a:lnTo>
                      <a:pt x="58249" y="197057"/>
                    </a:lnTo>
                    <a:lnTo>
                      <a:pt x="67787" y="199051"/>
                    </a:lnTo>
                    <a:lnTo>
                      <a:pt x="77633" y="199424"/>
                    </a:lnTo>
                    <a:lnTo>
                      <a:pt x="87696" y="198160"/>
                    </a:lnTo>
                    <a:lnTo>
                      <a:pt x="97904" y="195423"/>
                    </a:lnTo>
                    <a:lnTo>
                      <a:pt x="108046" y="191485"/>
                    </a:lnTo>
                    <a:lnTo>
                      <a:pt x="117783" y="186633"/>
                    </a:lnTo>
                    <a:lnTo>
                      <a:pt x="126952" y="181125"/>
                    </a:lnTo>
                    <a:lnTo>
                      <a:pt x="135273" y="175457"/>
                    </a:lnTo>
                    <a:lnTo>
                      <a:pt x="143070" y="169820"/>
                    </a:lnTo>
                    <a:lnTo>
                      <a:pt x="151028" y="163723"/>
                    </a:lnTo>
                    <a:lnTo>
                      <a:pt x="160431" y="156206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6" name="Freeform 145"/>
              <p:cNvSpPr/>
              <p:nvPr/>
            </p:nvSpPr>
            <p:spPr>
              <a:xfrm>
                <a:off x="2740020" y="5507785"/>
                <a:ext cx="127615" cy="201174"/>
              </a:xfrm>
              <a:custGeom>
                <a:avLst/>
                <a:gdLst/>
                <a:ahLst/>
                <a:cxnLst/>
                <a:rect l="0" t="0" r="0" b="0"/>
                <a:pathLst>
                  <a:path w="127615" h="201174">
                    <a:moveTo>
                      <a:pt x="80432" y="21057"/>
                    </a:moveTo>
                    <a:lnTo>
                      <a:pt x="77365" y="12523"/>
                    </a:lnTo>
                    <a:lnTo>
                      <a:pt x="73302" y="6738"/>
                    </a:lnTo>
                    <a:lnTo>
                      <a:pt x="67814" y="3230"/>
                    </a:lnTo>
                    <a:lnTo>
                      <a:pt x="61226" y="1720"/>
                    </a:lnTo>
                    <a:lnTo>
                      <a:pt x="54077" y="2140"/>
                    </a:lnTo>
                    <a:lnTo>
                      <a:pt x="46738" y="4272"/>
                    </a:lnTo>
                    <a:lnTo>
                      <a:pt x="39551" y="7951"/>
                    </a:lnTo>
                    <a:lnTo>
                      <a:pt x="32890" y="13150"/>
                    </a:lnTo>
                    <a:lnTo>
                      <a:pt x="26900" y="19715"/>
                    </a:lnTo>
                    <a:lnTo>
                      <a:pt x="21541" y="27390"/>
                    </a:lnTo>
                    <a:lnTo>
                      <a:pt x="16700" y="35911"/>
                    </a:lnTo>
                    <a:lnTo>
                      <a:pt x="12260" y="45058"/>
                    </a:lnTo>
                    <a:lnTo>
                      <a:pt x="8275" y="54979"/>
                    </a:lnTo>
                    <a:lnTo>
                      <a:pt x="4970" y="66156"/>
                    </a:lnTo>
                    <a:lnTo>
                      <a:pt x="2417" y="78753"/>
                    </a:lnTo>
                    <a:lnTo>
                      <a:pt x="702" y="92637"/>
                    </a:lnTo>
                    <a:lnTo>
                      <a:pt x="0" y="107559"/>
                    </a:lnTo>
                    <a:lnTo>
                      <a:pt x="312" y="123253"/>
                    </a:lnTo>
                    <a:lnTo>
                      <a:pt x="1657" y="139011"/>
                    </a:lnTo>
                    <a:lnTo>
                      <a:pt x="4156" y="153744"/>
                    </a:lnTo>
                    <a:lnTo>
                      <a:pt x="7771" y="166932"/>
                    </a:lnTo>
                    <a:lnTo>
                      <a:pt x="12656" y="178258"/>
                    </a:lnTo>
                    <a:lnTo>
                      <a:pt x="19216" y="187351"/>
                    </a:lnTo>
                    <a:lnTo>
                      <a:pt x="27515" y="194234"/>
                    </a:lnTo>
                    <a:lnTo>
                      <a:pt x="37173" y="198909"/>
                    </a:lnTo>
                    <a:lnTo>
                      <a:pt x="47565" y="201173"/>
                    </a:lnTo>
                    <a:lnTo>
                      <a:pt x="58251" y="201141"/>
                    </a:lnTo>
                    <a:lnTo>
                      <a:pt x="68847" y="199022"/>
                    </a:lnTo>
                    <a:lnTo>
                      <a:pt x="78954" y="194942"/>
                    </a:lnTo>
                    <a:lnTo>
                      <a:pt x="88410" y="189165"/>
                    </a:lnTo>
                    <a:lnTo>
                      <a:pt x="97079" y="182034"/>
                    </a:lnTo>
                    <a:lnTo>
                      <a:pt x="104764" y="173886"/>
                    </a:lnTo>
                    <a:lnTo>
                      <a:pt x="111451" y="164997"/>
                    </a:lnTo>
                    <a:lnTo>
                      <a:pt x="117112" y="155419"/>
                    </a:lnTo>
                    <a:lnTo>
                      <a:pt x="121625" y="145006"/>
                    </a:lnTo>
                    <a:lnTo>
                      <a:pt x="125025" y="133745"/>
                    </a:lnTo>
                    <a:lnTo>
                      <a:pt x="127156" y="121910"/>
                    </a:lnTo>
                    <a:lnTo>
                      <a:pt x="127614" y="109967"/>
                    </a:lnTo>
                    <a:lnTo>
                      <a:pt x="126327" y="98196"/>
                    </a:lnTo>
                    <a:lnTo>
                      <a:pt x="123515" y="86852"/>
                    </a:lnTo>
                    <a:lnTo>
                      <a:pt x="119494" y="76234"/>
                    </a:lnTo>
                    <a:lnTo>
                      <a:pt x="114568" y="66428"/>
                    </a:lnTo>
                    <a:lnTo>
                      <a:pt x="108993" y="57351"/>
                    </a:lnTo>
                    <a:lnTo>
                      <a:pt x="102959" y="48860"/>
                    </a:lnTo>
                    <a:lnTo>
                      <a:pt x="96609" y="40815"/>
                    </a:lnTo>
                    <a:lnTo>
                      <a:pt x="89960" y="33203"/>
                    </a:lnTo>
                    <a:lnTo>
                      <a:pt x="82061" y="25287"/>
                    </a:lnTo>
                    <a:lnTo>
                      <a:pt x="69983" y="15250"/>
                    </a:lnTo>
                    <a:lnTo>
                      <a:pt x="48846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7" name="Freeform 146"/>
              <p:cNvSpPr/>
              <p:nvPr/>
            </p:nvSpPr>
            <p:spPr>
              <a:xfrm>
                <a:off x="2904680" y="5485336"/>
                <a:ext cx="136871" cy="208823"/>
              </a:xfrm>
              <a:custGeom>
                <a:avLst/>
                <a:gdLst/>
                <a:ahLst/>
                <a:cxnLst/>
                <a:rect l="0" t="0" r="0" b="0"/>
                <a:pathLst>
                  <a:path w="136871" h="208823">
                    <a:moveTo>
                      <a:pt x="0" y="148791"/>
                    </a:moveTo>
                    <a:lnTo>
                      <a:pt x="5801" y="157592"/>
                    </a:lnTo>
                    <a:lnTo>
                      <a:pt x="10725" y="165939"/>
                    </a:lnTo>
                    <a:lnTo>
                      <a:pt x="15232" y="174633"/>
                    </a:lnTo>
                    <a:lnTo>
                      <a:pt x="19626" y="183581"/>
                    </a:lnTo>
                    <a:lnTo>
                      <a:pt x="24288" y="192428"/>
                    </a:lnTo>
                    <a:lnTo>
                      <a:pt x="29389" y="200914"/>
                    </a:lnTo>
                    <a:lnTo>
                      <a:pt x="34449" y="207163"/>
                    </a:lnTo>
                    <a:lnTo>
                      <a:pt x="37994" y="208822"/>
                    </a:lnTo>
                    <a:lnTo>
                      <a:pt x="38924" y="206504"/>
                    </a:lnTo>
                    <a:lnTo>
                      <a:pt x="37490" y="201402"/>
                    </a:lnTo>
                    <a:lnTo>
                      <a:pt x="34460" y="194448"/>
                    </a:lnTo>
                    <a:lnTo>
                      <a:pt x="30670" y="186275"/>
                    </a:lnTo>
                    <a:lnTo>
                      <a:pt x="26645" y="177299"/>
                    </a:lnTo>
                    <a:lnTo>
                      <a:pt x="22789" y="167629"/>
                    </a:lnTo>
                    <a:lnTo>
                      <a:pt x="19495" y="157137"/>
                    </a:lnTo>
                    <a:lnTo>
                      <a:pt x="16907" y="145809"/>
                    </a:lnTo>
                    <a:lnTo>
                      <a:pt x="14980" y="133756"/>
                    </a:lnTo>
                    <a:lnTo>
                      <a:pt x="13595" y="121132"/>
                    </a:lnTo>
                    <a:lnTo>
                      <a:pt x="12631" y="108086"/>
                    </a:lnTo>
                    <a:lnTo>
                      <a:pt x="12303" y="94901"/>
                    </a:lnTo>
                    <a:lnTo>
                      <a:pt x="13138" y="81976"/>
                    </a:lnTo>
                    <a:lnTo>
                      <a:pt x="15331" y="69510"/>
                    </a:lnTo>
                    <a:lnTo>
                      <a:pt x="18770" y="57683"/>
                    </a:lnTo>
                    <a:lnTo>
                      <a:pt x="23220" y="46733"/>
                    </a:lnTo>
                    <a:lnTo>
                      <a:pt x="28441" y="36705"/>
                    </a:lnTo>
                    <a:lnTo>
                      <a:pt x="34386" y="27649"/>
                    </a:lnTo>
                    <a:lnTo>
                      <a:pt x="41201" y="19703"/>
                    </a:lnTo>
                    <a:lnTo>
                      <a:pt x="48893" y="12845"/>
                    </a:lnTo>
                    <a:lnTo>
                      <a:pt x="57346" y="7239"/>
                    </a:lnTo>
                    <a:lnTo>
                      <a:pt x="66398" y="3296"/>
                    </a:lnTo>
                    <a:lnTo>
                      <a:pt x="75891" y="1084"/>
                    </a:lnTo>
                    <a:lnTo>
                      <a:pt x="85630" y="228"/>
                    </a:lnTo>
                    <a:lnTo>
                      <a:pt x="96545" y="0"/>
                    </a:lnTo>
                    <a:lnTo>
                      <a:pt x="111828" y="382"/>
                    </a:lnTo>
                    <a:lnTo>
                      <a:pt x="136870" y="1392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Freeform 147"/>
              <p:cNvSpPr/>
              <p:nvPr/>
            </p:nvSpPr>
            <p:spPr>
              <a:xfrm>
                <a:off x="3067111" y="5423557"/>
                <a:ext cx="111311" cy="242823"/>
              </a:xfrm>
              <a:custGeom>
                <a:avLst/>
                <a:gdLst/>
                <a:ahLst/>
                <a:cxnLst/>
                <a:rect l="0" t="0" r="0" b="0"/>
                <a:pathLst>
                  <a:path w="111311" h="242823">
                    <a:moveTo>
                      <a:pt x="16554" y="136871"/>
                    </a:moveTo>
                    <a:lnTo>
                      <a:pt x="16621" y="151405"/>
                    </a:lnTo>
                    <a:lnTo>
                      <a:pt x="17261" y="164036"/>
                    </a:lnTo>
                    <a:lnTo>
                      <a:pt x="18562" y="175936"/>
                    </a:lnTo>
                    <a:lnTo>
                      <a:pt x="20594" y="187246"/>
                    </a:lnTo>
                    <a:lnTo>
                      <a:pt x="23559" y="197790"/>
                    </a:lnTo>
                    <a:lnTo>
                      <a:pt x="27474" y="207528"/>
                    </a:lnTo>
                    <a:lnTo>
                      <a:pt x="32051" y="216718"/>
                    </a:lnTo>
                    <a:lnTo>
                      <a:pt x="36806" y="225811"/>
                    </a:lnTo>
                    <a:lnTo>
                      <a:pt x="41422" y="235006"/>
                    </a:lnTo>
                    <a:lnTo>
                      <a:pt x="45012" y="241716"/>
                    </a:lnTo>
                    <a:lnTo>
                      <a:pt x="46525" y="242822"/>
                    </a:lnTo>
                    <a:lnTo>
                      <a:pt x="46221" y="239633"/>
                    </a:lnTo>
                    <a:lnTo>
                      <a:pt x="44534" y="233563"/>
                    </a:lnTo>
                    <a:lnTo>
                      <a:pt x="41616" y="225334"/>
                    </a:lnTo>
                    <a:lnTo>
                      <a:pt x="37636" y="215446"/>
                    </a:lnTo>
                    <a:lnTo>
                      <a:pt x="32968" y="204318"/>
                    </a:lnTo>
                    <a:lnTo>
                      <a:pt x="28128" y="192293"/>
                    </a:lnTo>
                    <a:lnTo>
                      <a:pt x="23421" y="179637"/>
                    </a:lnTo>
                    <a:lnTo>
                      <a:pt x="18952" y="166708"/>
                    </a:lnTo>
                    <a:lnTo>
                      <a:pt x="14723" y="153951"/>
                    </a:lnTo>
                    <a:lnTo>
                      <a:pt x="10697" y="141584"/>
                    </a:lnTo>
                    <a:lnTo>
                      <a:pt x="6994" y="129313"/>
                    </a:lnTo>
                    <a:lnTo>
                      <a:pt x="3878" y="116466"/>
                    </a:lnTo>
                    <a:lnTo>
                      <a:pt x="1457" y="102716"/>
                    </a:lnTo>
                    <a:lnTo>
                      <a:pt x="0" y="88377"/>
                    </a:lnTo>
                    <a:lnTo>
                      <a:pt x="3" y="74204"/>
                    </a:lnTo>
                    <a:lnTo>
                      <a:pt x="1607" y="60642"/>
                    </a:lnTo>
                    <a:lnTo>
                      <a:pt x="4803" y="48112"/>
                    </a:lnTo>
                    <a:lnTo>
                      <a:pt x="9615" y="37156"/>
                    </a:lnTo>
                    <a:lnTo>
                      <a:pt x="15893" y="27910"/>
                    </a:lnTo>
                    <a:lnTo>
                      <a:pt x="23531" y="20347"/>
                    </a:lnTo>
                    <a:lnTo>
                      <a:pt x="32552" y="14468"/>
                    </a:lnTo>
                    <a:lnTo>
                      <a:pt x="42831" y="10101"/>
                    </a:lnTo>
                    <a:lnTo>
                      <a:pt x="53918" y="6954"/>
                    </a:lnTo>
                    <a:lnTo>
                      <a:pt x="66414" y="4400"/>
                    </a:lnTo>
                    <a:lnTo>
                      <a:pt x="83649" y="2211"/>
                    </a:lnTo>
                    <a:lnTo>
                      <a:pt x="111310" y="0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Freeform 148"/>
              <p:cNvSpPr/>
              <p:nvPr/>
            </p:nvSpPr>
            <p:spPr>
              <a:xfrm>
                <a:off x="3210007" y="5433879"/>
                <a:ext cx="136871" cy="225240"/>
              </a:xfrm>
              <a:custGeom>
                <a:avLst/>
                <a:gdLst/>
                <a:ahLst/>
                <a:cxnLst/>
                <a:rect l="0" t="0" r="0" b="0"/>
                <a:pathLst>
                  <a:path w="136871" h="225240">
                    <a:moveTo>
                      <a:pt x="0" y="94963"/>
                    </a:moveTo>
                    <a:lnTo>
                      <a:pt x="11668" y="94896"/>
                    </a:lnTo>
                    <a:lnTo>
                      <a:pt x="22157" y="94256"/>
                    </a:lnTo>
                    <a:lnTo>
                      <a:pt x="32459" y="92954"/>
                    </a:lnTo>
                    <a:lnTo>
                      <a:pt x="42760" y="90922"/>
                    </a:lnTo>
                    <a:lnTo>
                      <a:pt x="53103" y="87957"/>
                    </a:lnTo>
                    <a:lnTo>
                      <a:pt x="63484" y="84033"/>
                    </a:lnTo>
                    <a:lnTo>
                      <a:pt x="73566" y="79111"/>
                    </a:lnTo>
                    <a:lnTo>
                      <a:pt x="82728" y="73059"/>
                    </a:lnTo>
                    <a:lnTo>
                      <a:pt x="90692" y="65915"/>
                    </a:lnTo>
                    <a:lnTo>
                      <a:pt x="97191" y="57847"/>
                    </a:lnTo>
                    <a:lnTo>
                      <a:pt x="101807" y="49061"/>
                    </a:lnTo>
                    <a:lnTo>
                      <a:pt x="104492" y="39755"/>
                    </a:lnTo>
                    <a:lnTo>
                      <a:pt x="105177" y="30406"/>
                    </a:lnTo>
                    <a:lnTo>
                      <a:pt x="103600" y="21743"/>
                    </a:lnTo>
                    <a:lnTo>
                      <a:pt x="99837" y="14114"/>
                    </a:lnTo>
                    <a:lnTo>
                      <a:pt x="94229" y="7842"/>
                    </a:lnTo>
                    <a:lnTo>
                      <a:pt x="87185" y="3378"/>
                    </a:lnTo>
                    <a:lnTo>
                      <a:pt x="79086" y="790"/>
                    </a:lnTo>
                    <a:lnTo>
                      <a:pt x="70397" y="0"/>
                    </a:lnTo>
                    <a:lnTo>
                      <a:pt x="61653" y="974"/>
                    </a:lnTo>
                    <a:lnTo>
                      <a:pt x="53151" y="3519"/>
                    </a:lnTo>
                    <a:lnTo>
                      <a:pt x="45140" y="7495"/>
                    </a:lnTo>
                    <a:lnTo>
                      <a:pt x="37906" y="12904"/>
                    </a:lnTo>
                    <a:lnTo>
                      <a:pt x="31521" y="19614"/>
                    </a:lnTo>
                    <a:lnTo>
                      <a:pt x="25893" y="27389"/>
                    </a:lnTo>
                    <a:lnTo>
                      <a:pt x="20870" y="35978"/>
                    </a:lnTo>
                    <a:lnTo>
                      <a:pt x="16306" y="45166"/>
                    </a:lnTo>
                    <a:lnTo>
                      <a:pt x="12239" y="54945"/>
                    </a:lnTo>
                    <a:lnTo>
                      <a:pt x="8879" y="65495"/>
                    </a:lnTo>
                    <a:lnTo>
                      <a:pt x="6288" y="76856"/>
                    </a:lnTo>
                    <a:lnTo>
                      <a:pt x="4548" y="89097"/>
                    </a:lnTo>
                    <a:lnTo>
                      <a:pt x="3829" y="102378"/>
                    </a:lnTo>
                    <a:lnTo>
                      <a:pt x="4126" y="116678"/>
                    </a:lnTo>
                    <a:lnTo>
                      <a:pt x="5291" y="131518"/>
                    </a:lnTo>
                    <a:lnTo>
                      <a:pt x="7136" y="146094"/>
                    </a:lnTo>
                    <a:lnTo>
                      <a:pt x="9490" y="159963"/>
                    </a:lnTo>
                    <a:lnTo>
                      <a:pt x="12374" y="172883"/>
                    </a:lnTo>
                    <a:lnTo>
                      <a:pt x="15988" y="184642"/>
                    </a:lnTo>
                    <a:lnTo>
                      <a:pt x="20391" y="195244"/>
                    </a:lnTo>
                    <a:lnTo>
                      <a:pt x="25823" y="204533"/>
                    </a:lnTo>
                    <a:lnTo>
                      <a:pt x="32758" y="212110"/>
                    </a:lnTo>
                    <a:lnTo>
                      <a:pt x="41313" y="217909"/>
                    </a:lnTo>
                    <a:lnTo>
                      <a:pt x="51144" y="221992"/>
                    </a:lnTo>
                    <a:lnTo>
                      <a:pt x="61652" y="224375"/>
                    </a:lnTo>
                    <a:lnTo>
                      <a:pt x="72417" y="225239"/>
                    </a:lnTo>
                    <a:lnTo>
                      <a:pt x="83161" y="224837"/>
                    </a:lnTo>
                    <a:lnTo>
                      <a:pt x="94933" y="223266"/>
                    </a:lnTo>
                    <a:lnTo>
                      <a:pt x="110996" y="219273"/>
                    </a:lnTo>
                    <a:lnTo>
                      <a:pt x="136870" y="210776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0" name="Freeform 149"/>
              <p:cNvSpPr/>
              <p:nvPr/>
            </p:nvSpPr>
            <p:spPr>
              <a:xfrm>
                <a:off x="3366546" y="5485712"/>
                <a:ext cx="148789" cy="180824"/>
              </a:xfrm>
              <a:custGeom>
                <a:avLst/>
                <a:gdLst/>
                <a:ahLst/>
                <a:cxnLst/>
                <a:rect l="0" t="0" r="0" b="0"/>
                <a:pathLst>
                  <a:path w="148789" h="180824">
                    <a:moveTo>
                      <a:pt x="106673" y="11545"/>
                    </a:moveTo>
                    <a:lnTo>
                      <a:pt x="97872" y="5877"/>
                    </a:lnTo>
                    <a:lnTo>
                      <a:pt x="89525" y="2234"/>
                    </a:lnTo>
                    <a:lnTo>
                      <a:pt x="80831" y="329"/>
                    </a:lnTo>
                    <a:lnTo>
                      <a:pt x="71883" y="0"/>
                    </a:lnTo>
                    <a:lnTo>
                      <a:pt x="63036" y="1268"/>
                    </a:lnTo>
                    <a:lnTo>
                      <a:pt x="54498" y="3993"/>
                    </a:lnTo>
                    <a:lnTo>
                      <a:pt x="46310" y="7913"/>
                    </a:lnTo>
                    <a:lnTo>
                      <a:pt x="38432" y="12749"/>
                    </a:lnTo>
                    <a:lnTo>
                      <a:pt x="30806" y="18263"/>
                    </a:lnTo>
                    <a:lnTo>
                      <a:pt x="23533" y="24588"/>
                    </a:lnTo>
                    <a:lnTo>
                      <a:pt x="16868" y="32198"/>
                    </a:lnTo>
                    <a:lnTo>
                      <a:pt x="10911" y="41245"/>
                    </a:lnTo>
                    <a:lnTo>
                      <a:pt x="5927" y="51593"/>
                    </a:lnTo>
                    <a:lnTo>
                      <a:pt x="2409" y="62989"/>
                    </a:lnTo>
                    <a:lnTo>
                      <a:pt x="491" y="75170"/>
                    </a:lnTo>
                    <a:lnTo>
                      <a:pt x="0" y="87756"/>
                    </a:lnTo>
                    <a:lnTo>
                      <a:pt x="651" y="100271"/>
                    </a:lnTo>
                    <a:lnTo>
                      <a:pt x="2163" y="112457"/>
                    </a:lnTo>
                    <a:lnTo>
                      <a:pt x="4465" y="124095"/>
                    </a:lnTo>
                    <a:lnTo>
                      <a:pt x="7679" y="134918"/>
                    </a:lnTo>
                    <a:lnTo>
                      <a:pt x="11805" y="144860"/>
                    </a:lnTo>
                    <a:lnTo>
                      <a:pt x="16880" y="153860"/>
                    </a:lnTo>
                    <a:lnTo>
                      <a:pt x="23044" y="161767"/>
                    </a:lnTo>
                    <a:lnTo>
                      <a:pt x="30271" y="168598"/>
                    </a:lnTo>
                    <a:lnTo>
                      <a:pt x="38567" y="174187"/>
                    </a:lnTo>
                    <a:lnTo>
                      <a:pt x="48037" y="178119"/>
                    </a:lnTo>
                    <a:lnTo>
                      <a:pt x="58627" y="180314"/>
                    </a:lnTo>
                    <a:lnTo>
                      <a:pt x="69992" y="180823"/>
                    </a:lnTo>
                    <a:lnTo>
                      <a:pt x="81613" y="179653"/>
                    </a:lnTo>
                    <a:lnTo>
                      <a:pt x="93157" y="176981"/>
                    </a:lnTo>
                    <a:lnTo>
                      <a:pt x="104246" y="173211"/>
                    </a:lnTo>
                    <a:lnTo>
                      <a:pt x="115551" y="168399"/>
                    </a:lnTo>
                    <a:lnTo>
                      <a:pt x="129179" y="161008"/>
                    </a:lnTo>
                    <a:lnTo>
                      <a:pt x="148788" y="148415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Freeform 150"/>
              <p:cNvSpPr/>
              <p:nvPr/>
            </p:nvSpPr>
            <p:spPr>
              <a:xfrm>
                <a:off x="3531782" y="5223516"/>
                <a:ext cx="67780" cy="410612"/>
              </a:xfrm>
              <a:custGeom>
                <a:avLst/>
                <a:gdLst/>
                <a:ahLst/>
                <a:cxnLst/>
                <a:rect l="0" t="0" r="0" b="0"/>
                <a:pathLst>
                  <a:path w="67780" h="410612">
                    <a:moveTo>
                      <a:pt x="4608" y="0"/>
                    </a:moveTo>
                    <a:lnTo>
                      <a:pt x="1808" y="8935"/>
                    </a:lnTo>
                    <a:lnTo>
                      <a:pt x="307" y="18562"/>
                    </a:lnTo>
                    <a:lnTo>
                      <a:pt x="0" y="29849"/>
                    </a:lnTo>
                    <a:lnTo>
                      <a:pt x="679" y="42517"/>
                    </a:lnTo>
                    <a:lnTo>
                      <a:pt x="2147" y="55997"/>
                    </a:lnTo>
                    <a:lnTo>
                      <a:pt x="4212" y="69868"/>
                    </a:lnTo>
                    <a:lnTo>
                      <a:pt x="6548" y="83904"/>
                    </a:lnTo>
                    <a:lnTo>
                      <a:pt x="8723" y="97995"/>
                    </a:lnTo>
                    <a:lnTo>
                      <a:pt x="10516" y="112097"/>
                    </a:lnTo>
                    <a:lnTo>
                      <a:pt x="12057" y="126191"/>
                    </a:lnTo>
                    <a:lnTo>
                      <a:pt x="13704" y="140272"/>
                    </a:lnTo>
                    <a:lnTo>
                      <a:pt x="15668" y="154343"/>
                    </a:lnTo>
                    <a:lnTo>
                      <a:pt x="17989" y="168404"/>
                    </a:lnTo>
                    <a:lnTo>
                      <a:pt x="20626" y="182459"/>
                    </a:lnTo>
                    <a:lnTo>
                      <a:pt x="23509" y="196508"/>
                    </a:lnTo>
                    <a:lnTo>
                      <a:pt x="26412" y="210553"/>
                    </a:lnTo>
                    <a:lnTo>
                      <a:pt x="28975" y="224597"/>
                    </a:lnTo>
                    <a:lnTo>
                      <a:pt x="31031" y="238633"/>
                    </a:lnTo>
                    <a:lnTo>
                      <a:pt x="32750" y="252501"/>
                    </a:lnTo>
                    <a:lnTo>
                      <a:pt x="34518" y="265892"/>
                    </a:lnTo>
                    <a:lnTo>
                      <a:pt x="36562" y="278687"/>
                    </a:lnTo>
                    <a:lnTo>
                      <a:pt x="38937" y="291246"/>
                    </a:lnTo>
                    <a:lnTo>
                      <a:pt x="41610" y="304285"/>
                    </a:lnTo>
                    <a:lnTo>
                      <a:pt x="44522" y="318165"/>
                    </a:lnTo>
                    <a:lnTo>
                      <a:pt x="47615" y="332590"/>
                    </a:lnTo>
                    <a:lnTo>
                      <a:pt x="50836" y="346820"/>
                    </a:lnTo>
                    <a:lnTo>
                      <a:pt x="54144" y="360416"/>
                    </a:lnTo>
                    <a:lnTo>
                      <a:pt x="57359" y="372840"/>
                    </a:lnTo>
                    <a:lnTo>
                      <a:pt x="60479" y="384516"/>
                    </a:lnTo>
                    <a:lnTo>
                      <a:pt x="63777" y="396466"/>
                    </a:lnTo>
                    <a:lnTo>
                      <a:pt x="67779" y="410611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2" name="Freeform 151"/>
              <p:cNvSpPr/>
              <p:nvPr/>
            </p:nvSpPr>
            <p:spPr>
              <a:xfrm>
                <a:off x="3325821" y="5370914"/>
                <a:ext cx="357970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357970" h="42115">
                    <a:moveTo>
                      <a:pt x="357969" y="0"/>
                    </a:moveTo>
                    <a:lnTo>
                      <a:pt x="343300" y="0"/>
                    </a:lnTo>
                    <a:lnTo>
                      <a:pt x="329389" y="0"/>
                    </a:lnTo>
                    <a:lnTo>
                      <a:pt x="314887" y="5"/>
                    </a:lnTo>
                    <a:lnTo>
                      <a:pt x="299512" y="178"/>
                    </a:lnTo>
                    <a:lnTo>
                      <a:pt x="283039" y="826"/>
                    </a:lnTo>
                    <a:lnTo>
                      <a:pt x="265465" y="2079"/>
                    </a:lnTo>
                    <a:lnTo>
                      <a:pt x="246950" y="3904"/>
                    </a:lnTo>
                    <a:lnTo>
                      <a:pt x="227697" y="6201"/>
                    </a:lnTo>
                    <a:lnTo>
                      <a:pt x="207902" y="8857"/>
                    </a:lnTo>
                    <a:lnTo>
                      <a:pt x="187883" y="11776"/>
                    </a:lnTo>
                    <a:lnTo>
                      <a:pt x="168064" y="14880"/>
                    </a:lnTo>
                    <a:lnTo>
                      <a:pt x="148669" y="18114"/>
                    </a:lnTo>
                    <a:lnTo>
                      <a:pt x="130052" y="21437"/>
                    </a:lnTo>
                    <a:lnTo>
                      <a:pt x="112770" y="24822"/>
                    </a:lnTo>
                    <a:lnTo>
                      <a:pt x="96992" y="28242"/>
                    </a:lnTo>
                    <a:lnTo>
                      <a:pt x="82414" y="31523"/>
                    </a:lnTo>
                    <a:lnTo>
                      <a:pt x="68460" y="34346"/>
                    </a:lnTo>
                    <a:lnTo>
                      <a:pt x="54751" y="36578"/>
                    </a:lnTo>
                    <a:lnTo>
                      <a:pt x="41696" y="38248"/>
                    </a:lnTo>
                    <a:lnTo>
                      <a:pt x="29128" y="39633"/>
                    </a:lnTo>
                    <a:lnTo>
                      <a:pt x="15934" y="40852"/>
                    </a:ln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4" name="Freeform 153"/>
            <p:cNvSpPr/>
            <p:nvPr/>
          </p:nvSpPr>
          <p:spPr>
            <a:xfrm>
              <a:off x="4022543" y="5198116"/>
              <a:ext cx="21058" cy="473784"/>
            </a:xfrm>
            <a:custGeom>
              <a:avLst/>
              <a:gdLst/>
              <a:ahLst/>
              <a:cxnLst/>
              <a:rect l="0" t="0" r="0" b="0"/>
              <a:pathLst>
                <a:path w="21058" h="473784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4" y="79103"/>
                  </a:lnTo>
                  <a:lnTo>
                    <a:pt x="178" y="93380"/>
                  </a:lnTo>
                  <a:lnTo>
                    <a:pt x="826" y="107108"/>
                  </a:lnTo>
                  <a:lnTo>
                    <a:pt x="2074" y="120167"/>
                  </a:lnTo>
                  <a:lnTo>
                    <a:pt x="3727" y="133257"/>
                  </a:lnTo>
                  <a:lnTo>
                    <a:pt x="5376" y="147724"/>
                  </a:lnTo>
                  <a:lnTo>
                    <a:pt x="6778" y="164197"/>
                  </a:lnTo>
                  <a:lnTo>
                    <a:pt x="7871" y="182163"/>
                  </a:lnTo>
                  <a:lnTo>
                    <a:pt x="8679" y="200382"/>
                  </a:lnTo>
                  <a:lnTo>
                    <a:pt x="9257" y="218092"/>
                  </a:lnTo>
                  <a:lnTo>
                    <a:pt x="9662" y="235542"/>
                  </a:lnTo>
                  <a:lnTo>
                    <a:pt x="9942" y="253683"/>
                  </a:lnTo>
                  <a:lnTo>
                    <a:pt x="10133" y="273023"/>
                  </a:lnTo>
                  <a:lnTo>
                    <a:pt x="10263" y="293283"/>
                  </a:lnTo>
                  <a:lnTo>
                    <a:pt x="10350" y="313669"/>
                  </a:lnTo>
                  <a:lnTo>
                    <a:pt x="10414" y="333676"/>
                  </a:lnTo>
                  <a:lnTo>
                    <a:pt x="10626" y="352824"/>
                  </a:lnTo>
                  <a:lnTo>
                    <a:pt x="11301" y="370523"/>
                  </a:lnTo>
                  <a:lnTo>
                    <a:pt x="12567" y="386605"/>
                  </a:lnTo>
                  <a:lnTo>
                    <a:pt x="14240" y="401364"/>
                  </a:lnTo>
                  <a:lnTo>
                    <a:pt x="16076" y="417126"/>
                  </a:lnTo>
                  <a:lnTo>
                    <a:pt x="18238" y="438628"/>
                  </a:lnTo>
                  <a:lnTo>
                    <a:pt x="21057" y="4737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3864616" y="5345515"/>
              <a:ext cx="294799" cy="84229"/>
            </a:xfrm>
            <a:custGeom>
              <a:avLst/>
              <a:gdLst/>
              <a:ahLst/>
              <a:cxnLst/>
              <a:rect l="0" t="0" r="0" b="0"/>
              <a:pathLst>
                <a:path w="294799" h="84229">
                  <a:moveTo>
                    <a:pt x="294798" y="0"/>
                  </a:moveTo>
                  <a:lnTo>
                    <a:pt x="282996" y="67"/>
                  </a:lnTo>
                  <a:lnTo>
                    <a:pt x="271227" y="707"/>
                  </a:lnTo>
                  <a:lnTo>
                    <a:pt x="258337" y="2004"/>
                  </a:lnTo>
                  <a:lnTo>
                    <a:pt x="244488" y="3863"/>
                  </a:lnTo>
                  <a:lnTo>
                    <a:pt x="230160" y="6180"/>
                  </a:lnTo>
                  <a:lnTo>
                    <a:pt x="215695" y="8846"/>
                  </a:lnTo>
                  <a:lnTo>
                    <a:pt x="201418" y="11770"/>
                  </a:lnTo>
                  <a:lnTo>
                    <a:pt x="187691" y="14878"/>
                  </a:lnTo>
                  <a:lnTo>
                    <a:pt x="174645" y="18113"/>
                  </a:lnTo>
                  <a:lnTo>
                    <a:pt x="162073" y="21437"/>
                  </a:lnTo>
                  <a:lnTo>
                    <a:pt x="149551" y="24821"/>
                  </a:lnTo>
                  <a:lnTo>
                    <a:pt x="136829" y="28247"/>
                  </a:lnTo>
                  <a:lnTo>
                    <a:pt x="123994" y="31700"/>
                  </a:lnTo>
                  <a:lnTo>
                    <a:pt x="111369" y="35171"/>
                  </a:lnTo>
                  <a:lnTo>
                    <a:pt x="99133" y="38655"/>
                  </a:lnTo>
                  <a:lnTo>
                    <a:pt x="87305" y="42148"/>
                  </a:lnTo>
                  <a:lnTo>
                    <a:pt x="75831" y="45646"/>
                  </a:lnTo>
                  <a:lnTo>
                    <a:pt x="64636" y="49153"/>
                  </a:lnTo>
                  <a:lnTo>
                    <a:pt x="53812" y="52830"/>
                  </a:lnTo>
                  <a:lnTo>
                    <a:pt x="43611" y="56984"/>
                  </a:lnTo>
                  <a:lnTo>
                    <a:pt x="34126" y="61736"/>
                  </a:lnTo>
                  <a:lnTo>
                    <a:pt x="25592" y="66745"/>
                  </a:lnTo>
                  <a:lnTo>
                    <a:pt x="17628" y="71795"/>
                  </a:lnTo>
                  <a:lnTo>
                    <a:pt x="9534" y="7733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4022543" y="5435830"/>
              <a:ext cx="305328" cy="225541"/>
            </a:xfrm>
            <a:custGeom>
              <a:avLst/>
              <a:gdLst/>
              <a:ahLst/>
              <a:cxnLst/>
              <a:rect l="0" t="0" r="0" b="0"/>
              <a:pathLst>
                <a:path w="305328" h="225541">
                  <a:moveTo>
                    <a:pt x="0" y="67613"/>
                  </a:moveTo>
                  <a:lnTo>
                    <a:pt x="11668" y="67680"/>
                  </a:lnTo>
                  <a:lnTo>
                    <a:pt x="22157" y="68320"/>
                  </a:lnTo>
                  <a:lnTo>
                    <a:pt x="32463" y="69612"/>
                  </a:lnTo>
                  <a:lnTo>
                    <a:pt x="42937" y="71299"/>
                  </a:lnTo>
                  <a:lnTo>
                    <a:pt x="53929" y="72967"/>
                  </a:lnTo>
                  <a:lnTo>
                    <a:pt x="65567" y="74375"/>
                  </a:lnTo>
                  <a:lnTo>
                    <a:pt x="77649" y="75301"/>
                  </a:lnTo>
                  <a:lnTo>
                    <a:pt x="89755" y="75463"/>
                  </a:lnTo>
                  <a:lnTo>
                    <a:pt x="101633" y="74784"/>
                  </a:lnTo>
                  <a:lnTo>
                    <a:pt x="113048" y="73192"/>
                  </a:lnTo>
                  <a:lnTo>
                    <a:pt x="123713" y="70528"/>
                  </a:lnTo>
                  <a:lnTo>
                    <a:pt x="133538" y="66805"/>
                  </a:lnTo>
                  <a:lnTo>
                    <a:pt x="142117" y="62018"/>
                  </a:lnTo>
                  <a:lnTo>
                    <a:pt x="148676" y="56056"/>
                  </a:lnTo>
                  <a:lnTo>
                    <a:pt x="152971" y="48977"/>
                  </a:lnTo>
                  <a:lnTo>
                    <a:pt x="155058" y="41122"/>
                  </a:lnTo>
                  <a:lnTo>
                    <a:pt x="155030" y="33011"/>
                  </a:lnTo>
                  <a:lnTo>
                    <a:pt x="153152" y="24976"/>
                  </a:lnTo>
                  <a:lnTo>
                    <a:pt x="149469" y="17465"/>
                  </a:lnTo>
                  <a:lnTo>
                    <a:pt x="143733" y="11106"/>
                  </a:lnTo>
                  <a:lnTo>
                    <a:pt x="135989" y="6134"/>
                  </a:lnTo>
                  <a:lnTo>
                    <a:pt x="126537" y="2611"/>
                  </a:lnTo>
                  <a:lnTo>
                    <a:pt x="115752" y="605"/>
                  </a:lnTo>
                  <a:lnTo>
                    <a:pt x="103989" y="0"/>
                  </a:lnTo>
                  <a:lnTo>
                    <a:pt x="91855" y="709"/>
                  </a:lnTo>
                  <a:lnTo>
                    <a:pt x="80176" y="2771"/>
                  </a:lnTo>
                  <a:lnTo>
                    <a:pt x="69370" y="6085"/>
                  </a:lnTo>
                  <a:lnTo>
                    <a:pt x="59641" y="10597"/>
                  </a:lnTo>
                  <a:lnTo>
                    <a:pt x="51171" y="16374"/>
                  </a:lnTo>
                  <a:lnTo>
                    <a:pt x="43922" y="23343"/>
                  </a:lnTo>
                  <a:lnTo>
                    <a:pt x="37866" y="31633"/>
                  </a:lnTo>
                  <a:lnTo>
                    <a:pt x="33080" y="41632"/>
                  </a:lnTo>
                  <a:lnTo>
                    <a:pt x="29489" y="53394"/>
                  </a:lnTo>
                  <a:lnTo>
                    <a:pt x="27059" y="66530"/>
                  </a:lnTo>
                  <a:lnTo>
                    <a:pt x="25867" y="80411"/>
                  </a:lnTo>
                  <a:lnTo>
                    <a:pt x="25847" y="94592"/>
                  </a:lnTo>
                  <a:lnTo>
                    <a:pt x="26968" y="108688"/>
                  </a:lnTo>
                  <a:lnTo>
                    <a:pt x="29315" y="122299"/>
                  </a:lnTo>
                  <a:lnTo>
                    <a:pt x="32820" y="135260"/>
                  </a:lnTo>
                  <a:lnTo>
                    <a:pt x="37291" y="147436"/>
                  </a:lnTo>
                  <a:lnTo>
                    <a:pt x="42509" y="158630"/>
                  </a:lnTo>
                  <a:lnTo>
                    <a:pt x="48281" y="168815"/>
                  </a:lnTo>
                  <a:lnTo>
                    <a:pt x="54613" y="177639"/>
                  </a:lnTo>
                  <a:lnTo>
                    <a:pt x="61695" y="184365"/>
                  </a:lnTo>
                  <a:lnTo>
                    <a:pt x="69566" y="188772"/>
                  </a:lnTo>
                  <a:lnTo>
                    <a:pt x="77970" y="190934"/>
                  </a:lnTo>
                  <a:lnTo>
                    <a:pt x="86458" y="190956"/>
                  </a:lnTo>
                  <a:lnTo>
                    <a:pt x="94759" y="189120"/>
                  </a:lnTo>
                  <a:lnTo>
                    <a:pt x="102790" y="185806"/>
                  </a:lnTo>
                  <a:lnTo>
                    <a:pt x="110563" y="181382"/>
                  </a:lnTo>
                  <a:lnTo>
                    <a:pt x="118120" y="176149"/>
                  </a:lnTo>
                  <a:lnTo>
                    <a:pt x="125346" y="170182"/>
                  </a:lnTo>
                  <a:lnTo>
                    <a:pt x="131981" y="163346"/>
                  </a:lnTo>
                  <a:lnTo>
                    <a:pt x="137932" y="155636"/>
                  </a:lnTo>
                  <a:lnTo>
                    <a:pt x="143420" y="147169"/>
                  </a:lnTo>
                  <a:lnTo>
                    <a:pt x="148874" y="138108"/>
                  </a:lnTo>
                  <a:lnTo>
                    <a:pt x="154548" y="128660"/>
                  </a:lnTo>
                  <a:lnTo>
                    <a:pt x="160558" y="120973"/>
                  </a:lnTo>
                  <a:lnTo>
                    <a:pt x="166233" y="118323"/>
                  </a:lnTo>
                  <a:lnTo>
                    <a:pt x="170495" y="120930"/>
                  </a:lnTo>
                  <a:lnTo>
                    <a:pt x="173391" y="127456"/>
                  </a:lnTo>
                  <a:lnTo>
                    <a:pt x="175307" y="136599"/>
                  </a:lnTo>
                  <a:lnTo>
                    <a:pt x="176734" y="147276"/>
                  </a:lnTo>
                  <a:lnTo>
                    <a:pt x="178205" y="158579"/>
                  </a:lnTo>
                  <a:lnTo>
                    <a:pt x="179996" y="169997"/>
                  </a:lnTo>
                  <a:lnTo>
                    <a:pt x="182006" y="181478"/>
                  </a:lnTo>
                  <a:lnTo>
                    <a:pt x="183892" y="193270"/>
                  </a:lnTo>
                  <a:lnTo>
                    <a:pt x="185410" y="205442"/>
                  </a:lnTo>
                  <a:lnTo>
                    <a:pt x="185096" y="215594"/>
                  </a:lnTo>
                  <a:lnTo>
                    <a:pt x="182180" y="219866"/>
                  </a:lnTo>
                  <a:lnTo>
                    <a:pt x="178778" y="217856"/>
                  </a:lnTo>
                  <a:lnTo>
                    <a:pt x="175880" y="210940"/>
                  </a:lnTo>
                  <a:lnTo>
                    <a:pt x="173664" y="200729"/>
                  </a:lnTo>
                  <a:lnTo>
                    <a:pt x="172054" y="188632"/>
                  </a:lnTo>
                  <a:lnTo>
                    <a:pt x="170920" y="175553"/>
                  </a:lnTo>
                  <a:lnTo>
                    <a:pt x="170303" y="162149"/>
                  </a:lnTo>
                  <a:lnTo>
                    <a:pt x="170409" y="148979"/>
                  </a:lnTo>
                  <a:lnTo>
                    <a:pt x="171294" y="136296"/>
                  </a:lnTo>
                  <a:lnTo>
                    <a:pt x="172871" y="124130"/>
                  </a:lnTo>
                  <a:lnTo>
                    <a:pt x="174998" y="112409"/>
                  </a:lnTo>
                  <a:lnTo>
                    <a:pt x="177551" y="101044"/>
                  </a:lnTo>
                  <a:lnTo>
                    <a:pt x="180739" y="90273"/>
                  </a:lnTo>
                  <a:lnTo>
                    <a:pt x="185089" y="80637"/>
                  </a:lnTo>
                  <a:lnTo>
                    <a:pt x="190801" y="72348"/>
                  </a:lnTo>
                  <a:lnTo>
                    <a:pt x="197926" y="65630"/>
                  </a:lnTo>
                  <a:lnTo>
                    <a:pt x="206536" y="60865"/>
                  </a:lnTo>
                  <a:lnTo>
                    <a:pt x="216502" y="58080"/>
                  </a:lnTo>
                  <a:lnTo>
                    <a:pt x="227092" y="57328"/>
                  </a:lnTo>
                  <a:lnTo>
                    <a:pt x="237120" y="58860"/>
                  </a:lnTo>
                  <a:lnTo>
                    <a:pt x="245966" y="62597"/>
                  </a:lnTo>
                  <a:lnTo>
                    <a:pt x="253545" y="68359"/>
                  </a:lnTo>
                  <a:lnTo>
                    <a:pt x="260024" y="76038"/>
                  </a:lnTo>
                  <a:lnTo>
                    <a:pt x="265642" y="85381"/>
                  </a:lnTo>
                  <a:lnTo>
                    <a:pt x="270619" y="95889"/>
                  </a:lnTo>
                  <a:lnTo>
                    <a:pt x="275140" y="106926"/>
                  </a:lnTo>
                  <a:lnTo>
                    <a:pt x="279333" y="118089"/>
                  </a:lnTo>
                  <a:lnTo>
                    <a:pt x="283137" y="129363"/>
                  </a:lnTo>
                  <a:lnTo>
                    <a:pt x="286313" y="140997"/>
                  </a:lnTo>
                  <a:lnTo>
                    <a:pt x="288785" y="153113"/>
                  </a:lnTo>
                  <a:lnTo>
                    <a:pt x="290817" y="165472"/>
                  </a:lnTo>
                  <a:lnTo>
                    <a:pt x="293228" y="178978"/>
                  </a:lnTo>
                  <a:lnTo>
                    <a:pt x="297346" y="197056"/>
                  </a:lnTo>
                  <a:lnTo>
                    <a:pt x="305327" y="2255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4348927" y="5441409"/>
              <a:ext cx="150061" cy="215271"/>
            </a:xfrm>
            <a:custGeom>
              <a:avLst/>
              <a:gdLst/>
              <a:ahLst/>
              <a:cxnLst/>
              <a:rect l="0" t="0" r="0" b="0"/>
              <a:pathLst>
                <a:path w="150061" h="215271">
                  <a:moveTo>
                    <a:pt x="94757" y="51505"/>
                  </a:moveTo>
                  <a:lnTo>
                    <a:pt x="100625" y="45638"/>
                  </a:lnTo>
                  <a:lnTo>
                    <a:pt x="106189" y="40073"/>
                  </a:lnTo>
                  <a:lnTo>
                    <a:pt x="111970" y="34274"/>
                  </a:lnTo>
                  <a:lnTo>
                    <a:pt x="117359" y="28193"/>
                  </a:lnTo>
                  <a:lnTo>
                    <a:pt x="121095" y="21863"/>
                  </a:lnTo>
                  <a:lnTo>
                    <a:pt x="122601" y="15349"/>
                  </a:lnTo>
                  <a:lnTo>
                    <a:pt x="121629" y="9192"/>
                  </a:lnTo>
                  <a:lnTo>
                    <a:pt x="117929" y="4354"/>
                  </a:lnTo>
                  <a:lnTo>
                    <a:pt x="111661" y="1261"/>
                  </a:lnTo>
                  <a:lnTo>
                    <a:pt x="103419" y="0"/>
                  </a:lnTo>
                  <a:lnTo>
                    <a:pt x="94001" y="593"/>
                  </a:lnTo>
                  <a:lnTo>
                    <a:pt x="83980" y="2845"/>
                  </a:lnTo>
                  <a:lnTo>
                    <a:pt x="73834" y="6440"/>
                  </a:lnTo>
                  <a:lnTo>
                    <a:pt x="64031" y="11053"/>
                  </a:lnTo>
                  <a:lnTo>
                    <a:pt x="54775" y="16412"/>
                  </a:lnTo>
                  <a:lnTo>
                    <a:pt x="46069" y="22464"/>
                  </a:lnTo>
                  <a:lnTo>
                    <a:pt x="37828" y="29357"/>
                  </a:lnTo>
                  <a:lnTo>
                    <a:pt x="29954" y="37110"/>
                  </a:lnTo>
                  <a:lnTo>
                    <a:pt x="22681" y="45774"/>
                  </a:lnTo>
                  <a:lnTo>
                    <a:pt x="16548" y="55501"/>
                  </a:lnTo>
                  <a:lnTo>
                    <a:pt x="11773" y="66252"/>
                  </a:lnTo>
                  <a:lnTo>
                    <a:pt x="8907" y="77218"/>
                  </a:lnTo>
                  <a:lnTo>
                    <a:pt x="8946" y="86973"/>
                  </a:lnTo>
                  <a:lnTo>
                    <a:pt x="12161" y="94817"/>
                  </a:lnTo>
                  <a:lnTo>
                    <a:pt x="18051" y="100572"/>
                  </a:lnTo>
                  <a:lnTo>
                    <a:pt x="25740" y="104223"/>
                  </a:lnTo>
                  <a:lnTo>
                    <a:pt x="34534" y="106019"/>
                  </a:lnTo>
                  <a:lnTo>
                    <a:pt x="43992" y="106652"/>
                  </a:lnTo>
                  <a:lnTo>
                    <a:pt x="53851" y="107103"/>
                  </a:lnTo>
                  <a:lnTo>
                    <a:pt x="63955" y="107941"/>
                  </a:lnTo>
                  <a:lnTo>
                    <a:pt x="74211" y="109342"/>
                  </a:lnTo>
                  <a:lnTo>
                    <a:pt x="84564" y="111281"/>
                  </a:lnTo>
                  <a:lnTo>
                    <a:pt x="94974" y="113667"/>
                  </a:lnTo>
                  <a:lnTo>
                    <a:pt x="105254" y="116557"/>
                  </a:lnTo>
                  <a:lnTo>
                    <a:pt x="115085" y="120167"/>
                  </a:lnTo>
                  <a:lnTo>
                    <a:pt x="124318" y="124563"/>
                  </a:lnTo>
                  <a:lnTo>
                    <a:pt x="132654" y="129988"/>
                  </a:lnTo>
                  <a:lnTo>
                    <a:pt x="139575" y="136918"/>
                  </a:lnTo>
                  <a:lnTo>
                    <a:pt x="144923" y="145465"/>
                  </a:lnTo>
                  <a:lnTo>
                    <a:pt x="148530" y="155121"/>
                  </a:lnTo>
                  <a:lnTo>
                    <a:pt x="150060" y="164979"/>
                  </a:lnTo>
                  <a:lnTo>
                    <a:pt x="149519" y="174488"/>
                  </a:lnTo>
                  <a:lnTo>
                    <a:pt x="146717" y="183310"/>
                  </a:lnTo>
                  <a:lnTo>
                    <a:pt x="141113" y="191156"/>
                  </a:lnTo>
                  <a:lnTo>
                    <a:pt x="132680" y="197978"/>
                  </a:lnTo>
                  <a:lnTo>
                    <a:pt x="121968" y="203746"/>
                  </a:lnTo>
                  <a:lnTo>
                    <a:pt x="109807" y="208336"/>
                  </a:lnTo>
                  <a:lnTo>
                    <a:pt x="96822" y="211795"/>
                  </a:lnTo>
                  <a:lnTo>
                    <a:pt x="83547" y="214138"/>
                  </a:lnTo>
                  <a:lnTo>
                    <a:pt x="70497" y="215270"/>
                  </a:lnTo>
                  <a:lnTo>
                    <a:pt x="57921" y="215260"/>
                  </a:lnTo>
                  <a:lnTo>
                    <a:pt x="46105" y="214452"/>
                  </a:lnTo>
                  <a:lnTo>
                    <a:pt x="34217" y="213298"/>
                  </a:lnTo>
                  <a:lnTo>
                    <a:pt x="20098" y="211702"/>
                  </a:lnTo>
                  <a:lnTo>
                    <a:pt x="0" y="2094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503399" y="5468537"/>
              <a:ext cx="192969" cy="209230"/>
            </a:xfrm>
            <a:custGeom>
              <a:avLst/>
              <a:gdLst/>
              <a:ahLst/>
              <a:cxnLst/>
              <a:rect l="0" t="0" r="0" b="0"/>
              <a:pathLst>
                <a:path w="192969" h="209230">
                  <a:moveTo>
                    <a:pt x="13984" y="77020"/>
                  </a:moveTo>
                  <a:lnTo>
                    <a:pt x="22919" y="74153"/>
                  </a:lnTo>
                  <a:lnTo>
                    <a:pt x="32546" y="72011"/>
                  </a:lnTo>
                  <a:lnTo>
                    <a:pt x="43833" y="70408"/>
                  </a:lnTo>
                  <a:lnTo>
                    <a:pt x="56501" y="69228"/>
                  </a:lnTo>
                  <a:lnTo>
                    <a:pt x="69981" y="68379"/>
                  </a:lnTo>
                  <a:lnTo>
                    <a:pt x="83848" y="67777"/>
                  </a:lnTo>
                  <a:lnTo>
                    <a:pt x="97711" y="67190"/>
                  </a:lnTo>
                  <a:lnTo>
                    <a:pt x="111154" y="66257"/>
                  </a:lnTo>
                  <a:lnTo>
                    <a:pt x="123993" y="64801"/>
                  </a:lnTo>
                  <a:lnTo>
                    <a:pt x="135916" y="62499"/>
                  </a:lnTo>
                  <a:lnTo>
                    <a:pt x="146404" y="58818"/>
                  </a:lnTo>
                  <a:lnTo>
                    <a:pt x="155299" y="53596"/>
                  </a:lnTo>
                  <a:lnTo>
                    <a:pt x="162272" y="46987"/>
                  </a:lnTo>
                  <a:lnTo>
                    <a:pt x="166683" y="39262"/>
                  </a:lnTo>
                  <a:lnTo>
                    <a:pt x="168418" y="30712"/>
                  </a:lnTo>
                  <a:lnTo>
                    <a:pt x="167482" y="22059"/>
                  </a:lnTo>
                  <a:lnTo>
                    <a:pt x="163745" y="14403"/>
                  </a:lnTo>
                  <a:lnTo>
                    <a:pt x="157419" y="8269"/>
                  </a:lnTo>
                  <a:lnTo>
                    <a:pt x="148955" y="3815"/>
                  </a:lnTo>
                  <a:lnTo>
                    <a:pt x="138848" y="1111"/>
                  </a:lnTo>
                  <a:lnTo>
                    <a:pt x="127547" y="0"/>
                  </a:lnTo>
                  <a:lnTo>
                    <a:pt x="115727" y="354"/>
                  </a:lnTo>
                  <a:lnTo>
                    <a:pt x="104259" y="2170"/>
                  </a:lnTo>
                  <a:lnTo>
                    <a:pt x="93590" y="5316"/>
                  </a:lnTo>
                  <a:lnTo>
                    <a:pt x="83784" y="9712"/>
                  </a:lnTo>
                  <a:lnTo>
                    <a:pt x="74729" y="15411"/>
                  </a:lnTo>
                  <a:lnTo>
                    <a:pt x="66265" y="22314"/>
                  </a:lnTo>
                  <a:lnTo>
                    <a:pt x="58239" y="30050"/>
                  </a:lnTo>
                  <a:lnTo>
                    <a:pt x="50527" y="38081"/>
                  </a:lnTo>
                  <a:lnTo>
                    <a:pt x="43035" y="46077"/>
                  </a:lnTo>
                  <a:lnTo>
                    <a:pt x="35696" y="54071"/>
                  </a:lnTo>
                  <a:lnTo>
                    <a:pt x="28461" y="62352"/>
                  </a:lnTo>
                  <a:lnTo>
                    <a:pt x="21306" y="71076"/>
                  </a:lnTo>
                  <a:lnTo>
                    <a:pt x="14535" y="80411"/>
                  </a:lnTo>
                  <a:lnTo>
                    <a:pt x="8748" y="90596"/>
                  </a:lnTo>
                  <a:lnTo>
                    <a:pt x="4201" y="101671"/>
                  </a:lnTo>
                  <a:lnTo>
                    <a:pt x="1149" y="113365"/>
                  </a:lnTo>
                  <a:lnTo>
                    <a:pt x="0" y="125207"/>
                  </a:lnTo>
                  <a:lnTo>
                    <a:pt x="787" y="136906"/>
                  </a:lnTo>
                  <a:lnTo>
                    <a:pt x="3247" y="148200"/>
                  </a:lnTo>
                  <a:lnTo>
                    <a:pt x="7024" y="158784"/>
                  </a:lnTo>
                  <a:lnTo>
                    <a:pt x="11786" y="168562"/>
                  </a:lnTo>
                  <a:lnTo>
                    <a:pt x="17420" y="177451"/>
                  </a:lnTo>
                  <a:lnTo>
                    <a:pt x="24025" y="185283"/>
                  </a:lnTo>
                  <a:lnTo>
                    <a:pt x="31581" y="192068"/>
                  </a:lnTo>
                  <a:lnTo>
                    <a:pt x="40112" y="197795"/>
                  </a:lnTo>
                  <a:lnTo>
                    <a:pt x="49749" y="202352"/>
                  </a:lnTo>
                  <a:lnTo>
                    <a:pt x="60453" y="205786"/>
                  </a:lnTo>
                  <a:lnTo>
                    <a:pt x="71896" y="208110"/>
                  </a:lnTo>
                  <a:lnTo>
                    <a:pt x="83569" y="209229"/>
                  </a:lnTo>
                  <a:lnTo>
                    <a:pt x="95160" y="209205"/>
                  </a:lnTo>
                  <a:lnTo>
                    <a:pt x="106551" y="208223"/>
                  </a:lnTo>
                  <a:lnTo>
                    <a:pt x="117732" y="206503"/>
                  </a:lnTo>
                  <a:lnTo>
                    <a:pt x="128731" y="204241"/>
                  </a:lnTo>
                  <a:lnTo>
                    <a:pt x="139516" y="201747"/>
                  </a:lnTo>
                  <a:lnTo>
                    <a:pt x="151264" y="199198"/>
                  </a:lnTo>
                  <a:lnTo>
                    <a:pt x="167243" y="196373"/>
                  </a:lnTo>
                  <a:lnTo>
                    <a:pt x="192968" y="1928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915385" y="5513971"/>
              <a:ext cx="140658" cy="141097"/>
            </a:xfrm>
            <a:custGeom>
              <a:avLst/>
              <a:gdLst/>
              <a:ahLst/>
              <a:cxnLst/>
              <a:rect l="0" t="0" r="0" b="0"/>
              <a:pathLst>
                <a:path w="140658" h="141097">
                  <a:moveTo>
                    <a:pt x="96837" y="21057"/>
                  </a:moveTo>
                  <a:lnTo>
                    <a:pt x="90836" y="15391"/>
                  </a:lnTo>
                  <a:lnTo>
                    <a:pt x="83991" y="11747"/>
                  </a:lnTo>
                  <a:lnTo>
                    <a:pt x="75608" y="9842"/>
                  </a:lnTo>
                  <a:lnTo>
                    <a:pt x="66153" y="9513"/>
                  </a:lnTo>
                  <a:lnTo>
                    <a:pt x="56487" y="10781"/>
                  </a:lnTo>
                  <a:lnTo>
                    <a:pt x="47137" y="13510"/>
                  </a:lnTo>
                  <a:lnTo>
                    <a:pt x="38438" y="17604"/>
                  </a:lnTo>
                  <a:lnTo>
                    <a:pt x="30682" y="23087"/>
                  </a:lnTo>
                  <a:lnTo>
                    <a:pt x="23918" y="29845"/>
                  </a:lnTo>
                  <a:lnTo>
                    <a:pt x="18023" y="37651"/>
                  </a:lnTo>
                  <a:lnTo>
                    <a:pt x="12815" y="46260"/>
                  </a:lnTo>
                  <a:lnTo>
                    <a:pt x="8129" y="55457"/>
                  </a:lnTo>
                  <a:lnTo>
                    <a:pt x="4147" y="65072"/>
                  </a:lnTo>
                  <a:lnTo>
                    <a:pt x="1377" y="74979"/>
                  </a:lnTo>
                  <a:lnTo>
                    <a:pt x="0" y="85083"/>
                  </a:lnTo>
                  <a:lnTo>
                    <a:pt x="59" y="95155"/>
                  </a:lnTo>
                  <a:lnTo>
                    <a:pt x="1619" y="104845"/>
                  </a:lnTo>
                  <a:lnTo>
                    <a:pt x="4568" y="113983"/>
                  </a:lnTo>
                  <a:lnTo>
                    <a:pt x="8989" y="122255"/>
                  </a:lnTo>
                  <a:lnTo>
                    <a:pt x="15231" y="129134"/>
                  </a:lnTo>
                  <a:lnTo>
                    <a:pt x="23312" y="134457"/>
                  </a:lnTo>
                  <a:lnTo>
                    <a:pt x="32823" y="138217"/>
                  </a:lnTo>
                  <a:lnTo>
                    <a:pt x="43115" y="140383"/>
                  </a:lnTo>
                  <a:lnTo>
                    <a:pt x="53738" y="141096"/>
                  </a:lnTo>
                  <a:lnTo>
                    <a:pt x="64462" y="140459"/>
                  </a:lnTo>
                  <a:lnTo>
                    <a:pt x="75188" y="138444"/>
                  </a:lnTo>
                  <a:lnTo>
                    <a:pt x="85872" y="135162"/>
                  </a:lnTo>
                  <a:lnTo>
                    <a:pt x="96182" y="130672"/>
                  </a:lnTo>
                  <a:lnTo>
                    <a:pt x="105506" y="124910"/>
                  </a:lnTo>
                  <a:lnTo>
                    <a:pt x="113593" y="117960"/>
                  </a:lnTo>
                  <a:lnTo>
                    <a:pt x="120516" y="110022"/>
                  </a:lnTo>
                  <a:lnTo>
                    <a:pt x="126483" y="101323"/>
                  </a:lnTo>
                  <a:lnTo>
                    <a:pt x="131712" y="92066"/>
                  </a:lnTo>
                  <a:lnTo>
                    <a:pt x="136073" y="82410"/>
                  </a:lnTo>
                  <a:lnTo>
                    <a:pt x="139105" y="72476"/>
                  </a:lnTo>
                  <a:lnTo>
                    <a:pt x="140657" y="62354"/>
                  </a:lnTo>
                  <a:lnTo>
                    <a:pt x="140547" y="52269"/>
                  </a:lnTo>
                  <a:lnTo>
                    <a:pt x="138421" y="42572"/>
                  </a:lnTo>
                  <a:lnTo>
                    <a:pt x="134296" y="33428"/>
                  </a:lnTo>
                  <a:lnTo>
                    <a:pt x="128923" y="25125"/>
                  </a:lnTo>
                  <a:lnTo>
                    <a:pt x="123074" y="17340"/>
                  </a:lnTo>
                  <a:lnTo>
                    <a:pt x="116237" y="9393"/>
                  </a:lnTo>
                  <a:lnTo>
                    <a:pt x="10736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075533" y="5215532"/>
              <a:ext cx="136732" cy="435311"/>
            </a:xfrm>
            <a:custGeom>
              <a:avLst/>
              <a:gdLst/>
              <a:ahLst/>
              <a:cxnLst/>
              <a:rect l="0" t="0" r="0" b="0"/>
              <a:pathLst>
                <a:path w="136732" h="435311">
                  <a:moveTo>
                    <a:pt x="31445" y="435310"/>
                  </a:moveTo>
                  <a:lnTo>
                    <a:pt x="31378" y="423575"/>
                  </a:lnTo>
                  <a:lnTo>
                    <a:pt x="30739" y="412446"/>
                  </a:lnTo>
                  <a:lnTo>
                    <a:pt x="29446" y="400847"/>
                  </a:lnTo>
                  <a:lnTo>
                    <a:pt x="27759" y="388686"/>
                  </a:lnTo>
                  <a:lnTo>
                    <a:pt x="26091" y="376026"/>
                  </a:lnTo>
                  <a:lnTo>
                    <a:pt x="24674" y="362970"/>
                  </a:lnTo>
                  <a:lnTo>
                    <a:pt x="23403" y="349618"/>
                  </a:lnTo>
                  <a:lnTo>
                    <a:pt x="21944" y="336053"/>
                  </a:lnTo>
                  <a:lnTo>
                    <a:pt x="20116" y="322338"/>
                  </a:lnTo>
                  <a:lnTo>
                    <a:pt x="18058" y="308519"/>
                  </a:lnTo>
                  <a:lnTo>
                    <a:pt x="16130" y="294628"/>
                  </a:lnTo>
                  <a:lnTo>
                    <a:pt x="14531" y="280690"/>
                  </a:lnTo>
                  <a:lnTo>
                    <a:pt x="13135" y="266719"/>
                  </a:lnTo>
                  <a:lnTo>
                    <a:pt x="11592" y="252726"/>
                  </a:lnTo>
                  <a:lnTo>
                    <a:pt x="9706" y="238718"/>
                  </a:lnTo>
                  <a:lnTo>
                    <a:pt x="7608" y="224700"/>
                  </a:lnTo>
                  <a:lnTo>
                    <a:pt x="5654" y="210675"/>
                  </a:lnTo>
                  <a:lnTo>
                    <a:pt x="4042" y="196646"/>
                  </a:lnTo>
                  <a:lnTo>
                    <a:pt x="2808" y="182614"/>
                  </a:lnTo>
                  <a:lnTo>
                    <a:pt x="1904" y="168580"/>
                  </a:lnTo>
                  <a:lnTo>
                    <a:pt x="1262" y="154544"/>
                  </a:lnTo>
                  <a:lnTo>
                    <a:pt x="814" y="140508"/>
                  </a:lnTo>
                  <a:lnTo>
                    <a:pt x="505" y="126471"/>
                  </a:lnTo>
                  <a:lnTo>
                    <a:pt x="295" y="112434"/>
                  </a:lnTo>
                  <a:lnTo>
                    <a:pt x="152" y="98397"/>
                  </a:lnTo>
                  <a:lnTo>
                    <a:pt x="56" y="84359"/>
                  </a:lnTo>
                  <a:lnTo>
                    <a:pt x="0" y="70330"/>
                  </a:lnTo>
                  <a:lnTo>
                    <a:pt x="302" y="56638"/>
                  </a:lnTo>
                  <a:lnTo>
                    <a:pt x="1570" y="43897"/>
                  </a:lnTo>
                  <a:lnTo>
                    <a:pt x="4066" y="32375"/>
                  </a:lnTo>
                  <a:lnTo>
                    <a:pt x="8050" y="22333"/>
                  </a:lnTo>
                  <a:lnTo>
                    <a:pt x="13931" y="14185"/>
                  </a:lnTo>
                  <a:lnTo>
                    <a:pt x="21739" y="7970"/>
                  </a:lnTo>
                  <a:lnTo>
                    <a:pt x="31050" y="3593"/>
                  </a:lnTo>
                  <a:lnTo>
                    <a:pt x="41201" y="1005"/>
                  </a:lnTo>
                  <a:lnTo>
                    <a:pt x="51726" y="0"/>
                  </a:lnTo>
                  <a:lnTo>
                    <a:pt x="62382" y="271"/>
                  </a:lnTo>
                  <a:lnTo>
                    <a:pt x="73062" y="1506"/>
                  </a:lnTo>
                  <a:lnTo>
                    <a:pt x="83715" y="3444"/>
                  </a:lnTo>
                  <a:lnTo>
                    <a:pt x="94070" y="5915"/>
                  </a:lnTo>
                  <a:lnTo>
                    <a:pt x="104736" y="9192"/>
                  </a:lnTo>
                  <a:lnTo>
                    <a:pt x="117768" y="14673"/>
                  </a:lnTo>
                  <a:lnTo>
                    <a:pt x="136731" y="246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4991165" y="5461329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70117" y="2866"/>
                  </a:lnTo>
                  <a:lnTo>
                    <a:pt x="161130" y="5009"/>
                  </a:lnTo>
                  <a:lnTo>
                    <a:pt x="151135" y="6612"/>
                  </a:lnTo>
                  <a:lnTo>
                    <a:pt x="140154" y="7792"/>
                  </a:lnTo>
                  <a:lnTo>
                    <a:pt x="128343" y="8641"/>
                  </a:lnTo>
                  <a:lnTo>
                    <a:pt x="115884" y="9239"/>
                  </a:lnTo>
                  <a:lnTo>
                    <a:pt x="102946" y="9652"/>
                  </a:lnTo>
                  <a:lnTo>
                    <a:pt x="89665" y="9937"/>
                  </a:lnTo>
                  <a:lnTo>
                    <a:pt x="76153" y="10130"/>
                  </a:lnTo>
                  <a:lnTo>
                    <a:pt x="62704" y="10261"/>
                  </a:lnTo>
                  <a:lnTo>
                    <a:pt x="48276" y="10364"/>
                  </a:lnTo>
                  <a:lnTo>
                    <a:pt x="29367" y="1044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5380720" y="5482386"/>
              <a:ext cx="157928" cy="183888"/>
            </a:xfrm>
            <a:custGeom>
              <a:avLst/>
              <a:gdLst/>
              <a:ahLst/>
              <a:cxnLst/>
              <a:rect l="0" t="0" r="0" b="0"/>
              <a:pathLst>
                <a:path w="157928" h="183888">
                  <a:moveTo>
                    <a:pt x="0" y="10528"/>
                  </a:moveTo>
                  <a:lnTo>
                    <a:pt x="2934" y="22263"/>
                  </a:lnTo>
                  <a:lnTo>
                    <a:pt x="5716" y="33392"/>
                  </a:lnTo>
                  <a:lnTo>
                    <a:pt x="8615" y="44990"/>
                  </a:lnTo>
                  <a:lnTo>
                    <a:pt x="11656" y="57152"/>
                  </a:lnTo>
                  <a:lnTo>
                    <a:pt x="14820" y="69811"/>
                  </a:lnTo>
                  <a:lnTo>
                    <a:pt x="18089" y="82863"/>
                  </a:lnTo>
                  <a:lnTo>
                    <a:pt x="21600" y="96042"/>
                  </a:lnTo>
                  <a:lnTo>
                    <a:pt x="25639" y="108959"/>
                  </a:lnTo>
                  <a:lnTo>
                    <a:pt x="30317" y="121421"/>
                  </a:lnTo>
                  <a:lnTo>
                    <a:pt x="35425" y="133415"/>
                  </a:lnTo>
                  <a:lnTo>
                    <a:pt x="40545" y="145008"/>
                  </a:lnTo>
                  <a:lnTo>
                    <a:pt x="45442" y="156273"/>
                  </a:lnTo>
                  <a:lnTo>
                    <a:pt x="50373" y="166634"/>
                  </a:lnTo>
                  <a:lnTo>
                    <a:pt x="55976" y="174930"/>
                  </a:lnTo>
                  <a:lnTo>
                    <a:pt x="62553" y="180682"/>
                  </a:lnTo>
                  <a:lnTo>
                    <a:pt x="69769" y="183729"/>
                  </a:lnTo>
                  <a:lnTo>
                    <a:pt x="76851" y="183887"/>
                  </a:lnTo>
                  <a:lnTo>
                    <a:pt x="83355" y="181360"/>
                  </a:lnTo>
                  <a:lnTo>
                    <a:pt x="89178" y="176614"/>
                  </a:lnTo>
                  <a:lnTo>
                    <a:pt x="94390" y="170165"/>
                  </a:lnTo>
                  <a:lnTo>
                    <a:pt x="99114" y="162468"/>
                  </a:lnTo>
                  <a:lnTo>
                    <a:pt x="103472" y="153882"/>
                  </a:lnTo>
                  <a:lnTo>
                    <a:pt x="107567" y="144676"/>
                  </a:lnTo>
                  <a:lnTo>
                    <a:pt x="111476" y="135042"/>
                  </a:lnTo>
                  <a:lnTo>
                    <a:pt x="115258" y="125117"/>
                  </a:lnTo>
                  <a:lnTo>
                    <a:pt x="118950" y="114993"/>
                  </a:lnTo>
                  <a:lnTo>
                    <a:pt x="122583" y="104736"/>
                  </a:lnTo>
                  <a:lnTo>
                    <a:pt x="126175" y="94389"/>
                  </a:lnTo>
                  <a:lnTo>
                    <a:pt x="129739" y="83983"/>
                  </a:lnTo>
                  <a:lnTo>
                    <a:pt x="133286" y="73536"/>
                  </a:lnTo>
                  <a:lnTo>
                    <a:pt x="136820" y="63062"/>
                  </a:lnTo>
                  <a:lnTo>
                    <a:pt x="140346" y="52569"/>
                  </a:lnTo>
                  <a:lnTo>
                    <a:pt x="143862" y="42079"/>
                  </a:lnTo>
                  <a:lnTo>
                    <a:pt x="147219" y="32049"/>
                  </a:lnTo>
                  <a:lnTo>
                    <a:pt x="150450" y="22386"/>
                  </a:lnTo>
                  <a:lnTo>
                    <a:pt x="153838" y="12244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541433" y="5492914"/>
              <a:ext cx="260428" cy="203069"/>
            </a:xfrm>
            <a:custGeom>
              <a:avLst/>
              <a:gdLst/>
              <a:ahLst/>
              <a:cxnLst/>
              <a:rect l="0" t="0" r="0" b="0"/>
              <a:pathLst>
                <a:path w="260428" h="203069">
                  <a:moveTo>
                    <a:pt x="7743" y="63171"/>
                  </a:moveTo>
                  <a:lnTo>
                    <a:pt x="10811" y="71838"/>
                  </a:lnTo>
                  <a:lnTo>
                    <a:pt x="14873" y="78905"/>
                  </a:lnTo>
                  <a:lnTo>
                    <a:pt x="20370" y="85001"/>
                  </a:lnTo>
                  <a:lnTo>
                    <a:pt x="27303" y="90058"/>
                  </a:lnTo>
                  <a:lnTo>
                    <a:pt x="35749" y="93623"/>
                  </a:lnTo>
                  <a:lnTo>
                    <a:pt x="45590" y="95571"/>
                  </a:lnTo>
                  <a:lnTo>
                    <a:pt x="56256" y="95914"/>
                  </a:lnTo>
                  <a:lnTo>
                    <a:pt x="66861" y="94632"/>
                  </a:lnTo>
                  <a:lnTo>
                    <a:pt x="76906" y="91878"/>
                  </a:lnTo>
                  <a:lnTo>
                    <a:pt x="86103" y="87759"/>
                  </a:lnTo>
                  <a:lnTo>
                    <a:pt x="94207" y="82254"/>
                  </a:lnTo>
                  <a:lnTo>
                    <a:pt x="101202" y="75480"/>
                  </a:lnTo>
                  <a:lnTo>
                    <a:pt x="106917" y="67662"/>
                  </a:lnTo>
                  <a:lnTo>
                    <a:pt x="110940" y="59044"/>
                  </a:lnTo>
                  <a:lnTo>
                    <a:pt x="113196" y="49850"/>
                  </a:lnTo>
                  <a:lnTo>
                    <a:pt x="113577" y="40577"/>
                  </a:lnTo>
                  <a:lnTo>
                    <a:pt x="111789" y="31963"/>
                  </a:lnTo>
                  <a:lnTo>
                    <a:pt x="107882" y="24369"/>
                  </a:lnTo>
                  <a:lnTo>
                    <a:pt x="102174" y="18120"/>
                  </a:lnTo>
                  <a:lnTo>
                    <a:pt x="95064" y="13670"/>
                  </a:lnTo>
                  <a:lnTo>
                    <a:pt x="86920" y="11092"/>
                  </a:lnTo>
                  <a:lnTo>
                    <a:pt x="78201" y="10309"/>
                  </a:lnTo>
                  <a:lnTo>
                    <a:pt x="69436" y="11288"/>
                  </a:lnTo>
                  <a:lnTo>
                    <a:pt x="60921" y="13835"/>
                  </a:lnTo>
                  <a:lnTo>
                    <a:pt x="52901" y="17814"/>
                  </a:lnTo>
                  <a:lnTo>
                    <a:pt x="45661" y="23224"/>
                  </a:lnTo>
                  <a:lnTo>
                    <a:pt x="39267" y="29930"/>
                  </a:lnTo>
                  <a:lnTo>
                    <a:pt x="33463" y="37532"/>
                  </a:lnTo>
                  <a:lnTo>
                    <a:pt x="27791" y="45473"/>
                  </a:lnTo>
                  <a:lnTo>
                    <a:pt x="21977" y="53413"/>
                  </a:lnTo>
                  <a:lnTo>
                    <a:pt x="16257" y="61539"/>
                  </a:lnTo>
                  <a:lnTo>
                    <a:pt x="11248" y="70441"/>
                  </a:lnTo>
                  <a:lnTo>
                    <a:pt x="7249" y="80395"/>
                  </a:lnTo>
                  <a:lnTo>
                    <a:pt x="4243" y="91371"/>
                  </a:lnTo>
                  <a:lnTo>
                    <a:pt x="2068" y="103196"/>
                  </a:lnTo>
                  <a:lnTo>
                    <a:pt x="546" y="115664"/>
                  </a:lnTo>
                  <a:lnTo>
                    <a:pt x="0" y="128274"/>
                  </a:lnTo>
                  <a:lnTo>
                    <a:pt x="1214" y="140274"/>
                  </a:lnTo>
                  <a:lnTo>
                    <a:pt x="4471" y="151300"/>
                  </a:lnTo>
                  <a:lnTo>
                    <a:pt x="9439" y="161345"/>
                  </a:lnTo>
                  <a:lnTo>
                    <a:pt x="15453" y="170560"/>
                  </a:lnTo>
                  <a:lnTo>
                    <a:pt x="22024" y="179122"/>
                  </a:lnTo>
                  <a:lnTo>
                    <a:pt x="29197" y="186874"/>
                  </a:lnTo>
                  <a:lnTo>
                    <a:pt x="37442" y="193337"/>
                  </a:lnTo>
                  <a:lnTo>
                    <a:pt x="46940" y="198345"/>
                  </a:lnTo>
                  <a:lnTo>
                    <a:pt x="57266" y="201709"/>
                  </a:lnTo>
                  <a:lnTo>
                    <a:pt x="67590" y="203068"/>
                  </a:lnTo>
                  <a:lnTo>
                    <a:pt x="77423" y="202418"/>
                  </a:lnTo>
                  <a:lnTo>
                    <a:pt x="86635" y="199881"/>
                  </a:lnTo>
                  <a:lnTo>
                    <a:pt x="95276" y="195519"/>
                  </a:lnTo>
                  <a:lnTo>
                    <a:pt x="103456" y="189551"/>
                  </a:lnTo>
                  <a:lnTo>
                    <a:pt x="111287" y="182292"/>
                  </a:lnTo>
                  <a:lnTo>
                    <a:pt x="118868" y="174058"/>
                  </a:lnTo>
                  <a:lnTo>
                    <a:pt x="126271" y="165139"/>
                  </a:lnTo>
                  <a:lnTo>
                    <a:pt x="133550" y="156561"/>
                  </a:lnTo>
                  <a:lnTo>
                    <a:pt x="140745" y="150012"/>
                  </a:lnTo>
                  <a:lnTo>
                    <a:pt x="147878" y="146253"/>
                  </a:lnTo>
                  <a:lnTo>
                    <a:pt x="154804" y="145360"/>
                  </a:lnTo>
                  <a:lnTo>
                    <a:pt x="161228" y="147189"/>
                  </a:lnTo>
                  <a:lnTo>
                    <a:pt x="167030" y="151344"/>
                  </a:lnTo>
                  <a:lnTo>
                    <a:pt x="172246" y="157334"/>
                  </a:lnTo>
                  <a:lnTo>
                    <a:pt x="176986" y="164692"/>
                  </a:lnTo>
                  <a:lnTo>
                    <a:pt x="181344" y="172963"/>
                  </a:lnTo>
                  <a:lnTo>
                    <a:pt x="184874" y="179297"/>
                  </a:lnTo>
                  <a:lnTo>
                    <a:pt x="186742" y="180362"/>
                  </a:lnTo>
                  <a:lnTo>
                    <a:pt x="186897" y="177124"/>
                  </a:lnTo>
                  <a:lnTo>
                    <a:pt x="185779" y="171114"/>
                  </a:lnTo>
                  <a:lnTo>
                    <a:pt x="183815" y="163236"/>
                  </a:lnTo>
                  <a:lnTo>
                    <a:pt x="181307" y="153841"/>
                  </a:lnTo>
                  <a:lnTo>
                    <a:pt x="178455" y="143196"/>
                  </a:lnTo>
                  <a:lnTo>
                    <a:pt x="175545" y="131575"/>
                  </a:lnTo>
                  <a:lnTo>
                    <a:pt x="172965" y="119226"/>
                  </a:lnTo>
                  <a:lnTo>
                    <a:pt x="170903" y="106357"/>
                  </a:lnTo>
                  <a:lnTo>
                    <a:pt x="169687" y="93287"/>
                  </a:lnTo>
                  <a:lnTo>
                    <a:pt x="169852" y="80438"/>
                  </a:lnTo>
                  <a:lnTo>
                    <a:pt x="171564" y="68026"/>
                  </a:lnTo>
                  <a:lnTo>
                    <a:pt x="174832" y="56405"/>
                  </a:lnTo>
                  <a:lnTo>
                    <a:pt x="179693" y="46124"/>
                  </a:lnTo>
                  <a:lnTo>
                    <a:pt x="185998" y="37359"/>
                  </a:lnTo>
                  <a:lnTo>
                    <a:pt x="193485" y="29964"/>
                  </a:lnTo>
                  <a:lnTo>
                    <a:pt x="201872" y="23673"/>
                  </a:lnTo>
                  <a:lnTo>
                    <a:pt x="210908" y="18218"/>
                  </a:lnTo>
                  <a:lnTo>
                    <a:pt x="220137" y="13521"/>
                  </a:lnTo>
                  <a:lnTo>
                    <a:pt x="229909" y="9228"/>
                  </a:lnTo>
                  <a:lnTo>
                    <a:pt x="242196" y="4954"/>
                  </a:lnTo>
                  <a:lnTo>
                    <a:pt x="26042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5875559" y="5303401"/>
              <a:ext cx="168196" cy="381176"/>
            </a:xfrm>
            <a:custGeom>
              <a:avLst/>
              <a:gdLst/>
              <a:ahLst/>
              <a:cxnLst/>
              <a:rect l="0" t="0" r="0" b="0"/>
              <a:pathLst>
                <a:path w="168196" h="381176">
                  <a:moveTo>
                    <a:pt x="10529" y="0"/>
                  </a:moveTo>
                  <a:lnTo>
                    <a:pt x="7662" y="11803"/>
                  </a:lnTo>
                  <a:lnTo>
                    <a:pt x="5520" y="23572"/>
                  </a:lnTo>
                  <a:lnTo>
                    <a:pt x="3922" y="36467"/>
                  </a:lnTo>
                  <a:lnTo>
                    <a:pt x="2914" y="50488"/>
                  </a:lnTo>
                  <a:lnTo>
                    <a:pt x="2714" y="65464"/>
                  </a:lnTo>
                  <a:lnTo>
                    <a:pt x="3365" y="81186"/>
                  </a:lnTo>
                  <a:lnTo>
                    <a:pt x="4603" y="97461"/>
                  </a:lnTo>
                  <a:lnTo>
                    <a:pt x="5967" y="114134"/>
                  </a:lnTo>
                  <a:lnTo>
                    <a:pt x="7181" y="131089"/>
                  </a:lnTo>
                  <a:lnTo>
                    <a:pt x="8316" y="148405"/>
                  </a:lnTo>
                  <a:lnTo>
                    <a:pt x="9684" y="166327"/>
                  </a:lnTo>
                  <a:lnTo>
                    <a:pt x="11452" y="184936"/>
                  </a:lnTo>
                  <a:lnTo>
                    <a:pt x="13470" y="203840"/>
                  </a:lnTo>
                  <a:lnTo>
                    <a:pt x="15371" y="222305"/>
                  </a:lnTo>
                  <a:lnTo>
                    <a:pt x="16947" y="239947"/>
                  </a:lnTo>
                  <a:lnTo>
                    <a:pt x="18157" y="256725"/>
                  </a:lnTo>
                  <a:lnTo>
                    <a:pt x="19045" y="272759"/>
                  </a:lnTo>
                  <a:lnTo>
                    <a:pt x="19677" y="288212"/>
                  </a:lnTo>
                  <a:lnTo>
                    <a:pt x="20118" y="303235"/>
                  </a:lnTo>
                  <a:lnTo>
                    <a:pt x="20421" y="317951"/>
                  </a:lnTo>
                  <a:lnTo>
                    <a:pt x="20616" y="332420"/>
                  </a:lnTo>
                  <a:lnTo>
                    <a:pt x="20305" y="345584"/>
                  </a:lnTo>
                  <a:lnTo>
                    <a:pt x="18856" y="353935"/>
                  </a:lnTo>
                  <a:lnTo>
                    <a:pt x="16722" y="355330"/>
                  </a:lnTo>
                  <a:lnTo>
                    <a:pt x="14860" y="351558"/>
                  </a:lnTo>
                  <a:lnTo>
                    <a:pt x="13658" y="344517"/>
                  </a:lnTo>
                  <a:lnTo>
                    <a:pt x="13348" y="335673"/>
                  </a:lnTo>
                  <a:lnTo>
                    <a:pt x="13948" y="325917"/>
                  </a:lnTo>
                  <a:lnTo>
                    <a:pt x="15332" y="315723"/>
                  </a:lnTo>
                  <a:lnTo>
                    <a:pt x="17331" y="305327"/>
                  </a:lnTo>
                  <a:lnTo>
                    <a:pt x="19797" y="294847"/>
                  </a:lnTo>
                  <a:lnTo>
                    <a:pt x="22928" y="284498"/>
                  </a:lnTo>
                  <a:lnTo>
                    <a:pt x="27240" y="274611"/>
                  </a:lnTo>
                  <a:lnTo>
                    <a:pt x="32925" y="265336"/>
                  </a:lnTo>
                  <a:lnTo>
                    <a:pt x="40033" y="256969"/>
                  </a:lnTo>
                  <a:lnTo>
                    <a:pt x="48631" y="250027"/>
                  </a:lnTo>
                  <a:lnTo>
                    <a:pt x="58595" y="244665"/>
                  </a:lnTo>
                  <a:lnTo>
                    <a:pt x="69353" y="241047"/>
                  </a:lnTo>
                  <a:lnTo>
                    <a:pt x="80025" y="239510"/>
                  </a:lnTo>
                  <a:lnTo>
                    <a:pt x="90126" y="240032"/>
                  </a:lnTo>
                  <a:lnTo>
                    <a:pt x="99703" y="242313"/>
                  </a:lnTo>
                  <a:lnTo>
                    <a:pt x="109126" y="245969"/>
                  </a:lnTo>
                  <a:lnTo>
                    <a:pt x="118643" y="250651"/>
                  </a:lnTo>
                  <a:lnTo>
                    <a:pt x="128018" y="256230"/>
                  </a:lnTo>
                  <a:lnTo>
                    <a:pt x="136642" y="262799"/>
                  </a:lnTo>
                  <a:lnTo>
                    <a:pt x="144224" y="270326"/>
                  </a:lnTo>
                  <a:lnTo>
                    <a:pt x="150791" y="278668"/>
                  </a:lnTo>
                  <a:lnTo>
                    <a:pt x="156510" y="287646"/>
                  </a:lnTo>
                  <a:lnTo>
                    <a:pt x="161565" y="297093"/>
                  </a:lnTo>
                  <a:lnTo>
                    <a:pt x="165638" y="306879"/>
                  </a:lnTo>
                  <a:lnTo>
                    <a:pt x="167944" y="316901"/>
                  </a:lnTo>
                  <a:lnTo>
                    <a:pt x="168195" y="327077"/>
                  </a:lnTo>
                  <a:lnTo>
                    <a:pt x="166397" y="337028"/>
                  </a:lnTo>
                  <a:lnTo>
                    <a:pt x="162598" y="346105"/>
                  </a:lnTo>
                  <a:lnTo>
                    <a:pt x="157041" y="354023"/>
                  </a:lnTo>
                  <a:lnTo>
                    <a:pt x="150074" y="360830"/>
                  </a:lnTo>
                  <a:lnTo>
                    <a:pt x="142043" y="366718"/>
                  </a:lnTo>
                  <a:lnTo>
                    <a:pt x="133240" y="371894"/>
                  </a:lnTo>
                  <a:lnTo>
                    <a:pt x="123893" y="376220"/>
                  </a:lnTo>
                  <a:lnTo>
                    <a:pt x="114166" y="379228"/>
                  </a:lnTo>
                  <a:lnTo>
                    <a:pt x="104176" y="380778"/>
                  </a:lnTo>
                  <a:lnTo>
                    <a:pt x="93839" y="381175"/>
                  </a:lnTo>
                  <a:lnTo>
                    <a:pt x="82907" y="380987"/>
                  </a:lnTo>
                  <a:lnTo>
                    <a:pt x="71299" y="380594"/>
                  </a:lnTo>
                  <a:lnTo>
                    <a:pt x="59401" y="379858"/>
                  </a:lnTo>
                  <a:lnTo>
                    <a:pt x="47946" y="378233"/>
                  </a:lnTo>
                  <a:lnTo>
                    <a:pt x="37326" y="375482"/>
                  </a:lnTo>
                  <a:lnTo>
                    <a:pt x="27878" y="371974"/>
                  </a:lnTo>
                  <a:lnTo>
                    <a:pt x="19128" y="368169"/>
                  </a:lnTo>
                  <a:lnTo>
                    <a:pt x="10311" y="363728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045951" y="5496005"/>
              <a:ext cx="176761" cy="249594"/>
            </a:xfrm>
            <a:custGeom>
              <a:avLst/>
              <a:gdLst/>
              <a:ahLst/>
              <a:cxnLst/>
              <a:rect l="0" t="0" r="0" b="0"/>
              <a:pathLst>
                <a:path w="176761" h="249594">
                  <a:moveTo>
                    <a:pt x="166520" y="7438"/>
                  </a:moveTo>
                  <a:lnTo>
                    <a:pt x="157652" y="4571"/>
                  </a:lnTo>
                  <a:lnTo>
                    <a:pt x="148665" y="2429"/>
                  </a:lnTo>
                  <a:lnTo>
                    <a:pt x="138675" y="835"/>
                  </a:lnTo>
                  <a:lnTo>
                    <a:pt x="127867" y="0"/>
                  </a:lnTo>
                  <a:lnTo>
                    <a:pt x="116703" y="448"/>
                  </a:lnTo>
                  <a:lnTo>
                    <a:pt x="105498" y="2352"/>
                  </a:lnTo>
                  <a:lnTo>
                    <a:pt x="94386" y="5416"/>
                  </a:lnTo>
                  <a:lnTo>
                    <a:pt x="83402" y="9077"/>
                  </a:lnTo>
                  <a:lnTo>
                    <a:pt x="72541" y="12947"/>
                  </a:lnTo>
                  <a:lnTo>
                    <a:pt x="61944" y="17000"/>
                  </a:lnTo>
                  <a:lnTo>
                    <a:pt x="51895" y="21473"/>
                  </a:lnTo>
                  <a:lnTo>
                    <a:pt x="42502" y="26479"/>
                  </a:lnTo>
                  <a:lnTo>
                    <a:pt x="33720" y="31993"/>
                  </a:lnTo>
                  <a:lnTo>
                    <a:pt x="25434" y="37926"/>
                  </a:lnTo>
                  <a:lnTo>
                    <a:pt x="17538" y="44190"/>
                  </a:lnTo>
                  <a:lnTo>
                    <a:pt x="10422" y="51025"/>
                  </a:lnTo>
                  <a:lnTo>
                    <a:pt x="4927" y="58978"/>
                  </a:lnTo>
                  <a:lnTo>
                    <a:pt x="1390" y="68242"/>
                  </a:lnTo>
                  <a:lnTo>
                    <a:pt x="0" y="78227"/>
                  </a:lnTo>
                  <a:lnTo>
                    <a:pt x="1037" y="87781"/>
                  </a:lnTo>
                  <a:lnTo>
                    <a:pt x="4404" y="96276"/>
                  </a:lnTo>
                  <a:lnTo>
                    <a:pt x="9733" y="103605"/>
                  </a:lnTo>
                  <a:lnTo>
                    <a:pt x="16581" y="109910"/>
                  </a:lnTo>
                  <a:lnTo>
                    <a:pt x="24554" y="115397"/>
                  </a:lnTo>
                  <a:lnTo>
                    <a:pt x="33497" y="119947"/>
                  </a:lnTo>
                  <a:lnTo>
                    <a:pt x="43476" y="123113"/>
                  </a:lnTo>
                  <a:lnTo>
                    <a:pt x="54446" y="124776"/>
                  </a:lnTo>
                  <a:lnTo>
                    <a:pt x="66253" y="125422"/>
                  </a:lnTo>
                  <a:lnTo>
                    <a:pt x="78710" y="125933"/>
                  </a:lnTo>
                  <a:lnTo>
                    <a:pt x="91643" y="126842"/>
                  </a:lnTo>
                  <a:lnTo>
                    <a:pt x="104752" y="128473"/>
                  </a:lnTo>
                  <a:lnTo>
                    <a:pt x="117626" y="131105"/>
                  </a:lnTo>
                  <a:lnTo>
                    <a:pt x="130053" y="134776"/>
                  </a:lnTo>
                  <a:lnTo>
                    <a:pt x="141684" y="139514"/>
                  </a:lnTo>
                  <a:lnTo>
                    <a:pt x="151970" y="145436"/>
                  </a:lnTo>
                  <a:lnTo>
                    <a:pt x="160731" y="152490"/>
                  </a:lnTo>
                  <a:lnTo>
                    <a:pt x="167782" y="160496"/>
                  </a:lnTo>
                  <a:lnTo>
                    <a:pt x="172778" y="169240"/>
                  </a:lnTo>
                  <a:lnTo>
                    <a:pt x="175727" y="178522"/>
                  </a:lnTo>
                  <a:lnTo>
                    <a:pt x="176760" y="188025"/>
                  </a:lnTo>
                  <a:lnTo>
                    <a:pt x="175950" y="197324"/>
                  </a:lnTo>
                  <a:lnTo>
                    <a:pt x="173515" y="206201"/>
                  </a:lnTo>
                  <a:lnTo>
                    <a:pt x="169612" y="214466"/>
                  </a:lnTo>
                  <a:lnTo>
                    <a:pt x="164252" y="221871"/>
                  </a:lnTo>
                  <a:lnTo>
                    <a:pt x="157570" y="228366"/>
                  </a:lnTo>
                  <a:lnTo>
                    <a:pt x="149645" y="233897"/>
                  </a:lnTo>
                  <a:lnTo>
                    <a:pt x="140422" y="238323"/>
                  </a:lnTo>
                  <a:lnTo>
                    <a:pt x="129996" y="241672"/>
                  </a:lnTo>
                  <a:lnTo>
                    <a:pt x="118570" y="244110"/>
                  </a:lnTo>
                  <a:lnTo>
                    <a:pt x="106377" y="245837"/>
                  </a:lnTo>
                  <a:lnTo>
                    <a:pt x="93630" y="247040"/>
                  </a:lnTo>
                  <a:lnTo>
                    <a:pt x="80711" y="247868"/>
                  </a:lnTo>
                  <a:lnTo>
                    <a:pt x="66704" y="248522"/>
                  </a:lnTo>
                  <a:lnTo>
                    <a:pt x="48145" y="249065"/>
                  </a:lnTo>
                  <a:lnTo>
                    <a:pt x="19122" y="24959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307228" y="577718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/>
          <p:cNvGrpSpPr/>
          <p:nvPr/>
        </p:nvGrpSpPr>
        <p:grpSpPr>
          <a:xfrm>
            <a:off x="162356" y="277653"/>
            <a:ext cx="7849831" cy="638327"/>
            <a:chOff x="162356" y="277653"/>
            <a:chExt cx="7849831" cy="638327"/>
          </a:xfrm>
        </p:grpSpPr>
        <p:sp>
          <p:nvSpPr>
            <p:cNvPr id="2" name="Freeform 1"/>
            <p:cNvSpPr/>
            <p:nvPr/>
          </p:nvSpPr>
          <p:spPr>
            <a:xfrm>
              <a:off x="284269" y="400082"/>
              <a:ext cx="10529" cy="200043"/>
            </a:xfrm>
            <a:custGeom>
              <a:avLst/>
              <a:gdLst/>
              <a:ahLst/>
              <a:cxnLst/>
              <a:rect l="0" t="0" r="0" b="0"/>
              <a:pathLst>
                <a:path w="10529" h="200043">
                  <a:moveTo>
                    <a:pt x="10528" y="0"/>
                  </a:moveTo>
                  <a:lnTo>
                    <a:pt x="10528" y="11735"/>
                  </a:lnTo>
                  <a:lnTo>
                    <a:pt x="10528" y="22864"/>
                  </a:lnTo>
                  <a:lnTo>
                    <a:pt x="10528" y="34463"/>
                  </a:lnTo>
                  <a:lnTo>
                    <a:pt x="10528" y="46624"/>
                  </a:lnTo>
                  <a:lnTo>
                    <a:pt x="10528" y="59284"/>
                  </a:lnTo>
                  <a:lnTo>
                    <a:pt x="10524" y="72345"/>
                  </a:lnTo>
                  <a:lnTo>
                    <a:pt x="10351" y="85869"/>
                  </a:lnTo>
                  <a:lnTo>
                    <a:pt x="9703" y="100083"/>
                  </a:lnTo>
                  <a:lnTo>
                    <a:pt x="8454" y="115038"/>
                  </a:lnTo>
                  <a:lnTo>
                    <a:pt x="6793" y="130278"/>
                  </a:lnTo>
                  <a:lnTo>
                    <a:pt x="4966" y="146636"/>
                  </a:lnTo>
                  <a:lnTo>
                    <a:pt x="2812" y="167783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2356" y="277653"/>
              <a:ext cx="318165" cy="359931"/>
            </a:xfrm>
            <a:custGeom>
              <a:avLst/>
              <a:gdLst/>
              <a:ahLst/>
              <a:cxnLst/>
              <a:rect l="0" t="0" r="0" b="0"/>
              <a:pathLst>
                <a:path w="318165" h="359931">
                  <a:moveTo>
                    <a:pt x="142970" y="17144"/>
                  </a:moveTo>
                  <a:lnTo>
                    <a:pt x="134169" y="20145"/>
                  </a:lnTo>
                  <a:lnTo>
                    <a:pt x="125822" y="23568"/>
                  </a:lnTo>
                  <a:lnTo>
                    <a:pt x="117123" y="27764"/>
                  </a:lnTo>
                  <a:lnTo>
                    <a:pt x="108002" y="32664"/>
                  </a:lnTo>
                  <a:lnTo>
                    <a:pt x="98507" y="38145"/>
                  </a:lnTo>
                  <a:lnTo>
                    <a:pt x="88720" y="44076"/>
                  </a:lnTo>
                  <a:lnTo>
                    <a:pt x="78879" y="50337"/>
                  </a:lnTo>
                  <a:lnTo>
                    <a:pt x="69353" y="56836"/>
                  </a:lnTo>
                  <a:lnTo>
                    <a:pt x="60320" y="63509"/>
                  </a:lnTo>
                  <a:lnTo>
                    <a:pt x="51781" y="70633"/>
                  </a:lnTo>
                  <a:lnTo>
                    <a:pt x="43660" y="78787"/>
                  </a:lnTo>
                  <a:lnTo>
                    <a:pt x="35867" y="88199"/>
                  </a:lnTo>
                  <a:lnTo>
                    <a:pt x="28480" y="98623"/>
                  </a:lnTo>
                  <a:lnTo>
                    <a:pt x="21737" y="109538"/>
                  </a:lnTo>
                  <a:lnTo>
                    <a:pt x="15723" y="120592"/>
                  </a:lnTo>
                  <a:lnTo>
                    <a:pt x="10531" y="131946"/>
                  </a:lnTo>
                  <a:lnTo>
                    <a:pt x="6342" y="144159"/>
                  </a:lnTo>
                  <a:lnTo>
                    <a:pt x="3159" y="157487"/>
                  </a:lnTo>
                  <a:lnTo>
                    <a:pt x="1005" y="171879"/>
                  </a:lnTo>
                  <a:lnTo>
                    <a:pt x="0" y="187150"/>
                  </a:lnTo>
                  <a:lnTo>
                    <a:pt x="106" y="203086"/>
                  </a:lnTo>
                  <a:lnTo>
                    <a:pt x="1311" y="219176"/>
                  </a:lnTo>
                  <a:lnTo>
                    <a:pt x="3715" y="234666"/>
                  </a:lnTo>
                  <a:lnTo>
                    <a:pt x="7258" y="249189"/>
                  </a:lnTo>
                  <a:lnTo>
                    <a:pt x="11754" y="262735"/>
                  </a:lnTo>
                  <a:lnTo>
                    <a:pt x="16989" y="275453"/>
                  </a:lnTo>
                  <a:lnTo>
                    <a:pt x="22776" y="287526"/>
                  </a:lnTo>
                  <a:lnTo>
                    <a:pt x="29289" y="298957"/>
                  </a:lnTo>
                  <a:lnTo>
                    <a:pt x="37024" y="309576"/>
                  </a:lnTo>
                  <a:lnTo>
                    <a:pt x="46152" y="319350"/>
                  </a:lnTo>
                  <a:lnTo>
                    <a:pt x="56384" y="328221"/>
                  </a:lnTo>
                  <a:lnTo>
                    <a:pt x="67169" y="336034"/>
                  </a:lnTo>
                  <a:lnTo>
                    <a:pt x="78137" y="342803"/>
                  </a:lnTo>
                  <a:lnTo>
                    <a:pt x="89433" y="348519"/>
                  </a:lnTo>
                  <a:lnTo>
                    <a:pt x="101607" y="353067"/>
                  </a:lnTo>
                  <a:lnTo>
                    <a:pt x="114900" y="356494"/>
                  </a:lnTo>
                  <a:lnTo>
                    <a:pt x="128929" y="358814"/>
                  </a:lnTo>
                  <a:lnTo>
                    <a:pt x="142892" y="359930"/>
                  </a:lnTo>
                  <a:lnTo>
                    <a:pt x="156317" y="359899"/>
                  </a:lnTo>
                  <a:lnTo>
                    <a:pt x="168925" y="358744"/>
                  </a:lnTo>
                  <a:lnTo>
                    <a:pt x="180466" y="356373"/>
                  </a:lnTo>
                  <a:lnTo>
                    <a:pt x="190932" y="352848"/>
                  </a:lnTo>
                  <a:lnTo>
                    <a:pt x="200639" y="348194"/>
                  </a:lnTo>
                  <a:lnTo>
                    <a:pt x="210092" y="342321"/>
                  </a:lnTo>
                  <a:lnTo>
                    <a:pt x="219605" y="335296"/>
                  </a:lnTo>
                  <a:lnTo>
                    <a:pt x="229133" y="327308"/>
                  </a:lnTo>
                  <a:lnTo>
                    <a:pt x="238385" y="318576"/>
                  </a:lnTo>
                  <a:lnTo>
                    <a:pt x="247203" y="309296"/>
                  </a:lnTo>
                  <a:lnTo>
                    <a:pt x="255582" y="299626"/>
                  </a:lnTo>
                  <a:lnTo>
                    <a:pt x="263589" y="289681"/>
                  </a:lnTo>
                  <a:lnTo>
                    <a:pt x="271302" y="279548"/>
                  </a:lnTo>
                  <a:lnTo>
                    <a:pt x="278634" y="269286"/>
                  </a:lnTo>
                  <a:lnTo>
                    <a:pt x="285338" y="258937"/>
                  </a:lnTo>
                  <a:lnTo>
                    <a:pt x="291331" y="248524"/>
                  </a:lnTo>
                  <a:lnTo>
                    <a:pt x="296678" y="237903"/>
                  </a:lnTo>
                  <a:lnTo>
                    <a:pt x="301505" y="226780"/>
                  </a:lnTo>
                  <a:lnTo>
                    <a:pt x="305933" y="215030"/>
                  </a:lnTo>
                  <a:lnTo>
                    <a:pt x="309907" y="202527"/>
                  </a:lnTo>
                  <a:lnTo>
                    <a:pt x="313205" y="189070"/>
                  </a:lnTo>
                  <a:lnTo>
                    <a:pt x="315753" y="174652"/>
                  </a:lnTo>
                  <a:lnTo>
                    <a:pt x="317464" y="159733"/>
                  </a:lnTo>
                  <a:lnTo>
                    <a:pt x="318164" y="145105"/>
                  </a:lnTo>
                  <a:lnTo>
                    <a:pt x="317850" y="131191"/>
                  </a:lnTo>
                  <a:lnTo>
                    <a:pt x="316503" y="117901"/>
                  </a:lnTo>
                  <a:lnTo>
                    <a:pt x="314004" y="104830"/>
                  </a:lnTo>
                  <a:lnTo>
                    <a:pt x="310397" y="91711"/>
                  </a:lnTo>
                  <a:lnTo>
                    <a:pt x="305858" y="78764"/>
                  </a:lnTo>
                  <a:lnTo>
                    <a:pt x="300595" y="66589"/>
                  </a:lnTo>
                  <a:lnTo>
                    <a:pt x="294792" y="55475"/>
                  </a:lnTo>
                  <a:lnTo>
                    <a:pt x="288440" y="45553"/>
                  </a:lnTo>
                  <a:lnTo>
                    <a:pt x="281344" y="36960"/>
                  </a:lnTo>
                  <a:lnTo>
                    <a:pt x="273459" y="29627"/>
                  </a:lnTo>
                  <a:lnTo>
                    <a:pt x="264876" y="23346"/>
                  </a:lnTo>
                  <a:lnTo>
                    <a:pt x="255736" y="17878"/>
                  </a:lnTo>
                  <a:lnTo>
                    <a:pt x="246175" y="13012"/>
                  </a:lnTo>
                  <a:lnTo>
                    <a:pt x="236143" y="8741"/>
                  </a:lnTo>
                  <a:lnTo>
                    <a:pt x="225424" y="5244"/>
                  </a:lnTo>
                  <a:lnTo>
                    <a:pt x="213953" y="2561"/>
                  </a:lnTo>
                  <a:lnTo>
                    <a:pt x="201809" y="760"/>
                  </a:lnTo>
                  <a:lnTo>
                    <a:pt x="189125" y="0"/>
                  </a:lnTo>
                  <a:lnTo>
                    <a:pt x="176045" y="273"/>
                  </a:lnTo>
                  <a:lnTo>
                    <a:pt x="163007" y="1593"/>
                  </a:lnTo>
                  <a:lnTo>
                    <a:pt x="150713" y="4074"/>
                  </a:lnTo>
                  <a:lnTo>
                    <a:pt x="139490" y="7668"/>
                  </a:lnTo>
                  <a:lnTo>
                    <a:pt x="129421" y="12277"/>
                  </a:lnTo>
                  <a:lnTo>
                    <a:pt x="119434" y="18495"/>
                  </a:lnTo>
                  <a:lnTo>
                    <a:pt x="107538" y="29104"/>
                  </a:lnTo>
                  <a:lnTo>
                    <a:pt x="90327" y="487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10652" y="292906"/>
              <a:ext cx="252685" cy="401975"/>
            </a:xfrm>
            <a:custGeom>
              <a:avLst/>
              <a:gdLst/>
              <a:ahLst/>
              <a:cxnLst/>
              <a:rect l="0" t="0" r="0" b="0"/>
              <a:pathLst>
                <a:path w="252685" h="401975">
                  <a:moveTo>
                    <a:pt x="0" y="328275"/>
                  </a:moveTo>
                  <a:lnTo>
                    <a:pt x="67" y="316607"/>
                  </a:lnTo>
                  <a:lnTo>
                    <a:pt x="708" y="306118"/>
                  </a:lnTo>
                  <a:lnTo>
                    <a:pt x="2000" y="295807"/>
                  </a:lnTo>
                  <a:lnTo>
                    <a:pt x="3687" y="285160"/>
                  </a:lnTo>
                  <a:lnTo>
                    <a:pt x="5355" y="273520"/>
                  </a:lnTo>
                  <a:lnTo>
                    <a:pt x="6768" y="260628"/>
                  </a:lnTo>
                  <a:lnTo>
                    <a:pt x="7866" y="246722"/>
                  </a:lnTo>
                  <a:lnTo>
                    <a:pt x="8677" y="232319"/>
                  </a:lnTo>
                  <a:lnTo>
                    <a:pt x="9261" y="217781"/>
                  </a:lnTo>
                  <a:lnTo>
                    <a:pt x="9839" y="203274"/>
                  </a:lnTo>
                  <a:lnTo>
                    <a:pt x="10767" y="188856"/>
                  </a:lnTo>
                  <a:lnTo>
                    <a:pt x="12212" y="174531"/>
                  </a:lnTo>
                  <a:lnTo>
                    <a:pt x="14167" y="160284"/>
                  </a:lnTo>
                  <a:lnTo>
                    <a:pt x="16551" y="146099"/>
                  </a:lnTo>
                  <a:lnTo>
                    <a:pt x="19262" y="131959"/>
                  </a:lnTo>
                  <a:lnTo>
                    <a:pt x="22047" y="117851"/>
                  </a:lnTo>
                  <a:lnTo>
                    <a:pt x="24529" y="103765"/>
                  </a:lnTo>
                  <a:lnTo>
                    <a:pt x="26554" y="89738"/>
                  </a:lnTo>
                  <a:lnTo>
                    <a:pt x="29023" y="77296"/>
                  </a:lnTo>
                  <a:lnTo>
                    <a:pt x="32888" y="69507"/>
                  </a:lnTo>
                  <a:lnTo>
                    <a:pt x="37598" y="67386"/>
                  </a:lnTo>
                  <a:lnTo>
                    <a:pt x="42876" y="69674"/>
                  </a:lnTo>
                  <a:lnTo>
                    <a:pt x="48609" y="74905"/>
                  </a:lnTo>
                  <a:lnTo>
                    <a:pt x="54703" y="82022"/>
                  </a:lnTo>
                  <a:lnTo>
                    <a:pt x="61070" y="90341"/>
                  </a:lnTo>
                  <a:lnTo>
                    <a:pt x="67646" y="99412"/>
                  </a:lnTo>
                  <a:lnTo>
                    <a:pt x="74700" y="108305"/>
                  </a:lnTo>
                  <a:lnTo>
                    <a:pt x="82805" y="115620"/>
                  </a:lnTo>
                  <a:lnTo>
                    <a:pt x="92178" y="120721"/>
                  </a:lnTo>
                  <a:lnTo>
                    <a:pt x="102407" y="123503"/>
                  </a:lnTo>
                  <a:lnTo>
                    <a:pt x="112657" y="124018"/>
                  </a:lnTo>
                  <a:lnTo>
                    <a:pt x="122434" y="122545"/>
                  </a:lnTo>
                  <a:lnTo>
                    <a:pt x="131437" y="119322"/>
                  </a:lnTo>
                  <a:lnTo>
                    <a:pt x="139404" y="114435"/>
                  </a:lnTo>
                  <a:lnTo>
                    <a:pt x="146317" y="108083"/>
                  </a:lnTo>
                  <a:lnTo>
                    <a:pt x="152485" y="100551"/>
                  </a:lnTo>
                  <a:lnTo>
                    <a:pt x="158409" y="92127"/>
                  </a:lnTo>
                  <a:lnTo>
                    <a:pt x="164399" y="83049"/>
                  </a:lnTo>
                  <a:lnTo>
                    <a:pt x="170409" y="73345"/>
                  </a:lnTo>
                  <a:lnTo>
                    <a:pt x="176146" y="62845"/>
                  </a:lnTo>
                  <a:lnTo>
                    <a:pt x="181450" y="51526"/>
                  </a:lnTo>
                  <a:lnTo>
                    <a:pt x="186317" y="39653"/>
                  </a:lnTo>
                  <a:lnTo>
                    <a:pt x="190813" y="27683"/>
                  </a:lnTo>
                  <a:lnTo>
                    <a:pt x="195034" y="15921"/>
                  </a:lnTo>
                  <a:lnTo>
                    <a:pt x="199549" y="5593"/>
                  </a:lnTo>
                  <a:lnTo>
                    <a:pt x="204841" y="0"/>
                  </a:lnTo>
                  <a:lnTo>
                    <a:pt x="209909" y="766"/>
                  </a:lnTo>
                  <a:lnTo>
                    <a:pt x="213687" y="5969"/>
                  </a:lnTo>
                  <a:lnTo>
                    <a:pt x="216066" y="13894"/>
                  </a:lnTo>
                  <a:lnTo>
                    <a:pt x="217090" y="23279"/>
                  </a:lnTo>
                  <a:lnTo>
                    <a:pt x="216932" y="33376"/>
                  </a:lnTo>
                  <a:lnTo>
                    <a:pt x="215992" y="44122"/>
                  </a:lnTo>
                  <a:lnTo>
                    <a:pt x="214811" y="55945"/>
                  </a:lnTo>
                  <a:lnTo>
                    <a:pt x="213716" y="69025"/>
                  </a:lnTo>
                  <a:lnTo>
                    <a:pt x="212827" y="83424"/>
                  </a:lnTo>
                  <a:lnTo>
                    <a:pt x="212154" y="99235"/>
                  </a:lnTo>
                  <a:lnTo>
                    <a:pt x="211665" y="116357"/>
                  </a:lnTo>
                  <a:lnTo>
                    <a:pt x="211319" y="134399"/>
                  </a:lnTo>
                  <a:lnTo>
                    <a:pt x="211079" y="152802"/>
                  </a:lnTo>
                  <a:lnTo>
                    <a:pt x="210914" y="171213"/>
                  </a:lnTo>
                  <a:lnTo>
                    <a:pt x="210802" y="189490"/>
                  </a:lnTo>
                  <a:lnTo>
                    <a:pt x="210726" y="207600"/>
                  </a:lnTo>
                  <a:lnTo>
                    <a:pt x="210674" y="225556"/>
                  </a:lnTo>
                  <a:lnTo>
                    <a:pt x="210640" y="243225"/>
                  </a:lnTo>
                  <a:lnTo>
                    <a:pt x="210617" y="260330"/>
                  </a:lnTo>
                  <a:lnTo>
                    <a:pt x="210606" y="276761"/>
                  </a:lnTo>
                  <a:lnTo>
                    <a:pt x="210768" y="292407"/>
                  </a:lnTo>
                  <a:lnTo>
                    <a:pt x="211410" y="307076"/>
                  </a:lnTo>
                  <a:lnTo>
                    <a:pt x="212659" y="320758"/>
                  </a:lnTo>
                  <a:lnTo>
                    <a:pt x="214481" y="333592"/>
                  </a:lnTo>
                  <a:lnTo>
                    <a:pt x="216775" y="345758"/>
                  </a:lnTo>
                  <a:lnTo>
                    <a:pt x="219435" y="357415"/>
                  </a:lnTo>
                  <a:lnTo>
                    <a:pt x="222594" y="368250"/>
                  </a:lnTo>
                  <a:lnTo>
                    <a:pt x="227151" y="378547"/>
                  </a:lnTo>
                  <a:lnTo>
                    <a:pt x="235740" y="389217"/>
                  </a:lnTo>
                  <a:lnTo>
                    <a:pt x="252684" y="4019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03437" y="526484"/>
              <a:ext cx="170470" cy="134053"/>
            </a:xfrm>
            <a:custGeom>
              <a:avLst/>
              <a:gdLst/>
              <a:ahLst/>
              <a:cxnLst/>
              <a:rect l="0" t="0" r="0" b="0"/>
              <a:pathLst>
                <a:path w="170470" h="134053">
                  <a:moveTo>
                    <a:pt x="96770" y="73640"/>
                  </a:moveTo>
                  <a:lnTo>
                    <a:pt x="96636" y="61972"/>
                  </a:lnTo>
                  <a:lnTo>
                    <a:pt x="95355" y="51483"/>
                  </a:lnTo>
                  <a:lnTo>
                    <a:pt x="92758" y="41190"/>
                  </a:lnTo>
                  <a:lnTo>
                    <a:pt x="88865" y="31235"/>
                  </a:lnTo>
                  <a:lnTo>
                    <a:pt x="83584" y="22188"/>
                  </a:lnTo>
                  <a:lnTo>
                    <a:pt x="76998" y="14314"/>
                  </a:lnTo>
                  <a:lnTo>
                    <a:pt x="69325" y="7882"/>
                  </a:lnTo>
                  <a:lnTo>
                    <a:pt x="60814" y="3314"/>
                  </a:lnTo>
                  <a:lnTo>
                    <a:pt x="51697" y="662"/>
                  </a:lnTo>
                  <a:lnTo>
                    <a:pt x="42476" y="0"/>
                  </a:lnTo>
                  <a:lnTo>
                    <a:pt x="33900" y="1593"/>
                  </a:lnTo>
                  <a:lnTo>
                    <a:pt x="26321" y="5366"/>
                  </a:lnTo>
                  <a:lnTo>
                    <a:pt x="19743" y="10982"/>
                  </a:lnTo>
                  <a:lnTo>
                    <a:pt x="14008" y="18031"/>
                  </a:lnTo>
                  <a:lnTo>
                    <a:pt x="8936" y="26138"/>
                  </a:lnTo>
                  <a:lnTo>
                    <a:pt x="4680" y="35001"/>
                  </a:lnTo>
                  <a:lnTo>
                    <a:pt x="1718" y="44395"/>
                  </a:lnTo>
                  <a:lnTo>
                    <a:pt x="204" y="54155"/>
                  </a:lnTo>
                  <a:lnTo>
                    <a:pt x="0" y="64165"/>
                  </a:lnTo>
                  <a:lnTo>
                    <a:pt x="851" y="74345"/>
                  </a:lnTo>
                  <a:lnTo>
                    <a:pt x="2501" y="84636"/>
                  </a:lnTo>
                  <a:lnTo>
                    <a:pt x="4896" y="94835"/>
                  </a:lnTo>
                  <a:lnTo>
                    <a:pt x="8174" y="104610"/>
                  </a:lnTo>
                  <a:lnTo>
                    <a:pt x="12343" y="113802"/>
                  </a:lnTo>
                  <a:lnTo>
                    <a:pt x="17447" y="121939"/>
                  </a:lnTo>
                  <a:lnTo>
                    <a:pt x="23629" y="128195"/>
                  </a:lnTo>
                  <a:lnTo>
                    <a:pt x="30861" y="132278"/>
                  </a:lnTo>
                  <a:lnTo>
                    <a:pt x="38819" y="134052"/>
                  </a:lnTo>
                  <a:lnTo>
                    <a:pt x="47000" y="133281"/>
                  </a:lnTo>
                  <a:lnTo>
                    <a:pt x="55087" y="130090"/>
                  </a:lnTo>
                  <a:lnTo>
                    <a:pt x="62803" y="124712"/>
                  </a:lnTo>
                  <a:lnTo>
                    <a:pt x="69832" y="117299"/>
                  </a:lnTo>
                  <a:lnTo>
                    <a:pt x="76066" y="108137"/>
                  </a:lnTo>
                  <a:lnTo>
                    <a:pt x="81251" y="97753"/>
                  </a:lnTo>
                  <a:lnTo>
                    <a:pt x="84911" y="86799"/>
                  </a:lnTo>
                  <a:lnTo>
                    <a:pt x="86974" y="75744"/>
                  </a:lnTo>
                  <a:lnTo>
                    <a:pt x="89196" y="66462"/>
                  </a:lnTo>
                  <a:lnTo>
                    <a:pt x="93324" y="61744"/>
                  </a:lnTo>
                  <a:lnTo>
                    <a:pt x="98399" y="61828"/>
                  </a:lnTo>
                  <a:lnTo>
                    <a:pt x="103968" y="65494"/>
                  </a:lnTo>
                  <a:lnTo>
                    <a:pt x="110071" y="71223"/>
                  </a:lnTo>
                  <a:lnTo>
                    <a:pt x="116945" y="77556"/>
                  </a:lnTo>
                  <a:lnTo>
                    <a:pt x="124643" y="83675"/>
                  </a:lnTo>
                  <a:lnTo>
                    <a:pt x="132809" y="88951"/>
                  </a:lnTo>
                  <a:lnTo>
                    <a:pt x="141671" y="93115"/>
                  </a:lnTo>
                  <a:lnTo>
                    <a:pt x="153128" y="95400"/>
                  </a:lnTo>
                  <a:lnTo>
                    <a:pt x="170469" y="946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00879" y="519935"/>
              <a:ext cx="109899" cy="143361"/>
            </a:xfrm>
            <a:custGeom>
              <a:avLst/>
              <a:gdLst/>
              <a:ahLst/>
              <a:cxnLst/>
              <a:rect l="0" t="0" r="0" b="0"/>
              <a:pathLst>
                <a:path w="109899" h="143361">
                  <a:moveTo>
                    <a:pt x="4613" y="38075"/>
                  </a:moveTo>
                  <a:lnTo>
                    <a:pt x="1813" y="46876"/>
                  </a:lnTo>
                  <a:lnTo>
                    <a:pt x="311" y="55223"/>
                  </a:lnTo>
                  <a:lnTo>
                    <a:pt x="0" y="63926"/>
                  </a:lnTo>
                  <a:lnTo>
                    <a:pt x="507" y="73220"/>
                  </a:lnTo>
                  <a:lnTo>
                    <a:pt x="1326" y="83363"/>
                  </a:lnTo>
                  <a:lnTo>
                    <a:pt x="2144" y="94301"/>
                  </a:lnTo>
                  <a:lnTo>
                    <a:pt x="2895" y="102151"/>
                  </a:lnTo>
                  <a:lnTo>
                    <a:pt x="3548" y="102301"/>
                  </a:lnTo>
                  <a:lnTo>
                    <a:pt x="3988" y="96382"/>
                  </a:lnTo>
                  <a:lnTo>
                    <a:pt x="4249" y="86623"/>
                  </a:lnTo>
                  <a:lnTo>
                    <a:pt x="4399" y="74730"/>
                  </a:lnTo>
                  <a:lnTo>
                    <a:pt x="4494" y="61745"/>
                  </a:lnTo>
                  <a:lnTo>
                    <a:pt x="4890" y="48551"/>
                  </a:lnTo>
                  <a:lnTo>
                    <a:pt x="6216" y="36043"/>
                  </a:lnTo>
                  <a:lnTo>
                    <a:pt x="8745" y="24631"/>
                  </a:lnTo>
                  <a:lnTo>
                    <a:pt x="12580" y="14809"/>
                  </a:lnTo>
                  <a:lnTo>
                    <a:pt x="17828" y="7328"/>
                  </a:lnTo>
                  <a:lnTo>
                    <a:pt x="24393" y="2377"/>
                  </a:lnTo>
                  <a:lnTo>
                    <a:pt x="31885" y="0"/>
                  </a:lnTo>
                  <a:lnTo>
                    <a:pt x="39744" y="356"/>
                  </a:lnTo>
                  <a:lnTo>
                    <a:pt x="47612" y="3260"/>
                  </a:lnTo>
                  <a:lnTo>
                    <a:pt x="55179" y="8274"/>
                  </a:lnTo>
                  <a:lnTo>
                    <a:pt x="62107" y="14909"/>
                  </a:lnTo>
                  <a:lnTo>
                    <a:pt x="68283" y="22736"/>
                  </a:lnTo>
                  <a:lnTo>
                    <a:pt x="73768" y="31410"/>
                  </a:lnTo>
                  <a:lnTo>
                    <a:pt x="78695" y="40676"/>
                  </a:lnTo>
                  <a:lnTo>
                    <a:pt x="83199" y="50350"/>
                  </a:lnTo>
                  <a:lnTo>
                    <a:pt x="87395" y="60302"/>
                  </a:lnTo>
                  <a:lnTo>
                    <a:pt x="91375" y="70444"/>
                  </a:lnTo>
                  <a:lnTo>
                    <a:pt x="95199" y="80708"/>
                  </a:lnTo>
                  <a:lnTo>
                    <a:pt x="98764" y="90984"/>
                  </a:lnTo>
                  <a:lnTo>
                    <a:pt x="102158" y="102326"/>
                  </a:lnTo>
                  <a:lnTo>
                    <a:pt x="105681" y="117966"/>
                  </a:lnTo>
                  <a:lnTo>
                    <a:pt x="109898" y="1433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52891" y="536953"/>
              <a:ext cx="42115" cy="115814"/>
            </a:xfrm>
            <a:custGeom>
              <a:avLst/>
              <a:gdLst/>
              <a:ahLst/>
              <a:cxnLst/>
              <a:rect l="0" t="0" r="0" b="0"/>
              <a:pathLst>
                <a:path w="42115" h="115814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6" y="25847"/>
                  </a:lnTo>
                  <a:lnTo>
                    <a:pt x="11656" y="34968"/>
                  </a:lnTo>
                  <a:lnTo>
                    <a:pt x="14821" y="44463"/>
                  </a:lnTo>
                  <a:lnTo>
                    <a:pt x="18085" y="54250"/>
                  </a:lnTo>
                  <a:lnTo>
                    <a:pt x="21464" y="64185"/>
                  </a:lnTo>
                  <a:lnTo>
                    <a:pt x="25453" y="75251"/>
                  </a:lnTo>
                  <a:lnTo>
                    <a:pt x="31521" y="90656"/>
                  </a:lnTo>
                  <a:lnTo>
                    <a:pt x="42114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63419" y="515896"/>
              <a:ext cx="88837" cy="400084"/>
            </a:xfrm>
            <a:custGeom>
              <a:avLst/>
              <a:gdLst/>
              <a:ahLst/>
              <a:cxnLst/>
              <a:rect l="0" t="0" r="0" b="0"/>
              <a:pathLst>
                <a:path w="88837" h="400084">
                  <a:moveTo>
                    <a:pt x="84228" y="0"/>
                  </a:moveTo>
                  <a:lnTo>
                    <a:pt x="87028" y="8935"/>
                  </a:lnTo>
                  <a:lnTo>
                    <a:pt x="88530" y="18562"/>
                  </a:lnTo>
                  <a:lnTo>
                    <a:pt x="88836" y="29850"/>
                  </a:lnTo>
                  <a:lnTo>
                    <a:pt x="88157" y="42517"/>
                  </a:lnTo>
                  <a:lnTo>
                    <a:pt x="86689" y="55997"/>
                  </a:lnTo>
                  <a:lnTo>
                    <a:pt x="84620" y="69864"/>
                  </a:lnTo>
                  <a:lnTo>
                    <a:pt x="82111" y="83727"/>
                  </a:lnTo>
                  <a:lnTo>
                    <a:pt x="79288" y="97170"/>
                  </a:lnTo>
                  <a:lnTo>
                    <a:pt x="76246" y="110023"/>
                  </a:lnTo>
                  <a:lnTo>
                    <a:pt x="73053" y="122464"/>
                  </a:lnTo>
                  <a:lnTo>
                    <a:pt x="69757" y="134897"/>
                  </a:lnTo>
                  <a:lnTo>
                    <a:pt x="66391" y="147561"/>
                  </a:lnTo>
                  <a:lnTo>
                    <a:pt x="62977" y="160356"/>
                  </a:lnTo>
                  <a:lnTo>
                    <a:pt x="59532" y="172954"/>
                  </a:lnTo>
                  <a:lnTo>
                    <a:pt x="56061" y="185181"/>
                  </a:lnTo>
                  <a:lnTo>
                    <a:pt x="52408" y="197342"/>
                  </a:lnTo>
                  <a:lnTo>
                    <a:pt x="48269" y="210106"/>
                  </a:lnTo>
                  <a:lnTo>
                    <a:pt x="43524" y="223802"/>
                  </a:lnTo>
                  <a:lnTo>
                    <a:pt x="38370" y="238273"/>
                  </a:lnTo>
                  <a:lnTo>
                    <a:pt x="33218" y="253065"/>
                  </a:lnTo>
                  <a:lnTo>
                    <a:pt x="28314" y="267870"/>
                  </a:lnTo>
                  <a:lnTo>
                    <a:pt x="23887" y="282557"/>
                  </a:lnTo>
                  <a:lnTo>
                    <a:pt x="20220" y="297097"/>
                  </a:lnTo>
                  <a:lnTo>
                    <a:pt x="17382" y="311500"/>
                  </a:lnTo>
                  <a:lnTo>
                    <a:pt x="15121" y="325629"/>
                  </a:lnTo>
                  <a:lnTo>
                    <a:pt x="12981" y="339203"/>
                  </a:lnTo>
                  <a:lnTo>
                    <a:pt x="10688" y="352101"/>
                  </a:lnTo>
                  <a:lnTo>
                    <a:pt x="8305" y="363922"/>
                  </a:lnTo>
                  <a:lnTo>
                    <a:pt x="5906" y="375063"/>
                  </a:lnTo>
                  <a:lnTo>
                    <a:pt x="3277" y="386502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78075" y="489737"/>
              <a:ext cx="122299" cy="184904"/>
            </a:xfrm>
            <a:custGeom>
              <a:avLst/>
              <a:gdLst/>
              <a:ahLst/>
              <a:cxnLst/>
              <a:rect l="0" t="0" r="0" b="0"/>
              <a:pathLst>
                <a:path w="122299" h="184904">
                  <a:moveTo>
                    <a:pt x="111769" y="15630"/>
                  </a:moveTo>
                  <a:lnTo>
                    <a:pt x="105768" y="9897"/>
                  </a:lnTo>
                  <a:lnTo>
                    <a:pt x="98923" y="5613"/>
                  </a:lnTo>
                  <a:lnTo>
                    <a:pt x="90535" y="2416"/>
                  </a:lnTo>
                  <a:lnTo>
                    <a:pt x="80908" y="400"/>
                  </a:lnTo>
                  <a:lnTo>
                    <a:pt x="70593" y="0"/>
                  </a:lnTo>
                  <a:lnTo>
                    <a:pt x="59995" y="1316"/>
                  </a:lnTo>
                  <a:lnTo>
                    <a:pt x="49643" y="4311"/>
                  </a:lnTo>
                  <a:lnTo>
                    <a:pt x="40239" y="8984"/>
                  </a:lnTo>
                  <a:lnTo>
                    <a:pt x="32073" y="15167"/>
                  </a:lnTo>
                  <a:lnTo>
                    <a:pt x="25085" y="22741"/>
                  </a:lnTo>
                  <a:lnTo>
                    <a:pt x="19069" y="31718"/>
                  </a:lnTo>
                  <a:lnTo>
                    <a:pt x="13799" y="41977"/>
                  </a:lnTo>
                  <a:lnTo>
                    <a:pt x="9240" y="53288"/>
                  </a:lnTo>
                  <a:lnTo>
                    <a:pt x="5542" y="65404"/>
                  </a:lnTo>
                  <a:lnTo>
                    <a:pt x="2720" y="78104"/>
                  </a:lnTo>
                  <a:lnTo>
                    <a:pt x="824" y="91055"/>
                  </a:lnTo>
                  <a:lnTo>
                    <a:pt x="0" y="103823"/>
                  </a:lnTo>
                  <a:lnTo>
                    <a:pt x="230" y="116182"/>
                  </a:lnTo>
                  <a:lnTo>
                    <a:pt x="1520" y="127938"/>
                  </a:lnTo>
                  <a:lnTo>
                    <a:pt x="3982" y="138841"/>
                  </a:lnTo>
                  <a:lnTo>
                    <a:pt x="7568" y="148837"/>
                  </a:lnTo>
                  <a:lnTo>
                    <a:pt x="12263" y="157873"/>
                  </a:lnTo>
                  <a:lnTo>
                    <a:pt x="18163" y="165804"/>
                  </a:lnTo>
                  <a:lnTo>
                    <a:pt x="25212" y="172652"/>
                  </a:lnTo>
                  <a:lnTo>
                    <a:pt x="33385" y="178251"/>
                  </a:lnTo>
                  <a:lnTo>
                    <a:pt x="42773" y="182191"/>
                  </a:lnTo>
                  <a:lnTo>
                    <a:pt x="53303" y="184391"/>
                  </a:lnTo>
                  <a:lnTo>
                    <a:pt x="64457" y="184903"/>
                  </a:lnTo>
                  <a:lnTo>
                    <a:pt x="75404" y="183734"/>
                  </a:lnTo>
                  <a:lnTo>
                    <a:pt x="85679" y="181069"/>
                  </a:lnTo>
                  <a:lnTo>
                    <a:pt x="94894" y="177501"/>
                  </a:lnTo>
                  <a:lnTo>
                    <a:pt x="103462" y="173591"/>
                  </a:lnTo>
                  <a:lnTo>
                    <a:pt x="112130" y="169000"/>
                  </a:lnTo>
                  <a:lnTo>
                    <a:pt x="122298" y="1630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57702" y="505367"/>
              <a:ext cx="142713" cy="169278"/>
            </a:xfrm>
            <a:custGeom>
              <a:avLst/>
              <a:gdLst/>
              <a:ahLst/>
              <a:cxnLst/>
              <a:rect l="0" t="0" r="0" b="0"/>
              <a:pathLst>
                <a:path w="142713" h="169278">
                  <a:moveTo>
                    <a:pt x="26899" y="0"/>
                  </a:moveTo>
                  <a:lnTo>
                    <a:pt x="21098" y="8869"/>
                  </a:lnTo>
                  <a:lnTo>
                    <a:pt x="16174" y="17856"/>
                  </a:lnTo>
                  <a:lnTo>
                    <a:pt x="11676" y="27851"/>
                  </a:lnTo>
                  <a:lnTo>
                    <a:pt x="7628" y="38832"/>
                  </a:lnTo>
                  <a:lnTo>
                    <a:pt x="4263" y="50643"/>
                  </a:lnTo>
                  <a:lnTo>
                    <a:pt x="1663" y="63097"/>
                  </a:lnTo>
                  <a:lnTo>
                    <a:pt x="82" y="75862"/>
                  </a:lnTo>
                  <a:lnTo>
                    <a:pt x="0" y="88494"/>
                  </a:lnTo>
                  <a:lnTo>
                    <a:pt x="1540" y="100758"/>
                  </a:lnTo>
                  <a:lnTo>
                    <a:pt x="4524" y="112448"/>
                  </a:lnTo>
                  <a:lnTo>
                    <a:pt x="8661" y="123305"/>
                  </a:lnTo>
                  <a:lnTo>
                    <a:pt x="13667" y="133271"/>
                  </a:lnTo>
                  <a:lnTo>
                    <a:pt x="19468" y="142286"/>
                  </a:lnTo>
                  <a:lnTo>
                    <a:pt x="26184" y="150203"/>
                  </a:lnTo>
                  <a:lnTo>
                    <a:pt x="33811" y="157041"/>
                  </a:lnTo>
                  <a:lnTo>
                    <a:pt x="42220" y="162634"/>
                  </a:lnTo>
                  <a:lnTo>
                    <a:pt x="51242" y="166569"/>
                  </a:lnTo>
                  <a:lnTo>
                    <a:pt x="60716" y="168767"/>
                  </a:lnTo>
                  <a:lnTo>
                    <a:pt x="70348" y="169277"/>
                  </a:lnTo>
                  <a:lnTo>
                    <a:pt x="79735" y="168107"/>
                  </a:lnTo>
                  <a:lnTo>
                    <a:pt x="88676" y="165427"/>
                  </a:lnTo>
                  <a:lnTo>
                    <a:pt x="97153" y="161358"/>
                  </a:lnTo>
                  <a:lnTo>
                    <a:pt x="105233" y="155887"/>
                  </a:lnTo>
                  <a:lnTo>
                    <a:pt x="112995" y="149130"/>
                  </a:lnTo>
                  <a:lnTo>
                    <a:pt x="120191" y="141154"/>
                  </a:lnTo>
                  <a:lnTo>
                    <a:pt x="126272" y="131898"/>
                  </a:lnTo>
                  <a:lnTo>
                    <a:pt x="131030" y="121448"/>
                  </a:lnTo>
                  <a:lnTo>
                    <a:pt x="134564" y="110008"/>
                  </a:lnTo>
                  <a:lnTo>
                    <a:pt x="137102" y="97805"/>
                  </a:lnTo>
                  <a:lnTo>
                    <a:pt x="138884" y="85054"/>
                  </a:lnTo>
                  <a:lnTo>
                    <a:pt x="140119" y="72333"/>
                  </a:lnTo>
                  <a:lnTo>
                    <a:pt x="141098" y="59224"/>
                  </a:lnTo>
                  <a:lnTo>
                    <a:pt x="141913" y="43461"/>
                  </a:lnTo>
                  <a:lnTo>
                    <a:pt x="142712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84642" y="315854"/>
              <a:ext cx="31586" cy="347442"/>
            </a:xfrm>
            <a:custGeom>
              <a:avLst/>
              <a:gdLst/>
              <a:ahLst/>
              <a:cxnLst/>
              <a:rect l="0" t="0" r="0" b="0"/>
              <a:pathLst>
                <a:path w="31586" h="347442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5" y="36457"/>
                  </a:lnTo>
                  <a:lnTo>
                    <a:pt x="178" y="50133"/>
                  </a:lnTo>
                  <a:lnTo>
                    <a:pt x="826" y="63813"/>
                  </a:lnTo>
                  <a:lnTo>
                    <a:pt x="2075" y="77038"/>
                  </a:lnTo>
                  <a:lnTo>
                    <a:pt x="3727" y="90008"/>
                  </a:lnTo>
                  <a:lnTo>
                    <a:pt x="5375" y="103384"/>
                  </a:lnTo>
                  <a:lnTo>
                    <a:pt x="6783" y="117529"/>
                  </a:lnTo>
                  <a:lnTo>
                    <a:pt x="8048" y="132486"/>
                  </a:lnTo>
                  <a:lnTo>
                    <a:pt x="9505" y="148145"/>
                  </a:lnTo>
                  <a:lnTo>
                    <a:pt x="11331" y="164352"/>
                  </a:lnTo>
                  <a:lnTo>
                    <a:pt x="13389" y="180967"/>
                  </a:lnTo>
                  <a:lnTo>
                    <a:pt x="15317" y="197873"/>
                  </a:lnTo>
                  <a:lnTo>
                    <a:pt x="16915" y="214978"/>
                  </a:lnTo>
                  <a:lnTo>
                    <a:pt x="18311" y="232057"/>
                  </a:lnTo>
                  <a:lnTo>
                    <a:pt x="19855" y="248756"/>
                  </a:lnTo>
                  <a:lnTo>
                    <a:pt x="21740" y="264907"/>
                  </a:lnTo>
                  <a:lnTo>
                    <a:pt x="23847" y="280303"/>
                  </a:lnTo>
                  <a:lnTo>
                    <a:pt x="26028" y="296333"/>
                  </a:lnTo>
                  <a:lnTo>
                    <a:pt x="28480" y="316640"/>
                  </a:lnTo>
                  <a:lnTo>
                    <a:pt x="31585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74155" y="315854"/>
              <a:ext cx="10529" cy="347442"/>
            </a:xfrm>
            <a:custGeom>
              <a:avLst/>
              <a:gdLst/>
              <a:ahLst/>
              <a:cxnLst/>
              <a:rect l="0" t="0" r="0" b="0"/>
              <a:pathLst>
                <a:path w="10529" h="347442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67"/>
                  </a:lnTo>
                  <a:lnTo>
                    <a:pt x="0" y="50488"/>
                  </a:lnTo>
                  <a:lnTo>
                    <a:pt x="0" y="65464"/>
                  </a:lnTo>
                  <a:lnTo>
                    <a:pt x="0" y="81191"/>
                  </a:lnTo>
                  <a:lnTo>
                    <a:pt x="0" y="97639"/>
                  </a:lnTo>
                  <a:lnTo>
                    <a:pt x="0" y="114960"/>
                  </a:lnTo>
                  <a:lnTo>
                    <a:pt x="5" y="133155"/>
                  </a:lnTo>
                  <a:lnTo>
                    <a:pt x="177" y="151778"/>
                  </a:lnTo>
                  <a:lnTo>
                    <a:pt x="826" y="170052"/>
                  </a:lnTo>
                  <a:lnTo>
                    <a:pt x="2075" y="187570"/>
                  </a:lnTo>
                  <a:lnTo>
                    <a:pt x="3727" y="204434"/>
                  </a:lnTo>
                  <a:lnTo>
                    <a:pt x="5376" y="221059"/>
                  </a:lnTo>
                  <a:lnTo>
                    <a:pt x="6778" y="237722"/>
                  </a:lnTo>
                  <a:lnTo>
                    <a:pt x="7871" y="254372"/>
                  </a:lnTo>
                  <a:lnTo>
                    <a:pt x="8679" y="270718"/>
                  </a:lnTo>
                  <a:lnTo>
                    <a:pt x="9257" y="286591"/>
                  </a:lnTo>
                  <a:lnTo>
                    <a:pt x="9662" y="301387"/>
                  </a:lnTo>
                  <a:lnTo>
                    <a:pt x="9987" y="315454"/>
                  </a:lnTo>
                  <a:lnTo>
                    <a:pt x="10259" y="330025"/>
                  </a:lnTo>
                  <a:lnTo>
                    <a:pt x="10528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68870" y="442196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80711" y="2934"/>
                  </a:lnTo>
                  <a:lnTo>
                    <a:pt x="172365" y="5716"/>
                  </a:lnTo>
                  <a:lnTo>
                    <a:pt x="163657" y="8611"/>
                  </a:lnTo>
                  <a:lnTo>
                    <a:pt x="154191" y="11479"/>
                  </a:lnTo>
                  <a:lnTo>
                    <a:pt x="143399" y="13996"/>
                  </a:lnTo>
                  <a:lnTo>
                    <a:pt x="131110" y="16011"/>
                  </a:lnTo>
                  <a:lnTo>
                    <a:pt x="117790" y="17696"/>
                  </a:lnTo>
                  <a:lnTo>
                    <a:pt x="104320" y="19439"/>
                  </a:lnTo>
                  <a:lnTo>
                    <a:pt x="91228" y="21465"/>
                  </a:lnTo>
                  <a:lnTo>
                    <a:pt x="78678" y="23827"/>
                  </a:lnTo>
                  <a:lnTo>
                    <a:pt x="66645" y="26492"/>
                  </a:lnTo>
                  <a:lnTo>
                    <a:pt x="55044" y="29394"/>
                  </a:lnTo>
                  <a:lnTo>
                    <a:pt x="44034" y="32320"/>
                  </a:lnTo>
                  <a:lnTo>
                    <a:pt x="32849" y="35208"/>
                  </a:lnTo>
                  <a:lnTo>
                    <a:pt x="19384" y="3830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53775" y="536953"/>
              <a:ext cx="105204" cy="143800"/>
            </a:xfrm>
            <a:custGeom>
              <a:avLst/>
              <a:gdLst/>
              <a:ahLst/>
              <a:cxnLst/>
              <a:rect l="0" t="0" r="0" b="0"/>
              <a:pathLst>
                <a:path w="105204" h="143800">
                  <a:moveTo>
                    <a:pt x="4608" y="10528"/>
                  </a:moveTo>
                  <a:lnTo>
                    <a:pt x="1808" y="19464"/>
                  </a:lnTo>
                  <a:lnTo>
                    <a:pt x="307" y="29091"/>
                  </a:lnTo>
                  <a:lnTo>
                    <a:pt x="0" y="40378"/>
                  </a:lnTo>
                  <a:lnTo>
                    <a:pt x="679" y="53046"/>
                  </a:lnTo>
                  <a:lnTo>
                    <a:pt x="2147" y="66525"/>
                  </a:lnTo>
                  <a:lnTo>
                    <a:pt x="4221" y="80388"/>
                  </a:lnTo>
                  <a:lnTo>
                    <a:pt x="6903" y="94078"/>
                  </a:lnTo>
                  <a:lnTo>
                    <a:pt x="10374" y="106873"/>
                  </a:lnTo>
                  <a:lnTo>
                    <a:pt x="14679" y="118454"/>
                  </a:lnTo>
                  <a:lnTo>
                    <a:pt x="20043" y="128378"/>
                  </a:lnTo>
                  <a:lnTo>
                    <a:pt x="26932" y="135922"/>
                  </a:lnTo>
                  <a:lnTo>
                    <a:pt x="35452" y="140916"/>
                  </a:lnTo>
                  <a:lnTo>
                    <a:pt x="45089" y="143492"/>
                  </a:lnTo>
                  <a:lnTo>
                    <a:pt x="54934" y="143799"/>
                  </a:lnTo>
                  <a:lnTo>
                    <a:pt x="64436" y="142150"/>
                  </a:lnTo>
                  <a:lnTo>
                    <a:pt x="73253" y="138623"/>
                  </a:lnTo>
                  <a:lnTo>
                    <a:pt x="81095" y="132991"/>
                  </a:lnTo>
                  <a:lnTo>
                    <a:pt x="87915" y="125318"/>
                  </a:lnTo>
                  <a:lnTo>
                    <a:pt x="93680" y="115913"/>
                  </a:lnTo>
                  <a:lnTo>
                    <a:pt x="98270" y="105159"/>
                  </a:lnTo>
                  <a:lnTo>
                    <a:pt x="101728" y="93408"/>
                  </a:lnTo>
                  <a:lnTo>
                    <a:pt x="104071" y="80943"/>
                  </a:lnTo>
                  <a:lnTo>
                    <a:pt x="105203" y="67977"/>
                  </a:lnTo>
                  <a:lnTo>
                    <a:pt x="105192" y="54684"/>
                  </a:lnTo>
                  <a:lnTo>
                    <a:pt x="104383" y="41779"/>
                  </a:lnTo>
                  <a:lnTo>
                    <a:pt x="103230" y="29263"/>
                  </a:lnTo>
                  <a:lnTo>
                    <a:pt x="101633" y="16038"/>
                  </a:lnTo>
                  <a:lnTo>
                    <a:pt x="9936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39243" y="503943"/>
              <a:ext cx="82353" cy="162332"/>
            </a:xfrm>
            <a:custGeom>
              <a:avLst/>
              <a:gdLst/>
              <a:ahLst/>
              <a:cxnLst/>
              <a:rect l="0" t="0" r="0" b="0"/>
              <a:pathLst>
                <a:path w="82353" h="162332">
                  <a:moveTo>
                    <a:pt x="8653" y="96181"/>
                  </a:moveTo>
                  <a:lnTo>
                    <a:pt x="11587" y="104982"/>
                  </a:lnTo>
                  <a:lnTo>
                    <a:pt x="14369" y="113329"/>
                  </a:lnTo>
                  <a:lnTo>
                    <a:pt x="17269" y="122028"/>
                  </a:lnTo>
                  <a:lnTo>
                    <a:pt x="20309" y="131149"/>
                  </a:lnTo>
                  <a:lnTo>
                    <a:pt x="23474" y="140644"/>
                  </a:lnTo>
                  <a:lnTo>
                    <a:pt x="26700" y="150386"/>
                  </a:lnTo>
                  <a:lnTo>
                    <a:pt x="28623" y="158543"/>
                  </a:lnTo>
                  <a:lnTo>
                    <a:pt x="27912" y="162331"/>
                  </a:lnTo>
                  <a:lnTo>
                    <a:pt x="25630" y="161618"/>
                  </a:lnTo>
                  <a:lnTo>
                    <a:pt x="22618" y="157558"/>
                  </a:lnTo>
                  <a:lnTo>
                    <a:pt x="19283" y="151253"/>
                  </a:lnTo>
                  <a:lnTo>
                    <a:pt x="15814" y="143485"/>
                  </a:lnTo>
                  <a:lnTo>
                    <a:pt x="12298" y="134762"/>
                  </a:lnTo>
                  <a:lnTo>
                    <a:pt x="8935" y="125252"/>
                  </a:lnTo>
                  <a:lnTo>
                    <a:pt x="6048" y="114861"/>
                  </a:lnTo>
                  <a:lnTo>
                    <a:pt x="3770" y="103600"/>
                  </a:lnTo>
                  <a:lnTo>
                    <a:pt x="2069" y="91591"/>
                  </a:lnTo>
                  <a:lnTo>
                    <a:pt x="844" y="78996"/>
                  </a:lnTo>
                  <a:lnTo>
                    <a:pt x="0" y="65977"/>
                  </a:lnTo>
                  <a:lnTo>
                    <a:pt x="94" y="53150"/>
                  </a:lnTo>
                  <a:lnTo>
                    <a:pt x="2278" y="41530"/>
                  </a:lnTo>
                  <a:lnTo>
                    <a:pt x="7008" y="31572"/>
                  </a:lnTo>
                  <a:lnTo>
                    <a:pt x="13949" y="23226"/>
                  </a:lnTo>
                  <a:lnTo>
                    <a:pt x="22360" y="16223"/>
                  </a:lnTo>
                  <a:lnTo>
                    <a:pt x="31636" y="10260"/>
                  </a:lnTo>
                  <a:lnTo>
                    <a:pt x="41146" y="5402"/>
                  </a:lnTo>
                  <a:lnTo>
                    <a:pt x="51196" y="1719"/>
                  </a:lnTo>
                  <a:lnTo>
                    <a:pt x="63775" y="0"/>
                  </a:lnTo>
                  <a:lnTo>
                    <a:pt x="82352" y="14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04002" y="529002"/>
              <a:ext cx="107107" cy="156081"/>
            </a:xfrm>
            <a:custGeom>
              <a:avLst/>
              <a:gdLst/>
              <a:ahLst/>
              <a:cxnLst/>
              <a:rect l="0" t="0" r="0" b="0"/>
              <a:pathLst>
                <a:path w="107107" h="156081">
                  <a:moveTo>
                    <a:pt x="1821" y="50065"/>
                  </a:moveTo>
                  <a:lnTo>
                    <a:pt x="10690" y="52932"/>
                  </a:lnTo>
                  <a:lnTo>
                    <a:pt x="19677" y="55074"/>
                  </a:lnTo>
                  <a:lnTo>
                    <a:pt x="29667" y="56672"/>
                  </a:lnTo>
                  <a:lnTo>
                    <a:pt x="40475" y="57680"/>
                  </a:lnTo>
                  <a:lnTo>
                    <a:pt x="51638" y="57880"/>
                  </a:lnTo>
                  <a:lnTo>
                    <a:pt x="62830" y="57211"/>
                  </a:lnTo>
                  <a:lnTo>
                    <a:pt x="73423" y="55281"/>
                  </a:lnTo>
                  <a:lnTo>
                    <a:pt x="82463" y="51324"/>
                  </a:lnTo>
                  <a:lnTo>
                    <a:pt x="89555" y="45110"/>
                  </a:lnTo>
                  <a:lnTo>
                    <a:pt x="94330" y="37192"/>
                  </a:lnTo>
                  <a:lnTo>
                    <a:pt x="96193" y="28583"/>
                  </a:lnTo>
                  <a:lnTo>
                    <a:pt x="95111" y="19960"/>
                  </a:lnTo>
                  <a:lnTo>
                    <a:pt x="91487" y="12091"/>
                  </a:lnTo>
                  <a:lnTo>
                    <a:pt x="85867" y="5958"/>
                  </a:lnTo>
                  <a:lnTo>
                    <a:pt x="78762" y="1925"/>
                  </a:lnTo>
                  <a:lnTo>
                    <a:pt x="70590" y="0"/>
                  </a:lnTo>
                  <a:lnTo>
                    <a:pt x="61669" y="131"/>
                  </a:lnTo>
                  <a:lnTo>
                    <a:pt x="52240" y="2071"/>
                  </a:lnTo>
                  <a:lnTo>
                    <a:pt x="42793" y="5622"/>
                  </a:lnTo>
                  <a:lnTo>
                    <a:pt x="34056" y="10738"/>
                  </a:lnTo>
                  <a:lnTo>
                    <a:pt x="26366" y="17251"/>
                  </a:lnTo>
                  <a:lnTo>
                    <a:pt x="19711" y="25063"/>
                  </a:lnTo>
                  <a:lnTo>
                    <a:pt x="13924" y="34207"/>
                  </a:lnTo>
                  <a:lnTo>
                    <a:pt x="8816" y="44582"/>
                  </a:lnTo>
                  <a:lnTo>
                    <a:pt x="4537" y="55972"/>
                  </a:lnTo>
                  <a:lnTo>
                    <a:pt x="1558" y="68142"/>
                  </a:lnTo>
                  <a:lnTo>
                    <a:pt x="38" y="80874"/>
                  </a:lnTo>
                  <a:lnTo>
                    <a:pt x="0" y="93677"/>
                  </a:lnTo>
                  <a:lnTo>
                    <a:pt x="1494" y="105813"/>
                  </a:lnTo>
                  <a:lnTo>
                    <a:pt x="4395" y="116930"/>
                  </a:lnTo>
                  <a:lnTo>
                    <a:pt x="8613" y="126868"/>
                  </a:lnTo>
                  <a:lnTo>
                    <a:pt x="14186" y="135479"/>
                  </a:lnTo>
                  <a:lnTo>
                    <a:pt x="21006" y="142818"/>
                  </a:lnTo>
                  <a:lnTo>
                    <a:pt x="28854" y="148765"/>
                  </a:lnTo>
                  <a:lnTo>
                    <a:pt x="37492" y="152945"/>
                  </a:lnTo>
                  <a:lnTo>
                    <a:pt x="46705" y="155315"/>
                  </a:lnTo>
                  <a:lnTo>
                    <a:pt x="56253" y="156080"/>
                  </a:lnTo>
                  <a:lnTo>
                    <a:pt x="67019" y="155492"/>
                  </a:lnTo>
                  <a:lnTo>
                    <a:pt x="82181" y="152384"/>
                  </a:lnTo>
                  <a:lnTo>
                    <a:pt x="107106" y="1448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63751" y="490235"/>
              <a:ext cx="138998" cy="181586"/>
            </a:xfrm>
            <a:custGeom>
              <a:avLst/>
              <a:gdLst/>
              <a:ahLst/>
              <a:cxnLst/>
              <a:rect l="0" t="0" r="0" b="0"/>
              <a:pathLst>
                <a:path w="138998" h="181586">
                  <a:moveTo>
                    <a:pt x="115813" y="4604"/>
                  </a:moveTo>
                  <a:lnTo>
                    <a:pt x="106945" y="1804"/>
                  </a:lnTo>
                  <a:lnTo>
                    <a:pt x="97958" y="302"/>
                  </a:lnTo>
                  <a:lnTo>
                    <a:pt x="87972" y="0"/>
                  </a:lnTo>
                  <a:lnTo>
                    <a:pt x="77337" y="852"/>
                  </a:lnTo>
                  <a:lnTo>
                    <a:pt x="66822" y="2969"/>
                  </a:lnTo>
                  <a:lnTo>
                    <a:pt x="56875" y="6295"/>
                  </a:lnTo>
                  <a:lnTo>
                    <a:pt x="47761" y="10803"/>
                  </a:lnTo>
                  <a:lnTo>
                    <a:pt x="39721" y="16571"/>
                  </a:lnTo>
                  <a:lnTo>
                    <a:pt x="32774" y="23522"/>
                  </a:lnTo>
                  <a:lnTo>
                    <a:pt x="27094" y="31459"/>
                  </a:lnTo>
                  <a:lnTo>
                    <a:pt x="23094" y="40156"/>
                  </a:lnTo>
                  <a:lnTo>
                    <a:pt x="20855" y="49394"/>
                  </a:lnTo>
                  <a:lnTo>
                    <a:pt x="20484" y="58358"/>
                  </a:lnTo>
                  <a:lnTo>
                    <a:pt x="22280" y="65698"/>
                  </a:lnTo>
                  <a:lnTo>
                    <a:pt x="26193" y="70811"/>
                  </a:lnTo>
                  <a:lnTo>
                    <a:pt x="31904" y="73766"/>
                  </a:lnTo>
                  <a:lnTo>
                    <a:pt x="39016" y="74926"/>
                  </a:lnTo>
                  <a:lnTo>
                    <a:pt x="47171" y="74712"/>
                  </a:lnTo>
                  <a:lnTo>
                    <a:pt x="56237" y="73658"/>
                  </a:lnTo>
                  <a:lnTo>
                    <a:pt x="66299" y="72362"/>
                  </a:lnTo>
                  <a:lnTo>
                    <a:pt x="77315" y="71185"/>
                  </a:lnTo>
                  <a:lnTo>
                    <a:pt x="88814" y="70740"/>
                  </a:lnTo>
                  <a:lnTo>
                    <a:pt x="100000" y="71957"/>
                  </a:lnTo>
                  <a:lnTo>
                    <a:pt x="110439" y="75194"/>
                  </a:lnTo>
                  <a:lnTo>
                    <a:pt x="119735" y="80471"/>
                  </a:lnTo>
                  <a:lnTo>
                    <a:pt x="127375" y="87751"/>
                  </a:lnTo>
                  <a:lnTo>
                    <a:pt x="133242" y="96790"/>
                  </a:lnTo>
                  <a:lnTo>
                    <a:pt x="137214" y="107077"/>
                  </a:lnTo>
                  <a:lnTo>
                    <a:pt x="138997" y="117957"/>
                  </a:lnTo>
                  <a:lnTo>
                    <a:pt x="138639" y="129002"/>
                  </a:lnTo>
                  <a:lnTo>
                    <a:pt x="136300" y="139855"/>
                  </a:lnTo>
                  <a:lnTo>
                    <a:pt x="132073" y="150142"/>
                  </a:lnTo>
                  <a:lnTo>
                    <a:pt x="126191" y="159712"/>
                  </a:lnTo>
                  <a:lnTo>
                    <a:pt x="118820" y="168121"/>
                  </a:lnTo>
                  <a:lnTo>
                    <a:pt x="109979" y="174566"/>
                  </a:lnTo>
                  <a:lnTo>
                    <a:pt x="99811" y="178789"/>
                  </a:lnTo>
                  <a:lnTo>
                    <a:pt x="88562" y="180999"/>
                  </a:lnTo>
                  <a:lnTo>
                    <a:pt x="76487" y="181585"/>
                  </a:lnTo>
                  <a:lnTo>
                    <a:pt x="63823" y="180946"/>
                  </a:lnTo>
                  <a:lnTo>
                    <a:pt x="51160" y="179382"/>
                  </a:lnTo>
                  <a:lnTo>
                    <a:pt x="38095" y="176831"/>
                  </a:lnTo>
                  <a:lnTo>
                    <a:pt x="22368" y="171957"/>
                  </a:lnTo>
                  <a:lnTo>
                    <a:pt x="0" y="1625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61819" y="493766"/>
              <a:ext cx="238928" cy="148473"/>
            </a:xfrm>
            <a:custGeom>
              <a:avLst/>
              <a:gdLst/>
              <a:ahLst/>
              <a:cxnLst/>
              <a:rect l="0" t="0" r="0" b="0"/>
              <a:pathLst>
                <a:path w="238928" h="148473">
                  <a:moveTo>
                    <a:pt x="7300" y="32658"/>
                  </a:moveTo>
                  <a:lnTo>
                    <a:pt x="7367" y="44461"/>
                  </a:lnTo>
                  <a:lnTo>
                    <a:pt x="8007" y="56230"/>
                  </a:lnTo>
                  <a:lnTo>
                    <a:pt x="9299" y="69120"/>
                  </a:lnTo>
                  <a:lnTo>
                    <a:pt x="10985" y="82968"/>
                  </a:lnTo>
                  <a:lnTo>
                    <a:pt x="12654" y="97296"/>
                  </a:lnTo>
                  <a:lnTo>
                    <a:pt x="14037" y="111673"/>
                  </a:lnTo>
                  <a:lnTo>
                    <a:pt x="14033" y="122700"/>
                  </a:lnTo>
                  <a:lnTo>
                    <a:pt x="11970" y="126467"/>
                  </a:lnTo>
                  <a:lnTo>
                    <a:pt x="9150" y="124567"/>
                  </a:lnTo>
                  <a:lnTo>
                    <a:pt x="6270" y="118839"/>
                  </a:lnTo>
                  <a:lnTo>
                    <a:pt x="3752" y="110104"/>
                  </a:lnTo>
                  <a:lnTo>
                    <a:pt x="1757" y="98959"/>
                  </a:lnTo>
                  <a:lnTo>
                    <a:pt x="432" y="86121"/>
                  </a:lnTo>
                  <a:lnTo>
                    <a:pt x="0" y="72383"/>
                  </a:lnTo>
                  <a:lnTo>
                    <a:pt x="505" y="58287"/>
                  </a:lnTo>
                  <a:lnTo>
                    <a:pt x="2322" y="44913"/>
                  </a:lnTo>
                  <a:lnTo>
                    <a:pt x="6201" y="33909"/>
                  </a:lnTo>
                  <a:lnTo>
                    <a:pt x="12362" y="25967"/>
                  </a:lnTo>
                  <a:lnTo>
                    <a:pt x="20245" y="21095"/>
                  </a:lnTo>
                  <a:lnTo>
                    <a:pt x="28831" y="19089"/>
                  </a:lnTo>
                  <a:lnTo>
                    <a:pt x="37451" y="19519"/>
                  </a:lnTo>
                  <a:lnTo>
                    <a:pt x="45828" y="22022"/>
                  </a:lnTo>
                  <a:lnTo>
                    <a:pt x="53898" y="26417"/>
                  </a:lnTo>
                  <a:lnTo>
                    <a:pt x="61687" y="32436"/>
                  </a:lnTo>
                  <a:lnTo>
                    <a:pt x="69085" y="39743"/>
                  </a:lnTo>
                  <a:lnTo>
                    <a:pt x="75841" y="48015"/>
                  </a:lnTo>
                  <a:lnTo>
                    <a:pt x="81882" y="56914"/>
                  </a:lnTo>
                  <a:lnTo>
                    <a:pt x="87569" y="63698"/>
                  </a:lnTo>
                  <a:lnTo>
                    <a:pt x="92842" y="65094"/>
                  </a:lnTo>
                  <a:lnTo>
                    <a:pt x="97064" y="62069"/>
                  </a:lnTo>
                  <a:lnTo>
                    <a:pt x="100552" y="56190"/>
                  </a:lnTo>
                  <a:lnTo>
                    <a:pt x="103735" y="48560"/>
                  </a:lnTo>
                  <a:lnTo>
                    <a:pt x="106858" y="39856"/>
                  </a:lnTo>
                  <a:lnTo>
                    <a:pt x="110036" y="30505"/>
                  </a:lnTo>
                  <a:lnTo>
                    <a:pt x="113791" y="21243"/>
                  </a:lnTo>
                  <a:lnTo>
                    <a:pt x="119042" y="13146"/>
                  </a:lnTo>
                  <a:lnTo>
                    <a:pt x="126156" y="6703"/>
                  </a:lnTo>
                  <a:lnTo>
                    <a:pt x="134693" y="2205"/>
                  </a:lnTo>
                  <a:lnTo>
                    <a:pt x="143725" y="0"/>
                  </a:lnTo>
                  <a:lnTo>
                    <a:pt x="152647" y="37"/>
                  </a:lnTo>
                  <a:lnTo>
                    <a:pt x="161227" y="1975"/>
                  </a:lnTo>
                  <a:lnTo>
                    <a:pt x="169434" y="5393"/>
                  </a:lnTo>
                  <a:lnTo>
                    <a:pt x="177314" y="9909"/>
                  </a:lnTo>
                  <a:lnTo>
                    <a:pt x="184774" y="15378"/>
                  </a:lnTo>
                  <a:lnTo>
                    <a:pt x="191572" y="21870"/>
                  </a:lnTo>
                  <a:lnTo>
                    <a:pt x="197631" y="29347"/>
                  </a:lnTo>
                  <a:lnTo>
                    <a:pt x="203025" y="37655"/>
                  </a:lnTo>
                  <a:lnTo>
                    <a:pt x="207882" y="46609"/>
                  </a:lnTo>
                  <a:lnTo>
                    <a:pt x="212337" y="56042"/>
                  </a:lnTo>
                  <a:lnTo>
                    <a:pt x="216499" y="65817"/>
                  </a:lnTo>
                  <a:lnTo>
                    <a:pt x="220454" y="75832"/>
                  </a:lnTo>
                  <a:lnTo>
                    <a:pt x="224262" y="86008"/>
                  </a:lnTo>
                  <a:lnTo>
                    <a:pt x="227816" y="96223"/>
                  </a:lnTo>
                  <a:lnTo>
                    <a:pt x="231201" y="107517"/>
                  </a:lnTo>
                  <a:lnTo>
                    <a:pt x="234716" y="123117"/>
                  </a:lnTo>
                  <a:lnTo>
                    <a:pt x="238927" y="1484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68547" y="520598"/>
              <a:ext cx="174355" cy="133373"/>
            </a:xfrm>
            <a:custGeom>
              <a:avLst/>
              <a:gdLst/>
              <a:ahLst/>
              <a:cxnLst/>
              <a:rect l="0" t="0" r="0" b="0"/>
              <a:pathLst>
                <a:path w="174355" h="133373">
                  <a:moveTo>
                    <a:pt x="58541" y="79526"/>
                  </a:moveTo>
                  <a:lnTo>
                    <a:pt x="64341" y="73591"/>
                  </a:lnTo>
                  <a:lnTo>
                    <a:pt x="69265" y="67387"/>
                  </a:lnTo>
                  <a:lnTo>
                    <a:pt x="73755" y="60291"/>
                  </a:lnTo>
                  <a:lnTo>
                    <a:pt x="77457" y="52351"/>
                  </a:lnTo>
                  <a:lnTo>
                    <a:pt x="79526" y="43704"/>
                  </a:lnTo>
                  <a:lnTo>
                    <a:pt x="79623" y="34519"/>
                  </a:lnTo>
                  <a:lnTo>
                    <a:pt x="77726" y="25265"/>
                  </a:lnTo>
                  <a:lnTo>
                    <a:pt x="73863" y="16672"/>
                  </a:lnTo>
                  <a:lnTo>
                    <a:pt x="68269" y="9104"/>
                  </a:lnTo>
                  <a:lnTo>
                    <a:pt x="61447" y="3212"/>
                  </a:lnTo>
                  <a:lnTo>
                    <a:pt x="54046" y="69"/>
                  </a:lnTo>
                  <a:lnTo>
                    <a:pt x="46489" y="0"/>
                  </a:lnTo>
                  <a:lnTo>
                    <a:pt x="39132" y="2700"/>
                  </a:lnTo>
                  <a:lnTo>
                    <a:pt x="32345" y="7626"/>
                  </a:lnTo>
                  <a:lnTo>
                    <a:pt x="26265" y="14230"/>
                  </a:lnTo>
                  <a:lnTo>
                    <a:pt x="20842" y="22049"/>
                  </a:lnTo>
                  <a:lnTo>
                    <a:pt x="15958" y="30724"/>
                  </a:lnTo>
                  <a:lnTo>
                    <a:pt x="11488" y="39999"/>
                  </a:lnTo>
                  <a:lnTo>
                    <a:pt x="7483" y="49850"/>
                  </a:lnTo>
                  <a:lnTo>
                    <a:pt x="4164" y="60455"/>
                  </a:lnTo>
                  <a:lnTo>
                    <a:pt x="1606" y="71848"/>
                  </a:lnTo>
                  <a:lnTo>
                    <a:pt x="58" y="83772"/>
                  </a:lnTo>
                  <a:lnTo>
                    <a:pt x="0" y="95776"/>
                  </a:lnTo>
                  <a:lnTo>
                    <a:pt x="1562" y="107569"/>
                  </a:lnTo>
                  <a:lnTo>
                    <a:pt x="4731" y="118250"/>
                  </a:lnTo>
                  <a:lnTo>
                    <a:pt x="9525" y="126293"/>
                  </a:lnTo>
                  <a:lnTo>
                    <a:pt x="15777" y="131095"/>
                  </a:lnTo>
                  <a:lnTo>
                    <a:pt x="22888" y="132705"/>
                  </a:lnTo>
                  <a:lnTo>
                    <a:pt x="29959" y="131367"/>
                  </a:lnTo>
                  <a:lnTo>
                    <a:pt x="36480" y="127538"/>
                  </a:lnTo>
                  <a:lnTo>
                    <a:pt x="42159" y="121600"/>
                  </a:lnTo>
                  <a:lnTo>
                    <a:pt x="46748" y="113744"/>
                  </a:lnTo>
                  <a:lnTo>
                    <a:pt x="50266" y="104319"/>
                  </a:lnTo>
                  <a:lnTo>
                    <a:pt x="53775" y="96147"/>
                  </a:lnTo>
                  <a:lnTo>
                    <a:pt x="58195" y="93006"/>
                  </a:lnTo>
                  <a:lnTo>
                    <a:pt x="62921" y="94671"/>
                  </a:lnTo>
                  <a:lnTo>
                    <a:pt x="67928" y="99644"/>
                  </a:lnTo>
                  <a:lnTo>
                    <a:pt x="73480" y="106366"/>
                  </a:lnTo>
                  <a:lnTo>
                    <a:pt x="79896" y="113419"/>
                  </a:lnTo>
                  <a:lnTo>
                    <a:pt x="87259" y="120046"/>
                  </a:lnTo>
                  <a:lnTo>
                    <a:pt x="95626" y="125688"/>
                  </a:lnTo>
                  <a:lnTo>
                    <a:pt x="105136" y="129749"/>
                  </a:lnTo>
                  <a:lnTo>
                    <a:pt x="115739" y="132087"/>
                  </a:lnTo>
                  <a:lnTo>
                    <a:pt x="126843" y="133051"/>
                  </a:lnTo>
                  <a:lnTo>
                    <a:pt x="138608" y="133372"/>
                  </a:lnTo>
                  <a:lnTo>
                    <a:pt x="153184" y="133080"/>
                  </a:lnTo>
                  <a:lnTo>
                    <a:pt x="174354" y="1321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45615" y="368497"/>
              <a:ext cx="28873" cy="252685"/>
            </a:xfrm>
            <a:custGeom>
              <a:avLst/>
              <a:gdLst/>
              <a:ahLst/>
              <a:cxnLst/>
              <a:rect l="0" t="0" r="0" b="0"/>
              <a:pathLst>
                <a:path w="28873" h="252685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27"/>
                  </a:lnTo>
                  <a:lnTo>
                    <a:pt x="1889" y="72312"/>
                  </a:lnTo>
                  <a:lnTo>
                    <a:pt x="3253" y="83944"/>
                  </a:lnTo>
                  <a:lnTo>
                    <a:pt x="4463" y="96063"/>
                  </a:lnTo>
                  <a:lnTo>
                    <a:pt x="5425" y="108659"/>
                  </a:lnTo>
                  <a:lnTo>
                    <a:pt x="6144" y="121653"/>
                  </a:lnTo>
                  <a:lnTo>
                    <a:pt x="6668" y="134954"/>
                  </a:lnTo>
                  <a:lnTo>
                    <a:pt x="7206" y="148481"/>
                  </a:lnTo>
                  <a:lnTo>
                    <a:pt x="8107" y="162168"/>
                  </a:lnTo>
                  <a:lnTo>
                    <a:pt x="9529" y="175967"/>
                  </a:lnTo>
                  <a:lnTo>
                    <a:pt x="11299" y="189843"/>
                  </a:lnTo>
                  <a:lnTo>
                    <a:pt x="13027" y="203772"/>
                  </a:lnTo>
                  <a:lnTo>
                    <a:pt x="14489" y="217710"/>
                  </a:lnTo>
                  <a:lnTo>
                    <a:pt x="15822" y="230652"/>
                  </a:lnTo>
                  <a:lnTo>
                    <a:pt x="17679" y="241711"/>
                  </a:lnTo>
                  <a:lnTo>
                    <a:pt x="21339" y="249620"/>
                  </a:lnTo>
                  <a:lnTo>
                    <a:pt x="28872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89796" y="431668"/>
              <a:ext cx="121562" cy="231628"/>
            </a:xfrm>
            <a:custGeom>
              <a:avLst/>
              <a:gdLst/>
              <a:ahLst/>
              <a:cxnLst/>
              <a:rect l="0" t="0" r="0" b="0"/>
              <a:pathLst>
                <a:path w="121562" h="231628">
                  <a:moveTo>
                    <a:pt x="89976" y="0"/>
                  </a:moveTo>
                  <a:lnTo>
                    <a:pt x="84108" y="5934"/>
                  </a:lnTo>
                  <a:lnTo>
                    <a:pt x="78544" y="12139"/>
                  </a:lnTo>
                  <a:lnTo>
                    <a:pt x="72744" y="19230"/>
                  </a:lnTo>
                  <a:lnTo>
                    <a:pt x="66664" y="26998"/>
                  </a:lnTo>
                  <a:lnTo>
                    <a:pt x="60334" y="34996"/>
                  </a:lnTo>
                  <a:lnTo>
                    <a:pt x="53806" y="42937"/>
                  </a:lnTo>
                  <a:lnTo>
                    <a:pt x="47130" y="50711"/>
                  </a:lnTo>
                  <a:lnTo>
                    <a:pt x="40347" y="58304"/>
                  </a:lnTo>
                  <a:lnTo>
                    <a:pt x="33490" y="65741"/>
                  </a:lnTo>
                  <a:lnTo>
                    <a:pt x="26580" y="73057"/>
                  </a:lnTo>
                  <a:lnTo>
                    <a:pt x="19635" y="80282"/>
                  </a:lnTo>
                  <a:lnTo>
                    <a:pt x="12684" y="87447"/>
                  </a:lnTo>
                  <a:lnTo>
                    <a:pt x="6390" y="94735"/>
                  </a:lnTo>
                  <a:lnTo>
                    <a:pt x="1986" y="102468"/>
                  </a:lnTo>
                  <a:lnTo>
                    <a:pt x="0" y="110779"/>
                  </a:lnTo>
                  <a:lnTo>
                    <a:pt x="466" y="119481"/>
                  </a:lnTo>
                  <a:lnTo>
                    <a:pt x="3288" y="128168"/>
                  </a:lnTo>
                  <a:lnTo>
                    <a:pt x="8150" y="136603"/>
                  </a:lnTo>
                  <a:lnTo>
                    <a:pt x="14633" y="144723"/>
                  </a:lnTo>
                  <a:lnTo>
                    <a:pt x="22331" y="152556"/>
                  </a:lnTo>
                  <a:lnTo>
                    <a:pt x="30901" y="160157"/>
                  </a:lnTo>
                  <a:lnTo>
                    <a:pt x="39921" y="167584"/>
                  </a:lnTo>
                  <a:lnTo>
                    <a:pt x="48896" y="174884"/>
                  </a:lnTo>
                  <a:lnTo>
                    <a:pt x="57559" y="182096"/>
                  </a:lnTo>
                  <a:lnTo>
                    <a:pt x="65850" y="189245"/>
                  </a:lnTo>
                  <a:lnTo>
                    <a:pt x="73805" y="196352"/>
                  </a:lnTo>
                  <a:lnTo>
                    <a:pt x="81488" y="203421"/>
                  </a:lnTo>
                  <a:lnTo>
                    <a:pt x="88855" y="210159"/>
                  </a:lnTo>
                  <a:lnTo>
                    <a:pt x="96580" y="216640"/>
                  </a:lnTo>
                  <a:lnTo>
                    <a:pt x="106460" y="223434"/>
                  </a:lnTo>
                  <a:lnTo>
                    <a:pt x="121561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78803" y="486420"/>
              <a:ext cx="190483" cy="164622"/>
            </a:xfrm>
            <a:custGeom>
              <a:avLst/>
              <a:gdLst/>
              <a:ahLst/>
              <a:cxnLst/>
              <a:rect l="0" t="0" r="0" b="0"/>
              <a:pathLst>
                <a:path w="190483" h="164622">
                  <a:moveTo>
                    <a:pt x="32554" y="92647"/>
                  </a:moveTo>
                  <a:lnTo>
                    <a:pt x="38556" y="86913"/>
                  </a:lnTo>
                  <a:lnTo>
                    <a:pt x="45400" y="82629"/>
                  </a:lnTo>
                  <a:lnTo>
                    <a:pt x="53784" y="79414"/>
                  </a:lnTo>
                  <a:lnTo>
                    <a:pt x="63238" y="76707"/>
                  </a:lnTo>
                  <a:lnTo>
                    <a:pt x="72904" y="73714"/>
                  </a:lnTo>
                  <a:lnTo>
                    <a:pt x="82245" y="70003"/>
                  </a:lnTo>
                  <a:lnTo>
                    <a:pt x="90599" y="65178"/>
                  </a:lnTo>
                  <a:lnTo>
                    <a:pt x="97058" y="58720"/>
                  </a:lnTo>
                  <a:lnTo>
                    <a:pt x="101310" y="50523"/>
                  </a:lnTo>
                  <a:lnTo>
                    <a:pt x="103381" y="41120"/>
                  </a:lnTo>
                  <a:lnTo>
                    <a:pt x="103348" y="31438"/>
                  </a:lnTo>
                  <a:lnTo>
                    <a:pt x="101475" y="22059"/>
                  </a:lnTo>
                  <a:lnTo>
                    <a:pt x="97966" y="13666"/>
                  </a:lnTo>
                  <a:lnTo>
                    <a:pt x="92880" y="7174"/>
                  </a:lnTo>
                  <a:lnTo>
                    <a:pt x="86390" y="2892"/>
                  </a:lnTo>
                  <a:lnTo>
                    <a:pt x="78765" y="629"/>
                  </a:lnTo>
                  <a:lnTo>
                    <a:pt x="70277" y="0"/>
                  </a:lnTo>
                  <a:lnTo>
                    <a:pt x="61166" y="611"/>
                  </a:lnTo>
                  <a:lnTo>
                    <a:pt x="51778" y="2287"/>
                  </a:lnTo>
                  <a:lnTo>
                    <a:pt x="42555" y="5072"/>
                  </a:lnTo>
                  <a:lnTo>
                    <a:pt x="33729" y="8912"/>
                  </a:lnTo>
                  <a:lnTo>
                    <a:pt x="25499" y="13963"/>
                  </a:lnTo>
                  <a:lnTo>
                    <a:pt x="18117" y="20641"/>
                  </a:lnTo>
                  <a:lnTo>
                    <a:pt x="11642" y="29024"/>
                  </a:lnTo>
                  <a:lnTo>
                    <a:pt x="6294" y="38739"/>
                  </a:lnTo>
                  <a:lnTo>
                    <a:pt x="2523" y="49170"/>
                  </a:lnTo>
                  <a:lnTo>
                    <a:pt x="436" y="59882"/>
                  </a:lnTo>
                  <a:lnTo>
                    <a:pt x="0" y="70496"/>
                  </a:lnTo>
                  <a:lnTo>
                    <a:pt x="1219" y="80616"/>
                  </a:lnTo>
                  <a:lnTo>
                    <a:pt x="3927" y="90089"/>
                  </a:lnTo>
                  <a:lnTo>
                    <a:pt x="7845" y="99110"/>
                  </a:lnTo>
                  <a:lnTo>
                    <a:pt x="12683" y="108095"/>
                  </a:lnTo>
                  <a:lnTo>
                    <a:pt x="18201" y="117290"/>
                  </a:lnTo>
                  <a:lnTo>
                    <a:pt x="24531" y="126604"/>
                  </a:lnTo>
                  <a:lnTo>
                    <a:pt x="32143" y="135712"/>
                  </a:lnTo>
                  <a:lnTo>
                    <a:pt x="41193" y="144419"/>
                  </a:lnTo>
                  <a:lnTo>
                    <a:pt x="51542" y="152215"/>
                  </a:lnTo>
                  <a:lnTo>
                    <a:pt x="62939" y="158233"/>
                  </a:lnTo>
                  <a:lnTo>
                    <a:pt x="75121" y="162162"/>
                  </a:lnTo>
                  <a:lnTo>
                    <a:pt x="87707" y="164171"/>
                  </a:lnTo>
                  <a:lnTo>
                    <a:pt x="100222" y="164621"/>
                  </a:lnTo>
                  <a:lnTo>
                    <a:pt x="112413" y="163891"/>
                  </a:lnTo>
                  <a:lnTo>
                    <a:pt x="124224" y="162303"/>
                  </a:lnTo>
                  <a:lnTo>
                    <a:pt x="135696" y="160108"/>
                  </a:lnTo>
                  <a:lnTo>
                    <a:pt x="146883" y="157497"/>
                  </a:lnTo>
                  <a:lnTo>
                    <a:pt x="157400" y="154753"/>
                  </a:lnTo>
                  <a:lnTo>
                    <a:pt x="167450" y="152001"/>
                  </a:lnTo>
                  <a:lnTo>
                    <a:pt x="177917" y="149003"/>
                  </a:lnTo>
                  <a:lnTo>
                    <a:pt x="190482" y="1452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06768" y="491355"/>
              <a:ext cx="173129" cy="161412"/>
            </a:xfrm>
            <a:custGeom>
              <a:avLst/>
              <a:gdLst/>
              <a:ahLst/>
              <a:cxnLst/>
              <a:rect l="0" t="0" r="0" b="0"/>
              <a:pathLst>
                <a:path w="173129" h="161412">
                  <a:moveTo>
                    <a:pt x="99429" y="77183"/>
                  </a:moveTo>
                  <a:lnTo>
                    <a:pt x="96562" y="68315"/>
                  </a:lnTo>
                  <a:lnTo>
                    <a:pt x="94420" y="59328"/>
                  </a:lnTo>
                  <a:lnTo>
                    <a:pt x="92808" y="49342"/>
                  </a:lnTo>
                  <a:lnTo>
                    <a:pt x="91281" y="38707"/>
                  </a:lnTo>
                  <a:lnTo>
                    <a:pt x="89136" y="28192"/>
                  </a:lnTo>
                  <a:lnTo>
                    <a:pt x="86028" y="18258"/>
                  </a:lnTo>
                  <a:lnTo>
                    <a:pt x="81789" y="9663"/>
                  </a:lnTo>
                  <a:lnTo>
                    <a:pt x="76264" y="3569"/>
                  </a:lnTo>
                  <a:lnTo>
                    <a:pt x="69510" y="376"/>
                  </a:lnTo>
                  <a:lnTo>
                    <a:pt x="61889" y="0"/>
                  </a:lnTo>
                  <a:lnTo>
                    <a:pt x="53944" y="2241"/>
                  </a:lnTo>
                  <a:lnTo>
                    <a:pt x="46014" y="6712"/>
                  </a:lnTo>
                  <a:lnTo>
                    <a:pt x="38235" y="13098"/>
                  </a:lnTo>
                  <a:lnTo>
                    <a:pt x="30632" y="21263"/>
                  </a:lnTo>
                  <a:lnTo>
                    <a:pt x="23195" y="30968"/>
                  </a:lnTo>
                  <a:lnTo>
                    <a:pt x="16218" y="41905"/>
                  </a:lnTo>
                  <a:lnTo>
                    <a:pt x="10284" y="53769"/>
                  </a:lnTo>
                  <a:lnTo>
                    <a:pt x="5630" y="66305"/>
                  </a:lnTo>
                  <a:lnTo>
                    <a:pt x="2336" y="79315"/>
                  </a:lnTo>
                  <a:lnTo>
                    <a:pt x="491" y="92655"/>
                  </a:lnTo>
                  <a:lnTo>
                    <a:pt x="0" y="106207"/>
                  </a:lnTo>
                  <a:lnTo>
                    <a:pt x="959" y="119409"/>
                  </a:lnTo>
                  <a:lnTo>
                    <a:pt x="3721" y="131289"/>
                  </a:lnTo>
                  <a:lnTo>
                    <a:pt x="8314" y="141406"/>
                  </a:lnTo>
                  <a:lnTo>
                    <a:pt x="14329" y="149181"/>
                  </a:lnTo>
                  <a:lnTo>
                    <a:pt x="21121" y="153672"/>
                  </a:lnTo>
                  <a:lnTo>
                    <a:pt x="28242" y="154686"/>
                  </a:lnTo>
                  <a:lnTo>
                    <a:pt x="35461" y="152639"/>
                  </a:lnTo>
                  <a:lnTo>
                    <a:pt x="42679" y="148158"/>
                  </a:lnTo>
                  <a:lnTo>
                    <a:pt x="49861" y="141857"/>
                  </a:lnTo>
                  <a:lnTo>
                    <a:pt x="56834" y="134243"/>
                  </a:lnTo>
                  <a:lnTo>
                    <a:pt x="63298" y="125706"/>
                  </a:lnTo>
                  <a:lnTo>
                    <a:pt x="69130" y="116528"/>
                  </a:lnTo>
                  <a:lnTo>
                    <a:pt x="74369" y="106911"/>
                  </a:lnTo>
                  <a:lnTo>
                    <a:pt x="79124" y="96997"/>
                  </a:lnTo>
                  <a:lnTo>
                    <a:pt x="83514" y="86951"/>
                  </a:lnTo>
                  <a:lnTo>
                    <a:pt x="87858" y="79336"/>
                  </a:lnTo>
                  <a:lnTo>
                    <a:pt x="92051" y="77324"/>
                  </a:lnTo>
                  <a:lnTo>
                    <a:pt x="95551" y="79951"/>
                  </a:lnTo>
                  <a:lnTo>
                    <a:pt x="98605" y="85591"/>
                  </a:lnTo>
                  <a:lnTo>
                    <a:pt x="101699" y="93082"/>
                  </a:lnTo>
                  <a:lnTo>
                    <a:pt x="105314" y="101703"/>
                  </a:lnTo>
                  <a:lnTo>
                    <a:pt x="109636" y="111014"/>
                  </a:lnTo>
                  <a:lnTo>
                    <a:pt x="114640" y="120591"/>
                  </a:lnTo>
                  <a:lnTo>
                    <a:pt x="120205" y="129967"/>
                  </a:lnTo>
                  <a:lnTo>
                    <a:pt x="126201" y="138899"/>
                  </a:lnTo>
                  <a:lnTo>
                    <a:pt x="132592" y="146866"/>
                  </a:lnTo>
                  <a:lnTo>
                    <a:pt x="140280" y="153647"/>
                  </a:lnTo>
                  <a:lnTo>
                    <a:pt x="152176" y="158715"/>
                  </a:lnTo>
                  <a:lnTo>
                    <a:pt x="173128" y="1614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773669" y="308049"/>
              <a:ext cx="101026" cy="355247"/>
            </a:xfrm>
            <a:custGeom>
              <a:avLst/>
              <a:gdLst/>
              <a:ahLst/>
              <a:cxnLst/>
              <a:rect l="0" t="0" r="0" b="0"/>
              <a:pathLst>
                <a:path w="101026" h="355247">
                  <a:moveTo>
                    <a:pt x="90496" y="355246"/>
                  </a:moveTo>
                  <a:lnTo>
                    <a:pt x="84696" y="349244"/>
                  </a:lnTo>
                  <a:lnTo>
                    <a:pt x="79772" y="342399"/>
                  </a:lnTo>
                  <a:lnTo>
                    <a:pt x="75269" y="334007"/>
                  </a:lnTo>
                  <a:lnTo>
                    <a:pt x="71049" y="324207"/>
                  </a:lnTo>
                  <a:lnTo>
                    <a:pt x="67035" y="313244"/>
                  </a:lnTo>
                  <a:lnTo>
                    <a:pt x="63173" y="301383"/>
                  </a:lnTo>
                  <a:lnTo>
                    <a:pt x="59421" y="288860"/>
                  </a:lnTo>
                  <a:lnTo>
                    <a:pt x="55745" y="275863"/>
                  </a:lnTo>
                  <a:lnTo>
                    <a:pt x="52123" y="262535"/>
                  </a:lnTo>
                  <a:lnTo>
                    <a:pt x="48537" y="248977"/>
                  </a:lnTo>
                  <a:lnTo>
                    <a:pt x="44977" y="235264"/>
                  </a:lnTo>
                  <a:lnTo>
                    <a:pt x="41433" y="221448"/>
                  </a:lnTo>
                  <a:lnTo>
                    <a:pt x="37900" y="207729"/>
                  </a:lnTo>
                  <a:lnTo>
                    <a:pt x="34375" y="194437"/>
                  </a:lnTo>
                  <a:lnTo>
                    <a:pt x="30855" y="181714"/>
                  </a:lnTo>
                  <a:lnTo>
                    <a:pt x="27339" y="169372"/>
                  </a:lnTo>
                  <a:lnTo>
                    <a:pt x="23825" y="157012"/>
                  </a:lnTo>
                  <a:lnTo>
                    <a:pt x="20313" y="144396"/>
                  </a:lnTo>
                  <a:lnTo>
                    <a:pt x="16801" y="131464"/>
                  </a:lnTo>
                  <a:lnTo>
                    <a:pt x="13290" y="118242"/>
                  </a:lnTo>
                  <a:lnTo>
                    <a:pt x="9785" y="104788"/>
                  </a:lnTo>
                  <a:lnTo>
                    <a:pt x="6447" y="91159"/>
                  </a:lnTo>
                  <a:lnTo>
                    <a:pt x="3586" y="77403"/>
                  </a:lnTo>
                  <a:lnTo>
                    <a:pt x="1338" y="63567"/>
                  </a:lnTo>
                  <a:lnTo>
                    <a:pt x="0" y="50006"/>
                  </a:lnTo>
                  <a:lnTo>
                    <a:pt x="84" y="37353"/>
                  </a:lnTo>
                  <a:lnTo>
                    <a:pt x="1741" y="25894"/>
                  </a:lnTo>
                  <a:lnTo>
                    <a:pt x="4973" y="16066"/>
                  </a:lnTo>
                  <a:lnTo>
                    <a:pt x="9809" y="8593"/>
                  </a:lnTo>
                  <a:lnTo>
                    <a:pt x="16099" y="3644"/>
                  </a:lnTo>
                  <a:lnTo>
                    <a:pt x="23575" y="932"/>
                  </a:lnTo>
                  <a:lnTo>
                    <a:pt x="31955" y="0"/>
                  </a:lnTo>
                  <a:lnTo>
                    <a:pt x="40991" y="408"/>
                  </a:lnTo>
                  <a:lnTo>
                    <a:pt x="50326" y="1948"/>
                  </a:lnTo>
                  <a:lnTo>
                    <a:pt x="59513" y="4642"/>
                  </a:lnTo>
                  <a:lnTo>
                    <a:pt x="68310" y="8403"/>
                  </a:lnTo>
                  <a:lnTo>
                    <a:pt x="76378" y="12741"/>
                  </a:lnTo>
                  <a:lnTo>
                    <a:pt x="83979" y="17268"/>
                  </a:lnTo>
                  <a:lnTo>
                    <a:pt x="91776" y="22377"/>
                  </a:lnTo>
                  <a:lnTo>
                    <a:pt x="101025" y="288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737823" y="515896"/>
              <a:ext cx="136872" cy="9448"/>
            </a:xfrm>
            <a:custGeom>
              <a:avLst/>
              <a:gdLst/>
              <a:ahLst/>
              <a:cxnLst/>
              <a:rect l="0" t="0" r="0" b="0"/>
              <a:pathLst>
                <a:path w="136872" h="9448">
                  <a:moveTo>
                    <a:pt x="136871" y="0"/>
                  </a:moveTo>
                  <a:lnTo>
                    <a:pt x="128002" y="2867"/>
                  </a:lnTo>
                  <a:lnTo>
                    <a:pt x="119016" y="5009"/>
                  </a:lnTo>
                  <a:lnTo>
                    <a:pt x="109020" y="6612"/>
                  </a:lnTo>
                  <a:lnTo>
                    <a:pt x="98039" y="7792"/>
                  </a:lnTo>
                  <a:lnTo>
                    <a:pt x="86229" y="8641"/>
                  </a:lnTo>
                  <a:lnTo>
                    <a:pt x="73779" y="9234"/>
                  </a:lnTo>
                  <a:lnTo>
                    <a:pt x="61082" y="9447"/>
                  </a:lnTo>
                  <a:lnTo>
                    <a:pt x="47258" y="8875"/>
                  </a:lnTo>
                  <a:lnTo>
                    <a:pt x="28859" y="63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07483" y="526424"/>
              <a:ext cx="126139" cy="126260"/>
            </a:xfrm>
            <a:custGeom>
              <a:avLst/>
              <a:gdLst/>
              <a:ahLst/>
              <a:cxnLst/>
              <a:rect l="0" t="0" r="0" b="0"/>
              <a:pathLst>
                <a:path w="126139" h="126260">
                  <a:moveTo>
                    <a:pt x="83024" y="10529"/>
                  </a:moveTo>
                  <a:lnTo>
                    <a:pt x="71423" y="10663"/>
                  </a:lnTo>
                  <a:lnTo>
                    <a:pt x="61575" y="11943"/>
                  </a:lnTo>
                  <a:lnTo>
                    <a:pt x="52570" y="14536"/>
                  </a:lnTo>
                  <a:lnTo>
                    <a:pt x="44128" y="18256"/>
                  </a:lnTo>
                  <a:lnTo>
                    <a:pt x="36101" y="22889"/>
                  </a:lnTo>
                  <a:lnTo>
                    <a:pt x="28382" y="28231"/>
                  </a:lnTo>
                  <a:lnTo>
                    <a:pt x="21050" y="34424"/>
                  </a:lnTo>
                  <a:lnTo>
                    <a:pt x="14348" y="41935"/>
                  </a:lnTo>
                  <a:lnTo>
                    <a:pt x="8371" y="50908"/>
                  </a:lnTo>
                  <a:lnTo>
                    <a:pt x="3543" y="61034"/>
                  </a:lnTo>
                  <a:lnTo>
                    <a:pt x="663" y="71747"/>
                  </a:lnTo>
                  <a:lnTo>
                    <a:pt x="0" y="82647"/>
                  </a:lnTo>
                  <a:lnTo>
                    <a:pt x="1675" y="93219"/>
                  </a:lnTo>
                  <a:lnTo>
                    <a:pt x="5916" y="102778"/>
                  </a:lnTo>
                  <a:lnTo>
                    <a:pt x="12581" y="111043"/>
                  </a:lnTo>
                  <a:lnTo>
                    <a:pt x="21105" y="117760"/>
                  </a:lnTo>
                  <a:lnTo>
                    <a:pt x="30719" y="122530"/>
                  </a:lnTo>
                  <a:lnTo>
                    <a:pt x="40875" y="125327"/>
                  </a:lnTo>
                  <a:lnTo>
                    <a:pt x="51113" y="126259"/>
                  </a:lnTo>
                  <a:lnTo>
                    <a:pt x="60979" y="125380"/>
                  </a:lnTo>
                  <a:lnTo>
                    <a:pt x="70277" y="122900"/>
                  </a:lnTo>
                  <a:lnTo>
                    <a:pt x="79011" y="118966"/>
                  </a:lnTo>
                  <a:lnTo>
                    <a:pt x="87272" y="113586"/>
                  </a:lnTo>
                  <a:lnTo>
                    <a:pt x="95163" y="106896"/>
                  </a:lnTo>
                  <a:lnTo>
                    <a:pt x="102617" y="99134"/>
                  </a:lnTo>
                  <a:lnTo>
                    <a:pt x="109405" y="90554"/>
                  </a:lnTo>
                  <a:lnTo>
                    <a:pt x="115446" y="81376"/>
                  </a:lnTo>
                  <a:lnTo>
                    <a:pt x="120486" y="71774"/>
                  </a:lnTo>
                  <a:lnTo>
                    <a:pt x="124042" y="61875"/>
                  </a:lnTo>
                  <a:lnTo>
                    <a:pt x="125976" y="51777"/>
                  </a:lnTo>
                  <a:lnTo>
                    <a:pt x="126138" y="41709"/>
                  </a:lnTo>
                  <a:lnTo>
                    <a:pt x="124202" y="32021"/>
                  </a:lnTo>
                  <a:lnTo>
                    <a:pt x="120199" y="22889"/>
                  </a:lnTo>
                  <a:lnTo>
                    <a:pt x="114513" y="14792"/>
                  </a:lnTo>
                  <a:lnTo>
                    <a:pt x="106932" y="7914"/>
                  </a:lnTo>
                  <a:lnTo>
                    <a:pt x="94555" y="2768"/>
                  </a:lnTo>
                  <a:lnTo>
                    <a:pt x="7249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56219" y="547481"/>
              <a:ext cx="113199" cy="106093"/>
            </a:xfrm>
            <a:custGeom>
              <a:avLst/>
              <a:gdLst/>
              <a:ahLst/>
              <a:cxnLst/>
              <a:rect l="0" t="0" r="0" b="0"/>
              <a:pathLst>
                <a:path w="113199" h="106093">
                  <a:moveTo>
                    <a:pt x="81687" y="10529"/>
                  </a:moveTo>
                  <a:lnTo>
                    <a:pt x="70019" y="10596"/>
                  </a:lnTo>
                  <a:lnTo>
                    <a:pt x="59531" y="11236"/>
                  </a:lnTo>
                  <a:lnTo>
                    <a:pt x="49234" y="12537"/>
                  </a:lnTo>
                  <a:lnTo>
                    <a:pt x="39105" y="14570"/>
                  </a:lnTo>
                  <a:lnTo>
                    <a:pt x="29410" y="17535"/>
                  </a:lnTo>
                  <a:lnTo>
                    <a:pt x="20287" y="21463"/>
                  </a:lnTo>
                  <a:lnTo>
                    <a:pt x="12203" y="26558"/>
                  </a:lnTo>
                  <a:lnTo>
                    <a:pt x="5987" y="33259"/>
                  </a:lnTo>
                  <a:lnTo>
                    <a:pt x="1927" y="41647"/>
                  </a:lnTo>
                  <a:lnTo>
                    <a:pt x="0" y="51195"/>
                  </a:lnTo>
                  <a:lnTo>
                    <a:pt x="137" y="60980"/>
                  </a:lnTo>
                  <a:lnTo>
                    <a:pt x="2083" y="70441"/>
                  </a:lnTo>
                  <a:lnTo>
                    <a:pt x="5642" y="79230"/>
                  </a:lnTo>
                  <a:lnTo>
                    <a:pt x="10762" y="87053"/>
                  </a:lnTo>
                  <a:lnTo>
                    <a:pt x="17274" y="93856"/>
                  </a:lnTo>
                  <a:lnTo>
                    <a:pt x="24916" y="99441"/>
                  </a:lnTo>
                  <a:lnTo>
                    <a:pt x="33414" y="103376"/>
                  </a:lnTo>
                  <a:lnTo>
                    <a:pt x="42537" y="105578"/>
                  </a:lnTo>
                  <a:lnTo>
                    <a:pt x="52103" y="106092"/>
                  </a:lnTo>
                  <a:lnTo>
                    <a:pt x="61977" y="104926"/>
                  </a:lnTo>
                  <a:lnTo>
                    <a:pt x="72054" y="102249"/>
                  </a:lnTo>
                  <a:lnTo>
                    <a:pt x="81938" y="98183"/>
                  </a:lnTo>
                  <a:lnTo>
                    <a:pt x="90970" y="92713"/>
                  </a:lnTo>
                  <a:lnTo>
                    <a:pt x="98848" y="85961"/>
                  </a:lnTo>
                  <a:lnTo>
                    <a:pt x="105290" y="78159"/>
                  </a:lnTo>
                  <a:lnTo>
                    <a:pt x="109869" y="69552"/>
                  </a:lnTo>
                  <a:lnTo>
                    <a:pt x="112530" y="60360"/>
                  </a:lnTo>
                  <a:lnTo>
                    <a:pt x="113198" y="50918"/>
                  </a:lnTo>
                  <a:lnTo>
                    <a:pt x="111610" y="41660"/>
                  </a:lnTo>
                  <a:lnTo>
                    <a:pt x="107844" y="32815"/>
                  </a:lnTo>
                  <a:lnTo>
                    <a:pt x="102319" y="24713"/>
                  </a:lnTo>
                  <a:lnTo>
                    <a:pt x="94863" y="17087"/>
                  </a:lnTo>
                  <a:lnTo>
                    <a:pt x="82590" y="9269"/>
                  </a:lnTo>
                  <a:lnTo>
                    <a:pt x="6063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06998" y="361598"/>
              <a:ext cx="141480" cy="312226"/>
            </a:xfrm>
            <a:custGeom>
              <a:avLst/>
              <a:gdLst/>
              <a:ahLst/>
              <a:cxnLst/>
              <a:rect l="0" t="0" r="0" b="0"/>
              <a:pathLst>
                <a:path w="141480" h="312226">
                  <a:moveTo>
                    <a:pt x="99364" y="270111"/>
                  </a:moveTo>
                  <a:lnTo>
                    <a:pt x="96364" y="261377"/>
                  </a:lnTo>
                  <a:lnTo>
                    <a:pt x="92941" y="253671"/>
                  </a:lnTo>
                  <a:lnTo>
                    <a:pt x="88740" y="246273"/>
                  </a:lnTo>
                  <a:lnTo>
                    <a:pt x="83667" y="239185"/>
                  </a:lnTo>
                  <a:lnTo>
                    <a:pt x="77537" y="232654"/>
                  </a:lnTo>
                  <a:lnTo>
                    <a:pt x="70354" y="226791"/>
                  </a:lnTo>
                  <a:lnTo>
                    <a:pt x="62267" y="221872"/>
                  </a:lnTo>
                  <a:lnTo>
                    <a:pt x="53472" y="218399"/>
                  </a:lnTo>
                  <a:lnTo>
                    <a:pt x="44161" y="216519"/>
                  </a:lnTo>
                  <a:lnTo>
                    <a:pt x="34809" y="216394"/>
                  </a:lnTo>
                  <a:lnTo>
                    <a:pt x="26144" y="218355"/>
                  </a:lnTo>
                  <a:lnTo>
                    <a:pt x="18512" y="222383"/>
                  </a:lnTo>
                  <a:lnTo>
                    <a:pt x="12067" y="228342"/>
                  </a:lnTo>
                  <a:lnTo>
                    <a:pt x="6954" y="236153"/>
                  </a:lnTo>
                  <a:lnTo>
                    <a:pt x="3117" y="245581"/>
                  </a:lnTo>
                  <a:lnTo>
                    <a:pt x="675" y="255976"/>
                  </a:lnTo>
                  <a:lnTo>
                    <a:pt x="0" y="266404"/>
                  </a:lnTo>
                  <a:lnTo>
                    <a:pt x="1147" y="276328"/>
                  </a:lnTo>
                  <a:lnTo>
                    <a:pt x="4203" y="285275"/>
                  </a:lnTo>
                  <a:lnTo>
                    <a:pt x="9452" y="292680"/>
                  </a:lnTo>
                  <a:lnTo>
                    <a:pt x="16828" y="298388"/>
                  </a:lnTo>
                  <a:lnTo>
                    <a:pt x="25679" y="302254"/>
                  </a:lnTo>
                  <a:lnTo>
                    <a:pt x="34987" y="303966"/>
                  </a:lnTo>
                  <a:lnTo>
                    <a:pt x="44129" y="303561"/>
                  </a:lnTo>
                  <a:lnTo>
                    <a:pt x="52873" y="301190"/>
                  </a:lnTo>
                  <a:lnTo>
                    <a:pt x="61198" y="296941"/>
                  </a:lnTo>
                  <a:lnTo>
                    <a:pt x="69156" y="291045"/>
                  </a:lnTo>
                  <a:lnTo>
                    <a:pt x="76500" y="283665"/>
                  </a:lnTo>
                  <a:lnTo>
                    <a:pt x="82688" y="274818"/>
                  </a:lnTo>
                  <a:lnTo>
                    <a:pt x="87525" y="264646"/>
                  </a:lnTo>
                  <a:lnTo>
                    <a:pt x="91284" y="253394"/>
                  </a:lnTo>
                  <a:lnTo>
                    <a:pt x="94505" y="241317"/>
                  </a:lnTo>
                  <a:lnTo>
                    <a:pt x="97561" y="228638"/>
                  </a:lnTo>
                  <a:lnTo>
                    <a:pt x="100463" y="215531"/>
                  </a:lnTo>
                  <a:lnTo>
                    <a:pt x="102966" y="202127"/>
                  </a:lnTo>
                  <a:lnTo>
                    <a:pt x="104944" y="188522"/>
                  </a:lnTo>
                  <a:lnTo>
                    <a:pt x="106257" y="174946"/>
                  </a:lnTo>
                  <a:lnTo>
                    <a:pt x="106681" y="161750"/>
                  </a:lnTo>
                  <a:lnTo>
                    <a:pt x="106188" y="149086"/>
                  </a:lnTo>
                  <a:lnTo>
                    <a:pt x="105059" y="136615"/>
                  </a:lnTo>
                  <a:lnTo>
                    <a:pt x="103770" y="123635"/>
                  </a:lnTo>
                  <a:lnTo>
                    <a:pt x="102603" y="109791"/>
                  </a:lnTo>
                  <a:lnTo>
                    <a:pt x="101329" y="95219"/>
                  </a:lnTo>
                  <a:lnTo>
                    <a:pt x="99337" y="80358"/>
                  </a:lnTo>
                  <a:lnTo>
                    <a:pt x="96331" y="65511"/>
                  </a:lnTo>
                  <a:lnTo>
                    <a:pt x="92498" y="50966"/>
                  </a:lnTo>
                  <a:lnTo>
                    <a:pt x="88308" y="37053"/>
                  </a:lnTo>
                  <a:lnTo>
                    <a:pt x="84076" y="23907"/>
                  </a:lnTo>
                  <a:lnTo>
                    <a:pt x="79753" y="12292"/>
                  </a:lnTo>
                  <a:lnTo>
                    <a:pt x="74262" y="3834"/>
                  </a:lnTo>
                  <a:lnTo>
                    <a:pt x="67719" y="0"/>
                  </a:lnTo>
                  <a:lnTo>
                    <a:pt x="62447" y="1625"/>
                  </a:lnTo>
                  <a:lnTo>
                    <a:pt x="59184" y="8291"/>
                  </a:lnTo>
                  <a:lnTo>
                    <a:pt x="57758" y="18873"/>
                  </a:lnTo>
                  <a:lnTo>
                    <a:pt x="57777" y="32063"/>
                  </a:lnTo>
                  <a:lnTo>
                    <a:pt x="58864" y="46880"/>
                  </a:lnTo>
                  <a:lnTo>
                    <a:pt x="60711" y="62703"/>
                  </a:lnTo>
                  <a:lnTo>
                    <a:pt x="63090" y="79149"/>
                  </a:lnTo>
                  <a:lnTo>
                    <a:pt x="65833" y="95977"/>
                  </a:lnTo>
                  <a:lnTo>
                    <a:pt x="68827" y="112717"/>
                  </a:lnTo>
                  <a:lnTo>
                    <a:pt x="71990" y="128666"/>
                  </a:lnTo>
                  <a:lnTo>
                    <a:pt x="75271" y="143514"/>
                  </a:lnTo>
                  <a:lnTo>
                    <a:pt x="78798" y="157452"/>
                  </a:lnTo>
                  <a:lnTo>
                    <a:pt x="82851" y="170968"/>
                  </a:lnTo>
                  <a:lnTo>
                    <a:pt x="87540" y="184395"/>
                  </a:lnTo>
                  <a:lnTo>
                    <a:pt x="92657" y="197721"/>
                  </a:lnTo>
                  <a:lnTo>
                    <a:pt x="97783" y="210682"/>
                  </a:lnTo>
                  <a:lnTo>
                    <a:pt x="102679" y="223148"/>
                  </a:lnTo>
                  <a:lnTo>
                    <a:pt x="107441" y="235130"/>
                  </a:lnTo>
                  <a:lnTo>
                    <a:pt x="112397" y="246710"/>
                  </a:lnTo>
                  <a:lnTo>
                    <a:pt x="117723" y="257971"/>
                  </a:lnTo>
                  <a:lnTo>
                    <a:pt x="123135" y="268735"/>
                  </a:lnTo>
                  <a:lnTo>
                    <a:pt x="128507" y="279721"/>
                  </a:lnTo>
                  <a:lnTo>
                    <a:pt x="134315" y="293014"/>
                  </a:lnTo>
                  <a:lnTo>
                    <a:pt x="141479" y="3122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636009" y="463253"/>
              <a:ext cx="141371" cy="181337"/>
            </a:xfrm>
            <a:custGeom>
              <a:avLst/>
              <a:gdLst/>
              <a:ahLst/>
              <a:cxnLst/>
              <a:rect l="0" t="0" r="0" b="0"/>
              <a:pathLst>
                <a:path w="141371" h="181337">
                  <a:moveTo>
                    <a:pt x="112550" y="0"/>
                  </a:moveTo>
                  <a:lnTo>
                    <a:pt x="100815" y="0"/>
                  </a:lnTo>
                  <a:lnTo>
                    <a:pt x="89686" y="0"/>
                  </a:lnTo>
                  <a:lnTo>
                    <a:pt x="78092" y="10"/>
                  </a:lnTo>
                  <a:lnTo>
                    <a:pt x="66104" y="355"/>
                  </a:lnTo>
                  <a:lnTo>
                    <a:pt x="54093" y="1652"/>
                  </a:lnTo>
                  <a:lnTo>
                    <a:pt x="42299" y="4163"/>
                  </a:lnTo>
                  <a:lnTo>
                    <a:pt x="31118" y="7987"/>
                  </a:lnTo>
                  <a:lnTo>
                    <a:pt x="21146" y="13228"/>
                  </a:lnTo>
                  <a:lnTo>
                    <a:pt x="12607" y="19789"/>
                  </a:lnTo>
                  <a:lnTo>
                    <a:pt x="5876" y="27278"/>
                  </a:lnTo>
                  <a:lnTo>
                    <a:pt x="1628" y="35135"/>
                  </a:lnTo>
                  <a:lnTo>
                    <a:pt x="0" y="43002"/>
                  </a:lnTo>
                  <a:lnTo>
                    <a:pt x="838" y="50568"/>
                  </a:lnTo>
                  <a:lnTo>
                    <a:pt x="3976" y="57496"/>
                  </a:lnTo>
                  <a:lnTo>
                    <a:pt x="9082" y="63662"/>
                  </a:lnTo>
                  <a:lnTo>
                    <a:pt x="15744" y="68802"/>
                  </a:lnTo>
                  <a:lnTo>
                    <a:pt x="23569" y="72432"/>
                  </a:lnTo>
                  <a:lnTo>
                    <a:pt x="32233" y="74438"/>
                  </a:lnTo>
                  <a:lnTo>
                    <a:pt x="41488" y="75329"/>
                  </a:lnTo>
                  <a:lnTo>
                    <a:pt x="51152" y="76012"/>
                  </a:lnTo>
                  <a:lnTo>
                    <a:pt x="61097" y="77040"/>
                  </a:lnTo>
                  <a:lnTo>
                    <a:pt x="71233" y="78752"/>
                  </a:lnTo>
                  <a:lnTo>
                    <a:pt x="81497" y="81440"/>
                  </a:lnTo>
                  <a:lnTo>
                    <a:pt x="91844" y="85144"/>
                  </a:lnTo>
                  <a:lnTo>
                    <a:pt x="102082" y="89734"/>
                  </a:lnTo>
                  <a:lnTo>
                    <a:pt x="111883" y="95025"/>
                  </a:lnTo>
                  <a:lnTo>
                    <a:pt x="121092" y="100847"/>
                  </a:lnTo>
                  <a:lnTo>
                    <a:pt x="129241" y="107380"/>
                  </a:lnTo>
                  <a:lnTo>
                    <a:pt x="135504" y="115129"/>
                  </a:lnTo>
                  <a:lnTo>
                    <a:pt x="139592" y="124260"/>
                  </a:lnTo>
                  <a:lnTo>
                    <a:pt x="141370" y="134325"/>
                  </a:lnTo>
                  <a:lnTo>
                    <a:pt x="140601" y="144466"/>
                  </a:lnTo>
                  <a:lnTo>
                    <a:pt x="137407" y="154164"/>
                  </a:lnTo>
                  <a:lnTo>
                    <a:pt x="131858" y="162944"/>
                  </a:lnTo>
                  <a:lnTo>
                    <a:pt x="123797" y="170230"/>
                  </a:lnTo>
                  <a:lnTo>
                    <a:pt x="113392" y="175855"/>
                  </a:lnTo>
                  <a:lnTo>
                    <a:pt x="101527" y="179663"/>
                  </a:lnTo>
                  <a:lnTo>
                    <a:pt x="89574" y="181336"/>
                  </a:lnTo>
                  <a:lnTo>
                    <a:pt x="78327" y="180918"/>
                  </a:lnTo>
                  <a:lnTo>
                    <a:pt x="68108" y="179032"/>
                  </a:lnTo>
                  <a:lnTo>
                    <a:pt x="57940" y="176518"/>
                  </a:lnTo>
                  <a:lnTo>
                    <a:pt x="45822" y="173155"/>
                  </a:lnTo>
                  <a:lnTo>
                    <a:pt x="28322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38708" y="568538"/>
              <a:ext cx="15137" cy="115815"/>
            </a:xfrm>
            <a:custGeom>
              <a:avLst/>
              <a:gdLst/>
              <a:ahLst/>
              <a:cxnLst/>
              <a:rect l="0" t="0" r="0" b="0"/>
              <a:pathLst>
                <a:path w="15137" h="115815">
                  <a:moveTo>
                    <a:pt x="4608" y="0"/>
                  </a:moveTo>
                  <a:lnTo>
                    <a:pt x="1808" y="8869"/>
                  </a:lnTo>
                  <a:lnTo>
                    <a:pt x="306" y="17856"/>
                  </a:lnTo>
                  <a:lnTo>
                    <a:pt x="0" y="27851"/>
                  </a:lnTo>
                  <a:lnTo>
                    <a:pt x="679" y="38832"/>
                  </a:lnTo>
                  <a:lnTo>
                    <a:pt x="2146" y="50643"/>
                  </a:lnTo>
                  <a:lnTo>
                    <a:pt x="4211" y="63083"/>
                  </a:lnTo>
                  <a:lnTo>
                    <a:pt x="6558" y="75376"/>
                  </a:lnTo>
                  <a:lnTo>
                    <a:pt x="8987" y="87398"/>
                  </a:lnTo>
                  <a:lnTo>
                    <a:pt x="11706" y="100200"/>
                  </a:lnTo>
                  <a:lnTo>
                    <a:pt x="15136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843316" y="43166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917015" y="542580"/>
              <a:ext cx="147400" cy="162830"/>
            </a:xfrm>
            <a:custGeom>
              <a:avLst/>
              <a:gdLst/>
              <a:ahLst/>
              <a:cxnLst/>
              <a:rect l="0" t="0" r="0" b="0"/>
              <a:pathLst>
                <a:path w="147400" h="162830">
                  <a:moveTo>
                    <a:pt x="0" y="36487"/>
                  </a:moveTo>
                  <a:lnTo>
                    <a:pt x="68" y="51089"/>
                  </a:lnTo>
                  <a:lnTo>
                    <a:pt x="708" y="64360"/>
                  </a:lnTo>
                  <a:lnTo>
                    <a:pt x="1981" y="77485"/>
                  </a:lnTo>
                  <a:lnTo>
                    <a:pt x="2966" y="87970"/>
                  </a:lnTo>
                  <a:lnTo>
                    <a:pt x="2837" y="91764"/>
                  </a:lnTo>
                  <a:lnTo>
                    <a:pt x="2279" y="88867"/>
                  </a:lnTo>
                  <a:lnTo>
                    <a:pt x="1700" y="81184"/>
                  </a:lnTo>
                  <a:lnTo>
                    <a:pt x="1219" y="70642"/>
                  </a:lnTo>
                  <a:lnTo>
                    <a:pt x="864" y="58528"/>
                  </a:lnTo>
                  <a:lnTo>
                    <a:pt x="945" y="45897"/>
                  </a:lnTo>
                  <a:lnTo>
                    <a:pt x="2056" y="33754"/>
                  </a:lnTo>
                  <a:lnTo>
                    <a:pt x="4456" y="22597"/>
                  </a:lnTo>
                  <a:lnTo>
                    <a:pt x="8878" y="13547"/>
                  </a:lnTo>
                  <a:lnTo>
                    <a:pt x="15338" y="8451"/>
                  </a:lnTo>
                  <a:lnTo>
                    <a:pt x="22058" y="7696"/>
                  </a:lnTo>
                  <a:lnTo>
                    <a:pt x="28260" y="10432"/>
                  </a:lnTo>
                  <a:lnTo>
                    <a:pt x="33815" y="15674"/>
                  </a:lnTo>
                  <a:lnTo>
                    <a:pt x="38809" y="22641"/>
                  </a:lnTo>
                  <a:lnTo>
                    <a:pt x="43365" y="30780"/>
                  </a:lnTo>
                  <a:lnTo>
                    <a:pt x="47606" y="39636"/>
                  </a:lnTo>
                  <a:lnTo>
                    <a:pt x="51836" y="46413"/>
                  </a:lnTo>
                  <a:lnTo>
                    <a:pt x="55940" y="47648"/>
                  </a:lnTo>
                  <a:lnTo>
                    <a:pt x="59381" y="43988"/>
                  </a:lnTo>
                  <a:lnTo>
                    <a:pt x="62405" y="36879"/>
                  </a:lnTo>
                  <a:lnTo>
                    <a:pt x="65651" y="27947"/>
                  </a:lnTo>
                  <a:lnTo>
                    <a:pt x="69902" y="18897"/>
                  </a:lnTo>
                  <a:lnTo>
                    <a:pt x="75466" y="10656"/>
                  </a:lnTo>
                  <a:lnTo>
                    <a:pt x="82117" y="4127"/>
                  </a:lnTo>
                  <a:lnTo>
                    <a:pt x="89328" y="464"/>
                  </a:lnTo>
                  <a:lnTo>
                    <a:pt x="96720" y="0"/>
                  </a:lnTo>
                  <a:lnTo>
                    <a:pt x="103949" y="2414"/>
                  </a:lnTo>
                  <a:lnTo>
                    <a:pt x="110641" y="7139"/>
                  </a:lnTo>
                  <a:lnTo>
                    <a:pt x="116653" y="13607"/>
                  </a:lnTo>
                  <a:lnTo>
                    <a:pt x="122028" y="21502"/>
                  </a:lnTo>
                  <a:lnTo>
                    <a:pt x="126880" y="30760"/>
                  </a:lnTo>
                  <a:lnTo>
                    <a:pt x="131328" y="41239"/>
                  </a:lnTo>
                  <a:lnTo>
                    <a:pt x="135317" y="52713"/>
                  </a:lnTo>
                  <a:lnTo>
                    <a:pt x="138626" y="64946"/>
                  </a:lnTo>
                  <a:lnTo>
                    <a:pt x="141186" y="77728"/>
                  </a:lnTo>
                  <a:lnTo>
                    <a:pt x="143079" y="90870"/>
                  </a:lnTo>
                  <a:lnTo>
                    <a:pt x="144639" y="105796"/>
                  </a:lnTo>
                  <a:lnTo>
                    <a:pt x="146000" y="127169"/>
                  </a:lnTo>
                  <a:lnTo>
                    <a:pt x="147399" y="1628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27585" y="600124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2867" y="8868"/>
                  </a:lnTo>
                  <a:lnTo>
                    <a:pt x="5009" y="17855"/>
                  </a:lnTo>
                  <a:lnTo>
                    <a:pt x="6612" y="27850"/>
                  </a:lnTo>
                  <a:lnTo>
                    <a:pt x="7793" y="38831"/>
                  </a:lnTo>
                  <a:lnTo>
                    <a:pt x="8641" y="50643"/>
                  </a:lnTo>
                  <a:lnTo>
                    <a:pt x="9239" y="63083"/>
                  </a:lnTo>
                  <a:lnTo>
                    <a:pt x="9654" y="75376"/>
                  </a:lnTo>
                  <a:lnTo>
                    <a:pt x="9984" y="87397"/>
                  </a:lnTo>
                  <a:lnTo>
                    <a:pt x="10258" y="100199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138114" y="410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217729" y="379025"/>
              <a:ext cx="36199" cy="315856"/>
            </a:xfrm>
            <a:custGeom>
              <a:avLst/>
              <a:gdLst/>
              <a:ahLst/>
              <a:cxnLst/>
              <a:rect l="0" t="0" r="0" b="0"/>
              <a:pathLst>
                <a:path w="36199" h="315856">
                  <a:moveTo>
                    <a:pt x="4613" y="0"/>
                  </a:moveTo>
                  <a:lnTo>
                    <a:pt x="1813" y="8869"/>
                  </a:lnTo>
                  <a:lnTo>
                    <a:pt x="311" y="17856"/>
                  </a:lnTo>
                  <a:lnTo>
                    <a:pt x="0" y="27851"/>
                  </a:lnTo>
                  <a:lnTo>
                    <a:pt x="506" y="38832"/>
                  </a:lnTo>
                  <a:lnTo>
                    <a:pt x="1326" y="50643"/>
                  </a:lnTo>
                  <a:lnTo>
                    <a:pt x="2146" y="63097"/>
                  </a:lnTo>
                  <a:lnTo>
                    <a:pt x="3003" y="75862"/>
                  </a:lnTo>
                  <a:lnTo>
                    <a:pt x="4177" y="88495"/>
                  </a:lnTo>
                  <a:lnTo>
                    <a:pt x="5812" y="100772"/>
                  </a:lnTo>
                  <a:lnTo>
                    <a:pt x="7740" y="112980"/>
                  </a:lnTo>
                  <a:lnTo>
                    <a:pt x="9580" y="125783"/>
                  </a:lnTo>
                  <a:lnTo>
                    <a:pt x="11119" y="139512"/>
                  </a:lnTo>
                  <a:lnTo>
                    <a:pt x="12475" y="154176"/>
                  </a:lnTo>
                  <a:lnTo>
                    <a:pt x="13992" y="169632"/>
                  </a:lnTo>
                  <a:lnTo>
                    <a:pt x="15865" y="185695"/>
                  </a:lnTo>
                  <a:lnTo>
                    <a:pt x="18123" y="202042"/>
                  </a:lnTo>
                  <a:lnTo>
                    <a:pt x="20718" y="218235"/>
                  </a:lnTo>
                  <a:lnTo>
                    <a:pt x="23572" y="234040"/>
                  </a:lnTo>
                  <a:lnTo>
                    <a:pt x="26467" y="249200"/>
                  </a:lnTo>
                  <a:lnTo>
                    <a:pt x="29330" y="265046"/>
                  </a:lnTo>
                  <a:lnTo>
                    <a:pt x="32412" y="285201"/>
                  </a:lnTo>
                  <a:lnTo>
                    <a:pt x="36198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291993" y="551828"/>
              <a:ext cx="151448" cy="132641"/>
            </a:xfrm>
            <a:custGeom>
              <a:avLst/>
              <a:gdLst/>
              <a:ahLst/>
              <a:cxnLst/>
              <a:rect l="0" t="0" r="0" b="0"/>
              <a:pathLst>
                <a:path w="151448" h="132641">
                  <a:moveTo>
                    <a:pt x="88276" y="48296"/>
                  </a:moveTo>
                  <a:lnTo>
                    <a:pt x="85275" y="39495"/>
                  </a:lnTo>
                  <a:lnTo>
                    <a:pt x="81853" y="31148"/>
                  </a:lnTo>
                  <a:lnTo>
                    <a:pt x="77648" y="22467"/>
                  </a:lnTo>
                  <a:lnTo>
                    <a:pt x="72402" y="14038"/>
                  </a:lnTo>
                  <a:lnTo>
                    <a:pt x="65624" y="7136"/>
                  </a:lnTo>
                  <a:lnTo>
                    <a:pt x="57195" y="2366"/>
                  </a:lnTo>
                  <a:lnTo>
                    <a:pt x="47629" y="0"/>
                  </a:lnTo>
                  <a:lnTo>
                    <a:pt x="37834" y="309"/>
                  </a:lnTo>
                  <a:lnTo>
                    <a:pt x="28373" y="3162"/>
                  </a:lnTo>
                  <a:lnTo>
                    <a:pt x="19755" y="8468"/>
                  </a:lnTo>
                  <a:lnTo>
                    <a:pt x="12579" y="16358"/>
                  </a:lnTo>
                  <a:lnTo>
                    <a:pt x="7023" y="26650"/>
                  </a:lnTo>
                  <a:lnTo>
                    <a:pt x="3092" y="38606"/>
                  </a:lnTo>
                  <a:lnTo>
                    <a:pt x="804" y="51153"/>
                  </a:lnTo>
                  <a:lnTo>
                    <a:pt x="0" y="63621"/>
                  </a:lnTo>
                  <a:lnTo>
                    <a:pt x="407" y="75752"/>
                  </a:lnTo>
                  <a:lnTo>
                    <a:pt x="1732" y="87504"/>
                  </a:lnTo>
                  <a:lnTo>
                    <a:pt x="3743" y="98908"/>
                  </a:lnTo>
                  <a:lnTo>
                    <a:pt x="6734" y="109378"/>
                  </a:lnTo>
                  <a:lnTo>
                    <a:pt x="11485" y="117755"/>
                  </a:lnTo>
                  <a:lnTo>
                    <a:pt x="18268" y="123560"/>
                  </a:lnTo>
                  <a:lnTo>
                    <a:pt x="26587" y="126475"/>
                  </a:lnTo>
                  <a:lnTo>
                    <a:pt x="35473" y="126013"/>
                  </a:lnTo>
                  <a:lnTo>
                    <a:pt x="44296" y="122257"/>
                  </a:lnTo>
                  <a:lnTo>
                    <a:pt x="52639" y="115872"/>
                  </a:lnTo>
                  <a:lnTo>
                    <a:pt x="60156" y="107784"/>
                  </a:lnTo>
                  <a:lnTo>
                    <a:pt x="66750" y="98690"/>
                  </a:lnTo>
                  <a:lnTo>
                    <a:pt x="72193" y="89015"/>
                  </a:lnTo>
                  <a:lnTo>
                    <a:pt x="76033" y="79003"/>
                  </a:lnTo>
                  <a:lnTo>
                    <a:pt x="78198" y="68864"/>
                  </a:lnTo>
                  <a:lnTo>
                    <a:pt x="79709" y="61166"/>
                  </a:lnTo>
                  <a:lnTo>
                    <a:pt x="81757" y="59085"/>
                  </a:lnTo>
                  <a:lnTo>
                    <a:pt x="84181" y="61665"/>
                  </a:lnTo>
                  <a:lnTo>
                    <a:pt x="86859" y="67277"/>
                  </a:lnTo>
                  <a:lnTo>
                    <a:pt x="89746" y="74751"/>
                  </a:lnTo>
                  <a:lnTo>
                    <a:pt x="92804" y="83361"/>
                  </a:lnTo>
                  <a:lnTo>
                    <a:pt x="96001" y="92662"/>
                  </a:lnTo>
                  <a:lnTo>
                    <a:pt x="99633" y="102062"/>
                  </a:lnTo>
                  <a:lnTo>
                    <a:pt x="104286" y="110787"/>
                  </a:lnTo>
                  <a:lnTo>
                    <a:pt x="110189" y="118469"/>
                  </a:lnTo>
                  <a:lnTo>
                    <a:pt x="116990" y="124774"/>
                  </a:lnTo>
                  <a:lnTo>
                    <a:pt x="124715" y="129726"/>
                  </a:lnTo>
                  <a:lnTo>
                    <a:pt x="135160" y="132640"/>
                  </a:lnTo>
                  <a:lnTo>
                    <a:pt x="151447" y="1325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442525" y="526424"/>
              <a:ext cx="116729" cy="161908"/>
            </a:xfrm>
            <a:custGeom>
              <a:avLst/>
              <a:gdLst/>
              <a:ahLst/>
              <a:cxnLst/>
              <a:rect l="0" t="0" r="0" b="0"/>
              <a:pathLst>
                <a:path w="116729" h="161908">
                  <a:moveTo>
                    <a:pt x="11444" y="63171"/>
                  </a:moveTo>
                  <a:lnTo>
                    <a:pt x="11511" y="74839"/>
                  </a:lnTo>
                  <a:lnTo>
                    <a:pt x="12151" y="85328"/>
                  </a:lnTo>
                  <a:lnTo>
                    <a:pt x="13448" y="95630"/>
                  </a:lnTo>
                  <a:lnTo>
                    <a:pt x="15307" y="105931"/>
                  </a:lnTo>
                  <a:lnTo>
                    <a:pt x="17624" y="116275"/>
                  </a:lnTo>
                  <a:lnTo>
                    <a:pt x="20295" y="126660"/>
                  </a:lnTo>
                  <a:lnTo>
                    <a:pt x="23391" y="136915"/>
                  </a:lnTo>
                  <a:lnTo>
                    <a:pt x="27147" y="146725"/>
                  </a:lnTo>
                  <a:lnTo>
                    <a:pt x="31621" y="155878"/>
                  </a:lnTo>
                  <a:lnTo>
                    <a:pt x="36230" y="161839"/>
                  </a:lnTo>
                  <a:lnTo>
                    <a:pt x="39442" y="161907"/>
                  </a:lnTo>
                  <a:lnTo>
                    <a:pt x="40158" y="157792"/>
                  </a:lnTo>
                  <a:lnTo>
                    <a:pt x="38596" y="151180"/>
                  </a:lnTo>
                  <a:lnTo>
                    <a:pt x="35491" y="143080"/>
                  </a:lnTo>
                  <a:lnTo>
                    <a:pt x="31656" y="134080"/>
                  </a:lnTo>
                  <a:lnTo>
                    <a:pt x="27600" y="124525"/>
                  </a:lnTo>
                  <a:lnTo>
                    <a:pt x="23555" y="114624"/>
                  </a:lnTo>
                  <a:lnTo>
                    <a:pt x="19602" y="104502"/>
                  </a:lnTo>
                  <a:lnTo>
                    <a:pt x="15755" y="94240"/>
                  </a:lnTo>
                  <a:lnTo>
                    <a:pt x="11998" y="83886"/>
                  </a:lnTo>
                  <a:lnTo>
                    <a:pt x="8314" y="73473"/>
                  </a:lnTo>
                  <a:lnTo>
                    <a:pt x="4696" y="63025"/>
                  </a:lnTo>
                  <a:lnTo>
                    <a:pt x="1622" y="52720"/>
                  </a:lnTo>
                  <a:lnTo>
                    <a:pt x="0" y="42874"/>
                  </a:lnTo>
                  <a:lnTo>
                    <a:pt x="226" y="33630"/>
                  </a:lnTo>
                  <a:lnTo>
                    <a:pt x="2685" y="25287"/>
                  </a:lnTo>
                  <a:lnTo>
                    <a:pt x="7992" y="18362"/>
                  </a:lnTo>
                  <a:lnTo>
                    <a:pt x="16194" y="13002"/>
                  </a:lnTo>
                  <a:lnTo>
                    <a:pt x="26736" y="9047"/>
                  </a:lnTo>
                  <a:lnTo>
                    <a:pt x="38776" y="6219"/>
                  </a:lnTo>
                  <a:lnTo>
                    <a:pt x="51666" y="4239"/>
                  </a:lnTo>
                  <a:lnTo>
                    <a:pt x="64612" y="2869"/>
                  </a:lnTo>
                  <a:lnTo>
                    <a:pt x="77962" y="1784"/>
                  </a:lnTo>
                  <a:lnTo>
                    <a:pt x="93993" y="882"/>
                  </a:lnTo>
                  <a:lnTo>
                    <a:pt x="1167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846237" y="347440"/>
              <a:ext cx="28873" cy="389555"/>
            </a:xfrm>
            <a:custGeom>
              <a:avLst/>
              <a:gdLst/>
              <a:ahLst/>
              <a:cxnLst/>
              <a:rect l="0" t="0" r="0" b="0"/>
              <a:pathLst>
                <a:path w="28873" h="389555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8" y="29845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50" y="67803"/>
                  </a:lnTo>
                  <a:lnTo>
                    <a:pt x="1889" y="80532"/>
                  </a:lnTo>
                  <a:lnTo>
                    <a:pt x="3252" y="94272"/>
                  </a:lnTo>
                  <a:lnTo>
                    <a:pt x="4463" y="109477"/>
                  </a:lnTo>
                  <a:lnTo>
                    <a:pt x="5424" y="126129"/>
                  </a:lnTo>
                  <a:lnTo>
                    <a:pt x="6144" y="143996"/>
                  </a:lnTo>
                  <a:lnTo>
                    <a:pt x="6667" y="162787"/>
                  </a:lnTo>
                  <a:lnTo>
                    <a:pt x="7205" y="181761"/>
                  </a:lnTo>
                  <a:lnTo>
                    <a:pt x="8107" y="199800"/>
                  </a:lnTo>
                  <a:lnTo>
                    <a:pt x="9528" y="216376"/>
                  </a:lnTo>
                  <a:lnTo>
                    <a:pt x="11299" y="231807"/>
                  </a:lnTo>
                  <a:lnTo>
                    <a:pt x="13027" y="246938"/>
                  </a:lnTo>
                  <a:lnTo>
                    <a:pt x="14487" y="262305"/>
                  </a:lnTo>
                  <a:lnTo>
                    <a:pt x="15789" y="277935"/>
                  </a:lnTo>
                  <a:lnTo>
                    <a:pt x="17269" y="293523"/>
                  </a:lnTo>
                  <a:lnTo>
                    <a:pt x="19112" y="308860"/>
                  </a:lnTo>
                  <a:lnTo>
                    <a:pt x="21191" y="323676"/>
                  </a:lnTo>
                  <a:lnTo>
                    <a:pt x="23349" y="339240"/>
                  </a:lnTo>
                  <a:lnTo>
                    <a:pt x="25783" y="359150"/>
                  </a:lnTo>
                  <a:lnTo>
                    <a:pt x="28872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717181" y="494839"/>
              <a:ext cx="242157" cy="10529"/>
            </a:xfrm>
            <a:custGeom>
              <a:avLst/>
              <a:gdLst/>
              <a:ahLst/>
              <a:cxnLst/>
              <a:rect l="0" t="0" r="0" b="0"/>
              <a:pathLst>
                <a:path w="242157" h="10529">
                  <a:moveTo>
                    <a:pt x="242156" y="0"/>
                  </a:moveTo>
                  <a:lnTo>
                    <a:pt x="230353" y="2867"/>
                  </a:lnTo>
                  <a:lnTo>
                    <a:pt x="218584" y="5009"/>
                  </a:lnTo>
                  <a:lnTo>
                    <a:pt x="205694" y="6612"/>
                  </a:lnTo>
                  <a:lnTo>
                    <a:pt x="191846" y="7792"/>
                  </a:lnTo>
                  <a:lnTo>
                    <a:pt x="177517" y="8641"/>
                  </a:lnTo>
                  <a:lnTo>
                    <a:pt x="163048" y="9238"/>
                  </a:lnTo>
                  <a:lnTo>
                    <a:pt x="148599" y="9653"/>
                  </a:lnTo>
                  <a:lnTo>
                    <a:pt x="134222" y="9937"/>
                  </a:lnTo>
                  <a:lnTo>
                    <a:pt x="119928" y="10130"/>
                  </a:lnTo>
                  <a:lnTo>
                    <a:pt x="105703" y="10261"/>
                  </a:lnTo>
                  <a:lnTo>
                    <a:pt x="91533" y="10349"/>
                  </a:lnTo>
                  <a:lnTo>
                    <a:pt x="77412" y="10408"/>
                  </a:lnTo>
                  <a:lnTo>
                    <a:pt x="63550" y="10448"/>
                  </a:lnTo>
                  <a:lnTo>
                    <a:pt x="48798" y="10479"/>
                  </a:lnTo>
                  <a:lnTo>
                    <a:pt x="29622" y="1050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905669" y="579067"/>
              <a:ext cx="137715" cy="130486"/>
            </a:xfrm>
            <a:custGeom>
              <a:avLst/>
              <a:gdLst/>
              <a:ahLst/>
              <a:cxnLst/>
              <a:rect l="0" t="0" r="0" b="0"/>
              <a:pathLst>
                <a:path w="137715" h="130486">
                  <a:moveTo>
                    <a:pt x="85253" y="0"/>
                  </a:moveTo>
                  <a:lnTo>
                    <a:pt x="73652" y="134"/>
                  </a:lnTo>
                  <a:lnTo>
                    <a:pt x="63804" y="1414"/>
                  </a:lnTo>
                  <a:lnTo>
                    <a:pt x="54798" y="4007"/>
                  </a:lnTo>
                  <a:lnTo>
                    <a:pt x="46356" y="7727"/>
                  </a:lnTo>
                  <a:lnTo>
                    <a:pt x="38330" y="12360"/>
                  </a:lnTo>
                  <a:lnTo>
                    <a:pt x="30611" y="17702"/>
                  </a:lnTo>
                  <a:lnTo>
                    <a:pt x="23279" y="23895"/>
                  </a:lnTo>
                  <a:lnTo>
                    <a:pt x="16577" y="31406"/>
                  </a:lnTo>
                  <a:lnTo>
                    <a:pt x="10594" y="40378"/>
                  </a:lnTo>
                  <a:lnTo>
                    <a:pt x="5595" y="50504"/>
                  </a:lnTo>
                  <a:lnTo>
                    <a:pt x="2066" y="61218"/>
                  </a:lnTo>
                  <a:lnTo>
                    <a:pt x="150" y="72123"/>
                  </a:lnTo>
                  <a:lnTo>
                    <a:pt x="0" y="82867"/>
                  </a:lnTo>
                  <a:lnTo>
                    <a:pt x="1944" y="93075"/>
                  </a:lnTo>
                  <a:lnTo>
                    <a:pt x="5961" y="102593"/>
                  </a:lnTo>
                  <a:lnTo>
                    <a:pt x="11913" y="111135"/>
                  </a:lnTo>
                  <a:lnTo>
                    <a:pt x="19719" y="118202"/>
                  </a:lnTo>
                  <a:lnTo>
                    <a:pt x="29148" y="123655"/>
                  </a:lnTo>
                  <a:lnTo>
                    <a:pt x="39714" y="127505"/>
                  </a:lnTo>
                  <a:lnTo>
                    <a:pt x="50789" y="129731"/>
                  </a:lnTo>
                  <a:lnTo>
                    <a:pt x="61973" y="130485"/>
                  </a:lnTo>
                  <a:lnTo>
                    <a:pt x="73091" y="129874"/>
                  </a:lnTo>
                  <a:lnTo>
                    <a:pt x="84089" y="127878"/>
                  </a:lnTo>
                  <a:lnTo>
                    <a:pt x="94960" y="124609"/>
                  </a:lnTo>
                  <a:lnTo>
                    <a:pt x="105396" y="120127"/>
                  </a:lnTo>
                  <a:lnTo>
                    <a:pt x="114805" y="114370"/>
                  </a:lnTo>
                  <a:lnTo>
                    <a:pt x="122940" y="107419"/>
                  </a:lnTo>
                  <a:lnTo>
                    <a:pt x="129556" y="99311"/>
                  </a:lnTo>
                  <a:lnTo>
                    <a:pt x="134253" y="89965"/>
                  </a:lnTo>
                  <a:lnTo>
                    <a:pt x="136992" y="79465"/>
                  </a:lnTo>
                  <a:lnTo>
                    <a:pt x="137714" y="68330"/>
                  </a:lnTo>
                  <a:lnTo>
                    <a:pt x="136161" y="57396"/>
                  </a:lnTo>
                  <a:lnTo>
                    <a:pt x="132415" y="47125"/>
                  </a:lnTo>
                  <a:lnTo>
                    <a:pt x="126817" y="37773"/>
                  </a:lnTo>
                  <a:lnTo>
                    <a:pt x="119781" y="29564"/>
                  </a:lnTo>
                  <a:lnTo>
                    <a:pt x="111691" y="22494"/>
                  </a:lnTo>
                  <a:lnTo>
                    <a:pt x="103116" y="16541"/>
                  </a:lnTo>
                  <a:lnTo>
                    <a:pt x="93861" y="11188"/>
                  </a:lnTo>
                  <a:lnTo>
                    <a:pt x="82005" y="5961"/>
                  </a:lnTo>
                  <a:lnTo>
                    <a:pt x="6419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261776" y="545795"/>
              <a:ext cx="127719" cy="293479"/>
            </a:xfrm>
            <a:custGeom>
              <a:avLst/>
              <a:gdLst/>
              <a:ahLst/>
              <a:cxnLst/>
              <a:rect l="0" t="0" r="0" b="0"/>
              <a:pathLst>
                <a:path w="127719" h="293479">
                  <a:moveTo>
                    <a:pt x="45001" y="128028"/>
                  </a:moveTo>
                  <a:lnTo>
                    <a:pt x="39268" y="139764"/>
                  </a:lnTo>
                  <a:lnTo>
                    <a:pt x="34984" y="150892"/>
                  </a:lnTo>
                  <a:lnTo>
                    <a:pt x="31781" y="162491"/>
                  </a:lnTo>
                  <a:lnTo>
                    <a:pt x="29594" y="174652"/>
                  </a:lnTo>
                  <a:lnTo>
                    <a:pt x="28545" y="187312"/>
                  </a:lnTo>
                  <a:lnTo>
                    <a:pt x="28599" y="200368"/>
                  </a:lnTo>
                  <a:lnTo>
                    <a:pt x="29423" y="213720"/>
                  </a:lnTo>
                  <a:lnTo>
                    <a:pt x="30502" y="227285"/>
                  </a:lnTo>
                  <a:lnTo>
                    <a:pt x="31523" y="240996"/>
                  </a:lnTo>
                  <a:lnTo>
                    <a:pt x="32527" y="254642"/>
                  </a:lnTo>
                  <a:lnTo>
                    <a:pt x="33806" y="267884"/>
                  </a:lnTo>
                  <a:lnTo>
                    <a:pt x="35491" y="280499"/>
                  </a:lnTo>
                  <a:lnTo>
                    <a:pt x="36618" y="290044"/>
                  </a:lnTo>
                  <a:lnTo>
                    <a:pt x="36092" y="293478"/>
                  </a:lnTo>
                  <a:lnTo>
                    <a:pt x="34445" y="291818"/>
                  </a:lnTo>
                  <a:lnTo>
                    <a:pt x="32136" y="286479"/>
                  </a:lnTo>
                  <a:lnTo>
                    <a:pt x="29413" y="278114"/>
                  </a:lnTo>
                  <a:lnTo>
                    <a:pt x="26424" y="267265"/>
                  </a:lnTo>
                  <a:lnTo>
                    <a:pt x="23260" y="254482"/>
                  </a:lnTo>
                  <a:lnTo>
                    <a:pt x="19980" y="240260"/>
                  </a:lnTo>
                  <a:lnTo>
                    <a:pt x="16623" y="224999"/>
                  </a:lnTo>
                  <a:lnTo>
                    <a:pt x="13214" y="208843"/>
                  </a:lnTo>
                  <a:lnTo>
                    <a:pt x="9772" y="191708"/>
                  </a:lnTo>
                  <a:lnTo>
                    <a:pt x="6316" y="173633"/>
                  </a:lnTo>
                  <a:lnTo>
                    <a:pt x="3182" y="155088"/>
                  </a:lnTo>
                  <a:lnTo>
                    <a:pt x="989" y="136864"/>
                  </a:lnTo>
                  <a:lnTo>
                    <a:pt x="0" y="119383"/>
                  </a:lnTo>
                  <a:lnTo>
                    <a:pt x="150" y="102713"/>
                  </a:lnTo>
                  <a:lnTo>
                    <a:pt x="1238" y="86751"/>
                  </a:lnTo>
                  <a:lnTo>
                    <a:pt x="3050" y="71356"/>
                  </a:lnTo>
                  <a:lnTo>
                    <a:pt x="5553" y="56711"/>
                  </a:lnTo>
                  <a:lnTo>
                    <a:pt x="8901" y="43313"/>
                  </a:lnTo>
                  <a:lnTo>
                    <a:pt x="13124" y="31344"/>
                  </a:lnTo>
                  <a:lnTo>
                    <a:pt x="18433" y="20999"/>
                  </a:lnTo>
                  <a:lnTo>
                    <a:pt x="25286" y="12646"/>
                  </a:lnTo>
                  <a:lnTo>
                    <a:pt x="33781" y="6299"/>
                  </a:lnTo>
                  <a:lnTo>
                    <a:pt x="43401" y="2002"/>
                  </a:lnTo>
                  <a:lnTo>
                    <a:pt x="53235" y="0"/>
                  </a:lnTo>
                  <a:lnTo>
                    <a:pt x="62734" y="212"/>
                  </a:lnTo>
                  <a:lnTo>
                    <a:pt x="71719" y="2454"/>
                  </a:lnTo>
                  <a:lnTo>
                    <a:pt x="80206" y="6616"/>
                  </a:lnTo>
                  <a:lnTo>
                    <a:pt x="88282" y="12449"/>
                  </a:lnTo>
                  <a:lnTo>
                    <a:pt x="96044" y="19618"/>
                  </a:lnTo>
                  <a:lnTo>
                    <a:pt x="103578" y="27791"/>
                  </a:lnTo>
                  <a:lnTo>
                    <a:pt x="110935" y="36693"/>
                  </a:lnTo>
                  <a:lnTo>
                    <a:pt x="117675" y="46108"/>
                  </a:lnTo>
                  <a:lnTo>
                    <a:pt x="122912" y="55881"/>
                  </a:lnTo>
                  <a:lnTo>
                    <a:pt x="126276" y="65899"/>
                  </a:lnTo>
                  <a:lnTo>
                    <a:pt x="127718" y="76083"/>
                  </a:lnTo>
                  <a:lnTo>
                    <a:pt x="127248" y="86381"/>
                  </a:lnTo>
                  <a:lnTo>
                    <a:pt x="125075" y="96746"/>
                  </a:lnTo>
                  <a:lnTo>
                    <a:pt x="121362" y="106825"/>
                  </a:lnTo>
                  <a:lnTo>
                    <a:pt x="116138" y="115987"/>
                  </a:lnTo>
                  <a:lnTo>
                    <a:pt x="109555" y="123963"/>
                  </a:lnTo>
                  <a:lnTo>
                    <a:pt x="101866" y="130810"/>
                  </a:lnTo>
                  <a:lnTo>
                    <a:pt x="93337" y="136725"/>
                  </a:lnTo>
                  <a:lnTo>
                    <a:pt x="84208" y="141923"/>
                  </a:lnTo>
                  <a:lnTo>
                    <a:pt x="75112" y="146447"/>
                  </a:lnTo>
                  <a:lnTo>
                    <a:pt x="66186" y="150605"/>
                  </a:lnTo>
                  <a:lnTo>
                    <a:pt x="56653" y="154767"/>
                  </a:lnTo>
                  <a:lnTo>
                    <a:pt x="45001" y="1596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444702" y="589595"/>
              <a:ext cx="9475" cy="157929"/>
            </a:xfrm>
            <a:custGeom>
              <a:avLst/>
              <a:gdLst/>
              <a:ahLst/>
              <a:cxnLst/>
              <a:rect l="0" t="0" r="0" b="0"/>
              <a:pathLst>
                <a:path w="9475" h="157929">
                  <a:moveTo>
                    <a:pt x="9474" y="0"/>
                  </a:moveTo>
                  <a:lnTo>
                    <a:pt x="6608" y="8869"/>
                  </a:lnTo>
                  <a:lnTo>
                    <a:pt x="4465" y="17856"/>
                  </a:lnTo>
                  <a:lnTo>
                    <a:pt x="2862" y="27851"/>
                  </a:lnTo>
                  <a:lnTo>
                    <a:pt x="1683" y="38832"/>
                  </a:lnTo>
                  <a:lnTo>
                    <a:pt x="833" y="50643"/>
                  </a:lnTo>
                  <a:lnTo>
                    <a:pt x="242" y="63097"/>
                  </a:lnTo>
                  <a:lnTo>
                    <a:pt x="0" y="75862"/>
                  </a:lnTo>
                  <a:lnTo>
                    <a:pt x="363" y="88494"/>
                  </a:lnTo>
                  <a:lnTo>
                    <a:pt x="1418" y="100754"/>
                  </a:lnTo>
                  <a:lnTo>
                    <a:pt x="2948" y="112339"/>
                  </a:lnTo>
                  <a:lnTo>
                    <a:pt x="4672" y="124039"/>
                  </a:lnTo>
                  <a:lnTo>
                    <a:pt x="6743" y="137996"/>
                  </a:lnTo>
                  <a:lnTo>
                    <a:pt x="9474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443647" y="505367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517347" y="583315"/>
              <a:ext cx="126343" cy="150183"/>
            </a:xfrm>
            <a:custGeom>
              <a:avLst/>
              <a:gdLst/>
              <a:ahLst/>
              <a:cxnLst/>
              <a:rect l="0" t="0" r="0" b="0"/>
              <a:pathLst>
                <a:path w="126343" h="150183">
                  <a:moveTo>
                    <a:pt x="0" y="16809"/>
                  </a:moveTo>
                  <a:lnTo>
                    <a:pt x="8802" y="13875"/>
                  </a:lnTo>
                  <a:lnTo>
                    <a:pt x="17148" y="11093"/>
                  </a:lnTo>
                  <a:lnTo>
                    <a:pt x="25851" y="8198"/>
                  </a:lnTo>
                  <a:lnTo>
                    <a:pt x="35145" y="5330"/>
                  </a:lnTo>
                  <a:lnTo>
                    <a:pt x="45289" y="2814"/>
                  </a:lnTo>
                  <a:lnTo>
                    <a:pt x="56315" y="821"/>
                  </a:lnTo>
                  <a:lnTo>
                    <a:pt x="67462" y="0"/>
                  </a:lnTo>
                  <a:lnTo>
                    <a:pt x="77339" y="1499"/>
                  </a:lnTo>
                  <a:lnTo>
                    <a:pt x="85260" y="5730"/>
                  </a:lnTo>
                  <a:lnTo>
                    <a:pt x="90895" y="12150"/>
                  </a:lnTo>
                  <a:lnTo>
                    <a:pt x="93934" y="19671"/>
                  </a:lnTo>
                  <a:lnTo>
                    <a:pt x="94488" y="27538"/>
                  </a:lnTo>
                  <a:lnTo>
                    <a:pt x="92793" y="35391"/>
                  </a:lnTo>
                  <a:lnTo>
                    <a:pt x="89012" y="43101"/>
                  </a:lnTo>
                  <a:lnTo>
                    <a:pt x="83447" y="50649"/>
                  </a:lnTo>
                  <a:lnTo>
                    <a:pt x="76631" y="58054"/>
                  </a:lnTo>
                  <a:lnTo>
                    <a:pt x="69227" y="65347"/>
                  </a:lnTo>
                  <a:lnTo>
                    <a:pt x="61661" y="72561"/>
                  </a:lnTo>
                  <a:lnTo>
                    <a:pt x="54126" y="79884"/>
                  </a:lnTo>
                  <a:lnTo>
                    <a:pt x="46688" y="87640"/>
                  </a:lnTo>
                  <a:lnTo>
                    <a:pt x="39365" y="95973"/>
                  </a:lnTo>
                  <a:lnTo>
                    <a:pt x="32634" y="104858"/>
                  </a:lnTo>
                  <a:lnTo>
                    <a:pt x="27397" y="114201"/>
                  </a:lnTo>
                  <a:lnTo>
                    <a:pt x="24037" y="123876"/>
                  </a:lnTo>
                  <a:lnTo>
                    <a:pt x="22936" y="133135"/>
                  </a:lnTo>
                  <a:lnTo>
                    <a:pt x="24698" y="140673"/>
                  </a:lnTo>
                  <a:lnTo>
                    <a:pt x="29367" y="145919"/>
                  </a:lnTo>
                  <a:lnTo>
                    <a:pt x="36382" y="148963"/>
                  </a:lnTo>
                  <a:lnTo>
                    <a:pt x="44903" y="150182"/>
                  </a:lnTo>
                  <a:lnTo>
                    <a:pt x="54290" y="149999"/>
                  </a:lnTo>
                  <a:lnTo>
                    <a:pt x="64163" y="148626"/>
                  </a:lnTo>
                  <a:lnTo>
                    <a:pt x="74307" y="146052"/>
                  </a:lnTo>
                  <a:lnTo>
                    <a:pt x="84593" y="142375"/>
                  </a:lnTo>
                  <a:lnTo>
                    <a:pt x="94500" y="138094"/>
                  </a:lnTo>
                  <a:lnTo>
                    <a:pt x="104073" y="133614"/>
                  </a:lnTo>
                  <a:lnTo>
                    <a:pt x="114151" y="128542"/>
                  </a:lnTo>
                  <a:lnTo>
                    <a:pt x="126342" y="1220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654218" y="604195"/>
              <a:ext cx="347441" cy="164386"/>
            </a:xfrm>
            <a:custGeom>
              <a:avLst/>
              <a:gdLst/>
              <a:ahLst/>
              <a:cxnLst/>
              <a:rect l="0" t="0" r="0" b="0"/>
              <a:pathLst>
                <a:path w="347441" h="164386">
                  <a:moveTo>
                    <a:pt x="0" y="16986"/>
                  </a:moveTo>
                  <a:lnTo>
                    <a:pt x="8801" y="14052"/>
                  </a:lnTo>
                  <a:lnTo>
                    <a:pt x="17147" y="11270"/>
                  </a:lnTo>
                  <a:lnTo>
                    <a:pt x="25851" y="8375"/>
                  </a:lnTo>
                  <a:lnTo>
                    <a:pt x="35145" y="5507"/>
                  </a:lnTo>
                  <a:lnTo>
                    <a:pt x="45288" y="2991"/>
                  </a:lnTo>
                  <a:lnTo>
                    <a:pt x="56311" y="994"/>
                  </a:lnTo>
                  <a:lnTo>
                    <a:pt x="67285" y="0"/>
                  </a:lnTo>
                  <a:lnTo>
                    <a:pt x="76514" y="850"/>
                  </a:lnTo>
                  <a:lnTo>
                    <a:pt x="83185" y="3837"/>
                  </a:lnTo>
                  <a:lnTo>
                    <a:pt x="87169" y="8777"/>
                  </a:lnTo>
                  <a:lnTo>
                    <a:pt x="88559" y="15298"/>
                  </a:lnTo>
                  <a:lnTo>
                    <a:pt x="87714" y="23011"/>
                  </a:lnTo>
                  <a:lnTo>
                    <a:pt x="85099" y="31424"/>
                  </a:lnTo>
                  <a:lnTo>
                    <a:pt x="81159" y="39975"/>
                  </a:lnTo>
                  <a:lnTo>
                    <a:pt x="76269" y="48352"/>
                  </a:lnTo>
                  <a:lnTo>
                    <a:pt x="70874" y="56617"/>
                  </a:lnTo>
                  <a:lnTo>
                    <a:pt x="65487" y="65087"/>
                  </a:lnTo>
                  <a:lnTo>
                    <a:pt x="60396" y="73936"/>
                  </a:lnTo>
                  <a:lnTo>
                    <a:pt x="55995" y="83187"/>
                  </a:lnTo>
                  <a:lnTo>
                    <a:pt x="52870" y="92784"/>
                  </a:lnTo>
                  <a:lnTo>
                    <a:pt x="51223" y="102633"/>
                  </a:lnTo>
                  <a:lnTo>
                    <a:pt x="51254" y="112010"/>
                  </a:lnTo>
                  <a:lnTo>
                    <a:pt x="53319" y="119629"/>
                  </a:lnTo>
                  <a:lnTo>
                    <a:pt x="57412" y="124924"/>
                  </a:lnTo>
                  <a:lnTo>
                    <a:pt x="63244" y="127832"/>
                  </a:lnTo>
                  <a:lnTo>
                    <a:pt x="70439" y="128427"/>
                  </a:lnTo>
                  <a:lnTo>
                    <a:pt x="78644" y="127012"/>
                  </a:lnTo>
                  <a:lnTo>
                    <a:pt x="87573" y="123997"/>
                  </a:lnTo>
                  <a:lnTo>
                    <a:pt x="97010" y="119782"/>
                  </a:lnTo>
                  <a:lnTo>
                    <a:pt x="106799" y="114702"/>
                  </a:lnTo>
                  <a:lnTo>
                    <a:pt x="116828" y="109179"/>
                  </a:lnTo>
                  <a:lnTo>
                    <a:pt x="127021" y="103706"/>
                  </a:lnTo>
                  <a:lnTo>
                    <a:pt x="137325" y="98547"/>
                  </a:lnTo>
                  <a:lnTo>
                    <a:pt x="147702" y="93762"/>
                  </a:lnTo>
                  <a:lnTo>
                    <a:pt x="158130" y="89314"/>
                  </a:lnTo>
                  <a:lnTo>
                    <a:pt x="168596" y="85134"/>
                  </a:lnTo>
                  <a:lnTo>
                    <a:pt x="179252" y="81157"/>
                  </a:lnTo>
                  <a:lnTo>
                    <a:pt x="190399" y="77324"/>
                  </a:lnTo>
                  <a:lnTo>
                    <a:pt x="202151" y="73590"/>
                  </a:lnTo>
                  <a:lnTo>
                    <a:pt x="214146" y="69758"/>
                  </a:lnTo>
                  <a:lnTo>
                    <a:pt x="225666" y="65499"/>
                  </a:lnTo>
                  <a:lnTo>
                    <a:pt x="236324" y="60659"/>
                  </a:lnTo>
                  <a:lnTo>
                    <a:pt x="245597" y="54933"/>
                  </a:lnTo>
                  <a:lnTo>
                    <a:pt x="252690" y="47799"/>
                  </a:lnTo>
                  <a:lnTo>
                    <a:pt x="257364" y="39125"/>
                  </a:lnTo>
                  <a:lnTo>
                    <a:pt x="259384" y="29724"/>
                  </a:lnTo>
                  <a:lnTo>
                    <a:pt x="258253" y="21101"/>
                  </a:lnTo>
                  <a:lnTo>
                    <a:pt x="254014" y="14062"/>
                  </a:lnTo>
                  <a:lnTo>
                    <a:pt x="247291" y="9036"/>
                  </a:lnTo>
                  <a:lnTo>
                    <a:pt x="238968" y="6413"/>
                  </a:lnTo>
                  <a:lnTo>
                    <a:pt x="229717" y="6144"/>
                  </a:lnTo>
                  <a:lnTo>
                    <a:pt x="220106" y="8031"/>
                  </a:lnTo>
                  <a:lnTo>
                    <a:pt x="210667" y="11940"/>
                  </a:lnTo>
                  <a:lnTo>
                    <a:pt x="201665" y="17597"/>
                  </a:lnTo>
                  <a:lnTo>
                    <a:pt x="193300" y="24644"/>
                  </a:lnTo>
                  <a:lnTo>
                    <a:pt x="185820" y="32734"/>
                  </a:lnTo>
                  <a:lnTo>
                    <a:pt x="179277" y="41584"/>
                  </a:lnTo>
                  <a:lnTo>
                    <a:pt x="173880" y="51134"/>
                  </a:lnTo>
                  <a:lnTo>
                    <a:pt x="170077" y="61529"/>
                  </a:lnTo>
                  <a:lnTo>
                    <a:pt x="167968" y="72774"/>
                  </a:lnTo>
                  <a:lnTo>
                    <a:pt x="167517" y="84427"/>
                  </a:lnTo>
                  <a:lnTo>
                    <a:pt x="168726" y="95717"/>
                  </a:lnTo>
                  <a:lnTo>
                    <a:pt x="171433" y="106221"/>
                  </a:lnTo>
                  <a:lnTo>
                    <a:pt x="175518" y="115392"/>
                  </a:lnTo>
                  <a:lnTo>
                    <a:pt x="181001" y="122415"/>
                  </a:lnTo>
                  <a:lnTo>
                    <a:pt x="187757" y="127045"/>
                  </a:lnTo>
                  <a:lnTo>
                    <a:pt x="195392" y="129033"/>
                  </a:lnTo>
                  <a:lnTo>
                    <a:pt x="203355" y="127880"/>
                  </a:lnTo>
                  <a:lnTo>
                    <a:pt x="211291" y="123624"/>
                  </a:lnTo>
                  <a:lnTo>
                    <a:pt x="218737" y="116718"/>
                  </a:lnTo>
                  <a:lnTo>
                    <a:pt x="225052" y="107741"/>
                  </a:lnTo>
                  <a:lnTo>
                    <a:pt x="230027" y="97297"/>
                  </a:lnTo>
                  <a:lnTo>
                    <a:pt x="234740" y="88242"/>
                  </a:lnTo>
                  <a:lnTo>
                    <a:pt x="240137" y="84198"/>
                  </a:lnTo>
                  <a:lnTo>
                    <a:pt x="245518" y="84722"/>
                  </a:lnTo>
                  <a:lnTo>
                    <a:pt x="250925" y="88153"/>
                  </a:lnTo>
                  <a:lnTo>
                    <a:pt x="256716" y="93386"/>
                  </a:lnTo>
                  <a:lnTo>
                    <a:pt x="263276" y="99978"/>
                  </a:lnTo>
                  <a:lnTo>
                    <a:pt x="270720" y="107647"/>
                  </a:lnTo>
                  <a:lnTo>
                    <a:pt x="278969" y="115978"/>
                  </a:lnTo>
                  <a:lnTo>
                    <a:pt x="287863" y="124448"/>
                  </a:lnTo>
                  <a:lnTo>
                    <a:pt x="297239" y="132743"/>
                  </a:lnTo>
                  <a:lnTo>
                    <a:pt x="306696" y="140464"/>
                  </a:lnTo>
                  <a:lnTo>
                    <a:pt x="316645" y="147790"/>
                  </a:lnTo>
                  <a:lnTo>
                    <a:pt x="329074" y="155359"/>
                  </a:lnTo>
                  <a:lnTo>
                    <a:pt x="347440" y="1643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991130" y="736994"/>
              <a:ext cx="21057" cy="21058"/>
            </a:xfrm>
            <a:custGeom>
              <a:avLst/>
              <a:gdLst/>
              <a:ahLst/>
              <a:cxnLst/>
              <a:rect l="0" t="0" r="0" b="0"/>
              <a:pathLst>
                <a:path w="21057" h="21058">
                  <a:moveTo>
                    <a:pt x="21056" y="0"/>
                  </a:moveTo>
                  <a:lnTo>
                    <a:pt x="14817" y="6239"/>
                  </a:lnTo>
                  <a:lnTo>
                    <a:pt x="9878" y="111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18515" y="2686081"/>
            <a:ext cx="340011" cy="415179"/>
            <a:chOff x="118515" y="2686081"/>
            <a:chExt cx="340011" cy="415179"/>
          </a:xfrm>
        </p:grpSpPr>
        <p:sp>
          <p:nvSpPr>
            <p:cNvPr id="48" name="Freeform 47"/>
            <p:cNvSpPr/>
            <p:nvPr/>
          </p:nvSpPr>
          <p:spPr>
            <a:xfrm>
              <a:off x="205829" y="2754148"/>
              <a:ext cx="185568" cy="285622"/>
            </a:xfrm>
            <a:custGeom>
              <a:avLst/>
              <a:gdLst/>
              <a:ahLst/>
              <a:cxnLst/>
              <a:rect l="0" t="0" r="0" b="0"/>
              <a:pathLst>
                <a:path w="185568" h="285622">
                  <a:moveTo>
                    <a:pt x="17112" y="7871"/>
                  </a:moveTo>
                  <a:lnTo>
                    <a:pt x="14245" y="16740"/>
                  </a:lnTo>
                  <a:lnTo>
                    <a:pt x="12103" y="25726"/>
                  </a:lnTo>
                  <a:lnTo>
                    <a:pt x="10495" y="35717"/>
                  </a:lnTo>
                  <a:lnTo>
                    <a:pt x="9142" y="46525"/>
                  </a:lnTo>
                  <a:lnTo>
                    <a:pt x="7645" y="57688"/>
                  </a:lnTo>
                  <a:lnTo>
                    <a:pt x="5791" y="68824"/>
                  </a:lnTo>
                  <a:lnTo>
                    <a:pt x="3450" y="77360"/>
                  </a:lnTo>
                  <a:lnTo>
                    <a:pt x="1168" y="80127"/>
                  </a:lnTo>
                  <a:lnTo>
                    <a:pt x="0" y="78009"/>
                  </a:lnTo>
                  <a:lnTo>
                    <a:pt x="85" y="72681"/>
                  </a:lnTo>
                  <a:lnTo>
                    <a:pt x="1187" y="65376"/>
                  </a:lnTo>
                  <a:lnTo>
                    <a:pt x="3035" y="56867"/>
                  </a:lnTo>
                  <a:lnTo>
                    <a:pt x="5417" y="47624"/>
                  </a:lnTo>
                  <a:lnTo>
                    <a:pt x="8331" y="38088"/>
                  </a:lnTo>
                  <a:lnTo>
                    <a:pt x="11971" y="28739"/>
                  </a:lnTo>
                  <a:lnTo>
                    <a:pt x="16390" y="19824"/>
                  </a:lnTo>
                  <a:lnTo>
                    <a:pt x="21665" y="11866"/>
                  </a:lnTo>
                  <a:lnTo>
                    <a:pt x="27963" y="5728"/>
                  </a:lnTo>
                  <a:lnTo>
                    <a:pt x="35268" y="1723"/>
                  </a:lnTo>
                  <a:lnTo>
                    <a:pt x="43105" y="0"/>
                  </a:lnTo>
                  <a:lnTo>
                    <a:pt x="50673" y="806"/>
                  </a:lnTo>
                  <a:lnTo>
                    <a:pt x="57534" y="4015"/>
                  </a:lnTo>
                  <a:lnTo>
                    <a:pt x="63614" y="9234"/>
                  </a:lnTo>
                  <a:lnTo>
                    <a:pt x="69005" y="16009"/>
                  </a:lnTo>
                  <a:lnTo>
                    <a:pt x="73852" y="23928"/>
                  </a:lnTo>
                  <a:lnTo>
                    <a:pt x="78295" y="32665"/>
                  </a:lnTo>
                  <a:lnTo>
                    <a:pt x="82447" y="41973"/>
                  </a:lnTo>
                  <a:lnTo>
                    <a:pt x="86395" y="51675"/>
                  </a:lnTo>
                  <a:lnTo>
                    <a:pt x="90202" y="61646"/>
                  </a:lnTo>
                  <a:lnTo>
                    <a:pt x="93912" y="71800"/>
                  </a:lnTo>
                  <a:lnTo>
                    <a:pt x="97552" y="82082"/>
                  </a:lnTo>
                  <a:lnTo>
                    <a:pt x="100979" y="92615"/>
                  </a:lnTo>
                  <a:lnTo>
                    <a:pt x="103901" y="103679"/>
                  </a:lnTo>
                  <a:lnTo>
                    <a:pt x="106198" y="115391"/>
                  </a:lnTo>
                  <a:lnTo>
                    <a:pt x="107909" y="127867"/>
                  </a:lnTo>
                  <a:lnTo>
                    <a:pt x="109140" y="141307"/>
                  </a:lnTo>
                  <a:lnTo>
                    <a:pt x="110001" y="155713"/>
                  </a:lnTo>
                  <a:lnTo>
                    <a:pt x="110428" y="170625"/>
                  </a:lnTo>
                  <a:lnTo>
                    <a:pt x="110190" y="185248"/>
                  </a:lnTo>
                  <a:lnTo>
                    <a:pt x="109211" y="199153"/>
                  </a:lnTo>
                  <a:lnTo>
                    <a:pt x="107401" y="212268"/>
                  </a:lnTo>
                  <a:lnTo>
                    <a:pt x="104583" y="224689"/>
                  </a:lnTo>
                  <a:lnTo>
                    <a:pt x="100755" y="236558"/>
                  </a:lnTo>
                  <a:lnTo>
                    <a:pt x="95895" y="247852"/>
                  </a:lnTo>
                  <a:lnTo>
                    <a:pt x="89884" y="258378"/>
                  </a:lnTo>
                  <a:lnTo>
                    <a:pt x="82771" y="268076"/>
                  </a:lnTo>
                  <a:lnTo>
                    <a:pt x="74894" y="276386"/>
                  </a:lnTo>
                  <a:lnTo>
                    <a:pt x="66769" y="282227"/>
                  </a:lnTo>
                  <a:lnTo>
                    <a:pt x="58714" y="285222"/>
                  </a:lnTo>
                  <a:lnTo>
                    <a:pt x="50850" y="285621"/>
                  </a:lnTo>
                  <a:lnTo>
                    <a:pt x="43190" y="283920"/>
                  </a:lnTo>
                  <a:lnTo>
                    <a:pt x="35714" y="280622"/>
                  </a:lnTo>
                  <a:lnTo>
                    <a:pt x="28711" y="275835"/>
                  </a:lnTo>
                  <a:lnTo>
                    <a:pt x="22759" y="269283"/>
                  </a:lnTo>
                  <a:lnTo>
                    <a:pt x="18098" y="260965"/>
                  </a:lnTo>
                  <a:lnTo>
                    <a:pt x="14968" y="251450"/>
                  </a:lnTo>
                  <a:lnTo>
                    <a:pt x="13766" y="241680"/>
                  </a:lnTo>
                  <a:lnTo>
                    <a:pt x="14526" y="232230"/>
                  </a:lnTo>
                  <a:lnTo>
                    <a:pt x="17307" y="223617"/>
                  </a:lnTo>
                  <a:lnTo>
                    <a:pt x="22365" y="216443"/>
                  </a:lnTo>
                  <a:lnTo>
                    <a:pt x="29608" y="210893"/>
                  </a:lnTo>
                  <a:lnTo>
                    <a:pt x="38368" y="207134"/>
                  </a:lnTo>
                  <a:lnTo>
                    <a:pt x="47616" y="205494"/>
                  </a:lnTo>
                  <a:lnTo>
                    <a:pt x="56717" y="205944"/>
                  </a:lnTo>
                  <a:lnTo>
                    <a:pt x="65433" y="208176"/>
                  </a:lnTo>
                  <a:lnTo>
                    <a:pt x="73739" y="211798"/>
                  </a:lnTo>
                  <a:lnTo>
                    <a:pt x="81694" y="216451"/>
                  </a:lnTo>
                  <a:lnTo>
                    <a:pt x="89375" y="221842"/>
                  </a:lnTo>
                  <a:lnTo>
                    <a:pt x="96854" y="227752"/>
                  </a:lnTo>
                  <a:lnTo>
                    <a:pt x="104199" y="234009"/>
                  </a:lnTo>
                  <a:lnTo>
                    <a:pt x="111779" y="240176"/>
                  </a:lnTo>
                  <a:lnTo>
                    <a:pt x="120240" y="245557"/>
                  </a:lnTo>
                  <a:lnTo>
                    <a:pt x="129850" y="249836"/>
                  </a:lnTo>
                  <a:lnTo>
                    <a:pt x="140139" y="252856"/>
                  </a:lnTo>
                  <a:lnTo>
                    <a:pt x="151195" y="254631"/>
                  </a:lnTo>
                  <a:lnTo>
                    <a:pt x="165112" y="254196"/>
                  </a:lnTo>
                  <a:lnTo>
                    <a:pt x="185567" y="2500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18515" y="2686081"/>
              <a:ext cx="340011" cy="415179"/>
            </a:xfrm>
            <a:custGeom>
              <a:avLst/>
              <a:gdLst/>
              <a:ahLst/>
              <a:cxnLst/>
              <a:rect l="0" t="0" r="0" b="0"/>
              <a:pathLst>
                <a:path w="340011" h="415179">
                  <a:moveTo>
                    <a:pt x="209710" y="12767"/>
                  </a:moveTo>
                  <a:lnTo>
                    <a:pt x="200842" y="9900"/>
                  </a:lnTo>
                  <a:lnTo>
                    <a:pt x="191855" y="7758"/>
                  </a:lnTo>
                  <a:lnTo>
                    <a:pt x="181860" y="6155"/>
                  </a:lnTo>
                  <a:lnTo>
                    <a:pt x="170879" y="4975"/>
                  </a:lnTo>
                  <a:lnTo>
                    <a:pt x="159068" y="4126"/>
                  </a:lnTo>
                  <a:lnTo>
                    <a:pt x="146619" y="3538"/>
                  </a:lnTo>
                  <a:lnTo>
                    <a:pt x="134026" y="3469"/>
                  </a:lnTo>
                  <a:lnTo>
                    <a:pt x="122042" y="4482"/>
                  </a:lnTo>
                  <a:lnTo>
                    <a:pt x="111027" y="6795"/>
                  </a:lnTo>
                  <a:lnTo>
                    <a:pt x="100990" y="10315"/>
                  </a:lnTo>
                  <a:lnTo>
                    <a:pt x="91781" y="14820"/>
                  </a:lnTo>
                  <a:lnTo>
                    <a:pt x="83214" y="20073"/>
                  </a:lnTo>
                  <a:lnTo>
                    <a:pt x="75119" y="25869"/>
                  </a:lnTo>
                  <a:lnTo>
                    <a:pt x="67361" y="32052"/>
                  </a:lnTo>
                  <a:lnTo>
                    <a:pt x="59843" y="38507"/>
                  </a:lnTo>
                  <a:lnTo>
                    <a:pt x="52657" y="45314"/>
                  </a:lnTo>
                  <a:lnTo>
                    <a:pt x="46056" y="52723"/>
                  </a:lnTo>
                  <a:lnTo>
                    <a:pt x="40132" y="60826"/>
                  </a:lnTo>
                  <a:lnTo>
                    <a:pt x="34662" y="69726"/>
                  </a:lnTo>
                  <a:lnTo>
                    <a:pt x="29222" y="79612"/>
                  </a:lnTo>
                  <a:lnTo>
                    <a:pt x="23568" y="90488"/>
                  </a:lnTo>
                  <a:lnTo>
                    <a:pt x="17957" y="102216"/>
                  </a:lnTo>
                  <a:lnTo>
                    <a:pt x="13022" y="114613"/>
                  </a:lnTo>
                  <a:lnTo>
                    <a:pt x="9074" y="127511"/>
                  </a:lnTo>
                  <a:lnTo>
                    <a:pt x="6101" y="140934"/>
                  </a:lnTo>
                  <a:lnTo>
                    <a:pt x="3949" y="155083"/>
                  </a:lnTo>
                  <a:lnTo>
                    <a:pt x="2429" y="170005"/>
                  </a:lnTo>
                  <a:lnTo>
                    <a:pt x="1373" y="185451"/>
                  </a:lnTo>
                  <a:lnTo>
                    <a:pt x="649" y="200971"/>
                  </a:lnTo>
                  <a:lnTo>
                    <a:pt x="161" y="216297"/>
                  </a:lnTo>
                  <a:lnTo>
                    <a:pt x="0" y="231180"/>
                  </a:lnTo>
                  <a:lnTo>
                    <a:pt x="423" y="245328"/>
                  </a:lnTo>
                  <a:lnTo>
                    <a:pt x="1530" y="258658"/>
                  </a:lnTo>
                  <a:lnTo>
                    <a:pt x="3427" y="271253"/>
                  </a:lnTo>
                  <a:lnTo>
                    <a:pt x="6304" y="283259"/>
                  </a:lnTo>
                  <a:lnTo>
                    <a:pt x="10168" y="294818"/>
                  </a:lnTo>
                  <a:lnTo>
                    <a:pt x="14881" y="305888"/>
                  </a:lnTo>
                  <a:lnTo>
                    <a:pt x="20262" y="316256"/>
                  </a:lnTo>
                  <a:lnTo>
                    <a:pt x="26139" y="325863"/>
                  </a:lnTo>
                  <a:lnTo>
                    <a:pt x="32371" y="334790"/>
                  </a:lnTo>
                  <a:lnTo>
                    <a:pt x="38854" y="343173"/>
                  </a:lnTo>
                  <a:lnTo>
                    <a:pt x="45509" y="351146"/>
                  </a:lnTo>
                  <a:lnTo>
                    <a:pt x="52282" y="358824"/>
                  </a:lnTo>
                  <a:lnTo>
                    <a:pt x="59136" y="366294"/>
                  </a:lnTo>
                  <a:lnTo>
                    <a:pt x="66049" y="373614"/>
                  </a:lnTo>
                  <a:lnTo>
                    <a:pt x="73167" y="380667"/>
                  </a:lnTo>
                  <a:lnTo>
                    <a:pt x="80785" y="387176"/>
                  </a:lnTo>
                  <a:lnTo>
                    <a:pt x="89028" y="393035"/>
                  </a:lnTo>
                  <a:lnTo>
                    <a:pt x="98023" y="398291"/>
                  </a:lnTo>
                  <a:lnTo>
                    <a:pt x="107972" y="403056"/>
                  </a:lnTo>
                  <a:lnTo>
                    <a:pt x="118886" y="407437"/>
                  </a:lnTo>
                  <a:lnTo>
                    <a:pt x="130470" y="411211"/>
                  </a:lnTo>
                  <a:lnTo>
                    <a:pt x="142237" y="413841"/>
                  </a:lnTo>
                  <a:lnTo>
                    <a:pt x="153890" y="415128"/>
                  </a:lnTo>
                  <a:lnTo>
                    <a:pt x="165323" y="415178"/>
                  </a:lnTo>
                  <a:lnTo>
                    <a:pt x="176533" y="414224"/>
                  </a:lnTo>
                  <a:lnTo>
                    <a:pt x="187554" y="412508"/>
                  </a:lnTo>
                  <a:lnTo>
                    <a:pt x="198430" y="410239"/>
                  </a:lnTo>
                  <a:lnTo>
                    <a:pt x="209200" y="407579"/>
                  </a:lnTo>
                  <a:lnTo>
                    <a:pt x="219890" y="404637"/>
                  </a:lnTo>
                  <a:lnTo>
                    <a:pt x="230358" y="401172"/>
                  </a:lnTo>
                  <a:lnTo>
                    <a:pt x="240314" y="396628"/>
                  </a:lnTo>
                  <a:lnTo>
                    <a:pt x="249641" y="390788"/>
                  </a:lnTo>
                  <a:lnTo>
                    <a:pt x="258379" y="383746"/>
                  </a:lnTo>
                  <a:lnTo>
                    <a:pt x="266634" y="375723"/>
                  </a:lnTo>
                  <a:lnTo>
                    <a:pt x="274522" y="366949"/>
                  </a:lnTo>
                  <a:lnTo>
                    <a:pt x="282142" y="357466"/>
                  </a:lnTo>
                  <a:lnTo>
                    <a:pt x="289573" y="347123"/>
                  </a:lnTo>
                  <a:lnTo>
                    <a:pt x="296868" y="335912"/>
                  </a:lnTo>
                  <a:lnTo>
                    <a:pt x="303903" y="324114"/>
                  </a:lnTo>
                  <a:lnTo>
                    <a:pt x="310401" y="312195"/>
                  </a:lnTo>
                  <a:lnTo>
                    <a:pt x="316248" y="300432"/>
                  </a:lnTo>
                  <a:lnTo>
                    <a:pt x="321326" y="288754"/>
                  </a:lnTo>
                  <a:lnTo>
                    <a:pt x="325439" y="276847"/>
                  </a:lnTo>
                  <a:lnTo>
                    <a:pt x="328579" y="264544"/>
                  </a:lnTo>
                  <a:lnTo>
                    <a:pt x="331044" y="251992"/>
                  </a:lnTo>
                  <a:lnTo>
                    <a:pt x="333322" y="239559"/>
                  </a:lnTo>
                  <a:lnTo>
                    <a:pt x="335703" y="227452"/>
                  </a:lnTo>
                  <a:lnTo>
                    <a:pt x="337965" y="215712"/>
                  </a:lnTo>
                  <a:lnTo>
                    <a:pt x="339499" y="204295"/>
                  </a:lnTo>
                  <a:lnTo>
                    <a:pt x="340010" y="193134"/>
                  </a:lnTo>
                  <a:lnTo>
                    <a:pt x="339522" y="182164"/>
                  </a:lnTo>
                  <a:lnTo>
                    <a:pt x="338197" y="171331"/>
                  </a:lnTo>
                  <a:lnTo>
                    <a:pt x="336230" y="160595"/>
                  </a:lnTo>
                  <a:lnTo>
                    <a:pt x="333790" y="149926"/>
                  </a:lnTo>
                  <a:lnTo>
                    <a:pt x="331015" y="139303"/>
                  </a:lnTo>
                  <a:lnTo>
                    <a:pt x="328000" y="128710"/>
                  </a:lnTo>
                  <a:lnTo>
                    <a:pt x="324656" y="118139"/>
                  </a:lnTo>
                  <a:lnTo>
                    <a:pt x="320726" y="107582"/>
                  </a:lnTo>
                  <a:lnTo>
                    <a:pt x="316116" y="97038"/>
                  </a:lnTo>
                  <a:lnTo>
                    <a:pt x="310884" y="86670"/>
                  </a:lnTo>
                  <a:lnTo>
                    <a:pt x="305147" y="76781"/>
                  </a:lnTo>
                  <a:lnTo>
                    <a:pt x="299027" y="67500"/>
                  </a:lnTo>
                  <a:lnTo>
                    <a:pt x="292630" y="58793"/>
                  </a:lnTo>
                  <a:lnTo>
                    <a:pt x="286037" y="50559"/>
                  </a:lnTo>
                  <a:lnTo>
                    <a:pt x="279297" y="42689"/>
                  </a:lnTo>
                  <a:lnTo>
                    <a:pt x="272128" y="35251"/>
                  </a:lnTo>
                  <a:lnTo>
                    <a:pt x="263944" y="28474"/>
                  </a:lnTo>
                  <a:lnTo>
                    <a:pt x="254512" y="22433"/>
                  </a:lnTo>
                  <a:lnTo>
                    <a:pt x="244074" y="17052"/>
                  </a:lnTo>
                  <a:lnTo>
                    <a:pt x="233149" y="12204"/>
                  </a:lnTo>
                  <a:lnTo>
                    <a:pt x="222094" y="7766"/>
                  </a:lnTo>
                  <a:lnTo>
                    <a:pt x="210908" y="3954"/>
                  </a:lnTo>
                  <a:lnTo>
                    <a:pt x="199340" y="1299"/>
                  </a:lnTo>
                  <a:lnTo>
                    <a:pt x="187268" y="0"/>
                  </a:lnTo>
                  <a:lnTo>
                    <a:pt x="174874" y="111"/>
                  </a:lnTo>
                  <a:lnTo>
                    <a:pt x="162547" y="1706"/>
                  </a:lnTo>
                  <a:lnTo>
                    <a:pt x="150511" y="4670"/>
                  </a:lnTo>
                  <a:lnTo>
                    <a:pt x="138818" y="8761"/>
                  </a:lnTo>
                  <a:lnTo>
                    <a:pt x="127433" y="13716"/>
                  </a:lnTo>
                  <a:lnTo>
                    <a:pt x="116307" y="19294"/>
                  </a:lnTo>
                  <a:lnTo>
                    <a:pt x="105832" y="25008"/>
                  </a:lnTo>
                  <a:lnTo>
                    <a:pt x="95816" y="30681"/>
                  </a:lnTo>
                  <a:lnTo>
                    <a:pt x="85377" y="36808"/>
                  </a:lnTo>
                  <a:lnTo>
                    <a:pt x="72840" y="443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612495" y="2611981"/>
            <a:ext cx="3163517" cy="423780"/>
            <a:chOff x="612495" y="2611981"/>
            <a:chExt cx="3163517" cy="423780"/>
          </a:xfrm>
        </p:grpSpPr>
        <p:sp>
          <p:nvSpPr>
            <p:cNvPr id="51" name="Freeform 50"/>
            <p:cNvSpPr/>
            <p:nvPr/>
          </p:nvSpPr>
          <p:spPr>
            <a:xfrm>
              <a:off x="791479" y="2751491"/>
              <a:ext cx="1" cy="284270"/>
            </a:xfrm>
            <a:custGeom>
              <a:avLst/>
              <a:gdLst/>
              <a:ahLst/>
              <a:cxnLst/>
              <a:rect l="0" t="0" r="0" b="0"/>
              <a:pathLst>
                <a:path w="1" h="284270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79"/>
                  </a:lnTo>
                  <a:lnTo>
                    <a:pt x="0" y="74104"/>
                  </a:lnTo>
                  <a:lnTo>
                    <a:pt x="0" y="90420"/>
                  </a:lnTo>
                  <a:lnTo>
                    <a:pt x="0" y="106937"/>
                  </a:lnTo>
                  <a:lnTo>
                    <a:pt x="0" y="123245"/>
                  </a:lnTo>
                  <a:lnTo>
                    <a:pt x="0" y="139136"/>
                  </a:lnTo>
                  <a:lnTo>
                    <a:pt x="0" y="154584"/>
                  </a:lnTo>
                  <a:lnTo>
                    <a:pt x="0" y="169650"/>
                  </a:lnTo>
                  <a:lnTo>
                    <a:pt x="0" y="184417"/>
                  </a:lnTo>
                  <a:lnTo>
                    <a:pt x="0" y="198963"/>
                  </a:lnTo>
                  <a:lnTo>
                    <a:pt x="0" y="213350"/>
                  </a:lnTo>
                  <a:lnTo>
                    <a:pt x="0" y="227608"/>
                  </a:lnTo>
                  <a:lnTo>
                    <a:pt x="0" y="241165"/>
                  </a:lnTo>
                  <a:lnTo>
                    <a:pt x="0" y="254191"/>
                  </a:lnTo>
                  <a:lnTo>
                    <a:pt x="0" y="267832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12495" y="2677791"/>
              <a:ext cx="305327" cy="94758"/>
            </a:xfrm>
            <a:custGeom>
              <a:avLst/>
              <a:gdLst/>
              <a:ahLst/>
              <a:cxnLst/>
              <a:rect l="0" t="0" r="0" b="0"/>
              <a:pathLst>
                <a:path w="305327" h="94758">
                  <a:moveTo>
                    <a:pt x="305326" y="0"/>
                  </a:moveTo>
                  <a:lnTo>
                    <a:pt x="296525" y="3001"/>
                  </a:lnTo>
                  <a:lnTo>
                    <a:pt x="288178" y="6424"/>
                  </a:lnTo>
                  <a:lnTo>
                    <a:pt x="279475" y="10615"/>
                  </a:lnTo>
                  <a:lnTo>
                    <a:pt x="270181" y="15342"/>
                  </a:lnTo>
                  <a:lnTo>
                    <a:pt x="260038" y="20175"/>
                  </a:lnTo>
                  <a:lnTo>
                    <a:pt x="248997" y="24857"/>
                  </a:lnTo>
                  <a:lnTo>
                    <a:pt x="237331" y="29466"/>
                  </a:lnTo>
                  <a:lnTo>
                    <a:pt x="225509" y="34316"/>
                  </a:lnTo>
                  <a:lnTo>
                    <a:pt x="213815" y="39573"/>
                  </a:lnTo>
                  <a:lnTo>
                    <a:pt x="202185" y="45086"/>
                  </a:lnTo>
                  <a:lnTo>
                    <a:pt x="190311" y="50487"/>
                  </a:lnTo>
                  <a:lnTo>
                    <a:pt x="178026" y="55561"/>
                  </a:lnTo>
                  <a:lnTo>
                    <a:pt x="165317" y="60104"/>
                  </a:lnTo>
                  <a:lnTo>
                    <a:pt x="152246" y="63849"/>
                  </a:lnTo>
                  <a:lnTo>
                    <a:pt x="138893" y="66740"/>
                  </a:lnTo>
                  <a:lnTo>
                    <a:pt x="125331" y="69036"/>
                  </a:lnTo>
                  <a:lnTo>
                    <a:pt x="111621" y="71200"/>
                  </a:lnTo>
                  <a:lnTo>
                    <a:pt x="97810" y="73513"/>
                  </a:lnTo>
                  <a:lnTo>
                    <a:pt x="84096" y="76070"/>
                  </a:lnTo>
                  <a:lnTo>
                    <a:pt x="70808" y="78866"/>
                  </a:lnTo>
                  <a:lnTo>
                    <a:pt x="58101" y="81857"/>
                  </a:lnTo>
                  <a:lnTo>
                    <a:pt x="46211" y="84843"/>
                  </a:lnTo>
                  <a:lnTo>
                    <a:pt x="34273" y="87777"/>
                  </a:lnTo>
                  <a:lnTo>
                    <a:pt x="20121" y="90916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13209" y="2709377"/>
              <a:ext cx="267826" cy="291416"/>
            </a:xfrm>
            <a:custGeom>
              <a:avLst/>
              <a:gdLst/>
              <a:ahLst/>
              <a:cxnLst/>
              <a:rect l="0" t="0" r="0" b="0"/>
              <a:pathLst>
                <a:path w="267826" h="291416">
                  <a:moveTo>
                    <a:pt x="4612" y="0"/>
                  </a:moveTo>
                  <a:lnTo>
                    <a:pt x="1813" y="11735"/>
                  </a:lnTo>
                  <a:lnTo>
                    <a:pt x="311" y="22864"/>
                  </a:lnTo>
                  <a:lnTo>
                    <a:pt x="0" y="34462"/>
                  </a:lnTo>
                  <a:lnTo>
                    <a:pt x="506" y="46623"/>
                  </a:lnTo>
                  <a:lnTo>
                    <a:pt x="1326" y="59283"/>
                  </a:lnTo>
                  <a:lnTo>
                    <a:pt x="2141" y="72340"/>
                  </a:lnTo>
                  <a:lnTo>
                    <a:pt x="2825" y="85691"/>
                  </a:lnTo>
                  <a:lnTo>
                    <a:pt x="3352" y="99256"/>
                  </a:lnTo>
                  <a:lnTo>
                    <a:pt x="3742" y="112967"/>
                  </a:lnTo>
                  <a:lnTo>
                    <a:pt x="4190" y="126613"/>
                  </a:lnTo>
                  <a:lnTo>
                    <a:pt x="5030" y="139855"/>
                  </a:lnTo>
                  <a:lnTo>
                    <a:pt x="6411" y="152545"/>
                  </a:lnTo>
                  <a:lnTo>
                    <a:pt x="8153" y="164864"/>
                  </a:lnTo>
                  <a:lnTo>
                    <a:pt x="9862" y="177209"/>
                  </a:lnTo>
                  <a:lnTo>
                    <a:pt x="11306" y="189814"/>
                  </a:lnTo>
                  <a:lnTo>
                    <a:pt x="12427" y="202739"/>
                  </a:lnTo>
                  <a:lnTo>
                    <a:pt x="13254" y="215956"/>
                  </a:lnTo>
                  <a:lnTo>
                    <a:pt x="13849" y="229402"/>
                  </a:lnTo>
                  <a:lnTo>
                    <a:pt x="14435" y="242856"/>
                  </a:lnTo>
                  <a:lnTo>
                    <a:pt x="15368" y="255962"/>
                  </a:lnTo>
                  <a:lnTo>
                    <a:pt x="16797" y="268486"/>
                  </a:lnTo>
                  <a:lnTo>
                    <a:pt x="18049" y="278039"/>
                  </a:lnTo>
                  <a:lnTo>
                    <a:pt x="18307" y="281403"/>
                  </a:lnTo>
                  <a:lnTo>
                    <a:pt x="17933" y="279135"/>
                  </a:lnTo>
                  <a:lnTo>
                    <a:pt x="17360" y="272857"/>
                  </a:lnTo>
                  <a:lnTo>
                    <a:pt x="16972" y="264075"/>
                  </a:lnTo>
                  <a:lnTo>
                    <a:pt x="17157" y="254022"/>
                  </a:lnTo>
                  <a:lnTo>
                    <a:pt x="18057" y="243434"/>
                  </a:lnTo>
                  <a:lnTo>
                    <a:pt x="19625" y="232672"/>
                  </a:lnTo>
                  <a:lnTo>
                    <a:pt x="21739" y="221891"/>
                  </a:lnTo>
                  <a:lnTo>
                    <a:pt x="24282" y="211159"/>
                  </a:lnTo>
                  <a:lnTo>
                    <a:pt x="27631" y="200980"/>
                  </a:lnTo>
                  <a:lnTo>
                    <a:pt x="32621" y="192273"/>
                  </a:lnTo>
                  <a:lnTo>
                    <a:pt x="39565" y="185424"/>
                  </a:lnTo>
                  <a:lnTo>
                    <a:pt x="47992" y="180656"/>
                  </a:lnTo>
                  <a:lnTo>
                    <a:pt x="56951" y="178271"/>
                  </a:lnTo>
                  <a:lnTo>
                    <a:pt x="65825" y="178193"/>
                  </a:lnTo>
                  <a:lnTo>
                    <a:pt x="74374" y="180223"/>
                  </a:lnTo>
                  <a:lnTo>
                    <a:pt x="82560" y="184236"/>
                  </a:lnTo>
                  <a:lnTo>
                    <a:pt x="90427" y="189966"/>
                  </a:lnTo>
                  <a:lnTo>
                    <a:pt x="97877" y="197063"/>
                  </a:lnTo>
                  <a:lnTo>
                    <a:pt x="104669" y="205188"/>
                  </a:lnTo>
                  <a:lnTo>
                    <a:pt x="110719" y="214062"/>
                  </a:lnTo>
                  <a:lnTo>
                    <a:pt x="115937" y="223628"/>
                  </a:lnTo>
                  <a:lnTo>
                    <a:pt x="120145" y="234034"/>
                  </a:lnTo>
                  <a:lnTo>
                    <a:pt x="123359" y="245202"/>
                  </a:lnTo>
                  <a:lnTo>
                    <a:pt x="126221" y="253748"/>
                  </a:lnTo>
                  <a:lnTo>
                    <a:pt x="129516" y="255989"/>
                  </a:lnTo>
                  <a:lnTo>
                    <a:pt x="133326" y="253925"/>
                  </a:lnTo>
                  <a:lnTo>
                    <a:pt x="137909" y="249698"/>
                  </a:lnTo>
                  <a:lnTo>
                    <a:pt x="143581" y="244726"/>
                  </a:lnTo>
                  <a:lnTo>
                    <a:pt x="150396" y="239723"/>
                  </a:lnTo>
                  <a:lnTo>
                    <a:pt x="158372" y="235121"/>
                  </a:lnTo>
                  <a:lnTo>
                    <a:pt x="167608" y="231284"/>
                  </a:lnTo>
                  <a:lnTo>
                    <a:pt x="178031" y="228302"/>
                  </a:lnTo>
                  <a:lnTo>
                    <a:pt x="189278" y="225763"/>
                  </a:lnTo>
                  <a:lnTo>
                    <a:pt x="200818" y="222897"/>
                  </a:lnTo>
                  <a:lnTo>
                    <a:pt x="212313" y="219292"/>
                  </a:lnTo>
                  <a:lnTo>
                    <a:pt x="223470" y="214882"/>
                  </a:lnTo>
                  <a:lnTo>
                    <a:pt x="233962" y="209771"/>
                  </a:lnTo>
                  <a:lnTo>
                    <a:pt x="243669" y="204102"/>
                  </a:lnTo>
                  <a:lnTo>
                    <a:pt x="252171" y="197855"/>
                  </a:lnTo>
                  <a:lnTo>
                    <a:pt x="258678" y="190837"/>
                  </a:lnTo>
                  <a:lnTo>
                    <a:pt x="262938" y="183013"/>
                  </a:lnTo>
                  <a:lnTo>
                    <a:pt x="265002" y="174642"/>
                  </a:lnTo>
                  <a:lnTo>
                    <a:pt x="264958" y="166177"/>
                  </a:lnTo>
                  <a:lnTo>
                    <a:pt x="263070" y="157901"/>
                  </a:lnTo>
                  <a:lnTo>
                    <a:pt x="259380" y="150226"/>
                  </a:lnTo>
                  <a:lnTo>
                    <a:pt x="253640" y="143757"/>
                  </a:lnTo>
                  <a:lnTo>
                    <a:pt x="245897" y="138717"/>
                  </a:lnTo>
                  <a:lnTo>
                    <a:pt x="236616" y="135317"/>
                  </a:lnTo>
                  <a:lnTo>
                    <a:pt x="226478" y="133926"/>
                  </a:lnTo>
                  <a:lnTo>
                    <a:pt x="215967" y="134552"/>
                  </a:lnTo>
                  <a:lnTo>
                    <a:pt x="205658" y="137072"/>
                  </a:lnTo>
                  <a:lnTo>
                    <a:pt x="196275" y="141421"/>
                  </a:lnTo>
                  <a:lnTo>
                    <a:pt x="188119" y="147385"/>
                  </a:lnTo>
                  <a:lnTo>
                    <a:pt x="181136" y="154810"/>
                  </a:lnTo>
                  <a:lnTo>
                    <a:pt x="175123" y="163688"/>
                  </a:lnTo>
                  <a:lnTo>
                    <a:pt x="169859" y="173880"/>
                  </a:lnTo>
                  <a:lnTo>
                    <a:pt x="165473" y="185146"/>
                  </a:lnTo>
                  <a:lnTo>
                    <a:pt x="162423" y="197232"/>
                  </a:lnTo>
                  <a:lnTo>
                    <a:pt x="160855" y="209913"/>
                  </a:lnTo>
                  <a:lnTo>
                    <a:pt x="160784" y="222850"/>
                  </a:lnTo>
                  <a:lnTo>
                    <a:pt x="162256" y="235609"/>
                  </a:lnTo>
                  <a:lnTo>
                    <a:pt x="165142" y="247957"/>
                  </a:lnTo>
                  <a:lnTo>
                    <a:pt x="169351" y="259537"/>
                  </a:lnTo>
                  <a:lnTo>
                    <a:pt x="174917" y="269789"/>
                  </a:lnTo>
                  <a:lnTo>
                    <a:pt x="181733" y="278521"/>
                  </a:lnTo>
                  <a:lnTo>
                    <a:pt x="189579" y="285384"/>
                  </a:lnTo>
                  <a:lnTo>
                    <a:pt x="198215" y="289722"/>
                  </a:lnTo>
                  <a:lnTo>
                    <a:pt x="207426" y="291415"/>
                  </a:lnTo>
                  <a:lnTo>
                    <a:pt x="216881" y="290791"/>
                  </a:lnTo>
                  <a:lnTo>
                    <a:pt x="226148" y="288329"/>
                  </a:lnTo>
                  <a:lnTo>
                    <a:pt x="234999" y="284503"/>
                  </a:lnTo>
                  <a:lnTo>
                    <a:pt x="243104" y="280004"/>
                  </a:lnTo>
                  <a:lnTo>
                    <a:pt x="250733" y="275295"/>
                  </a:lnTo>
                  <a:lnTo>
                    <a:pt x="258554" y="269970"/>
                  </a:lnTo>
                  <a:lnTo>
                    <a:pt x="267825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431705" y="2849043"/>
              <a:ext cx="180998" cy="131213"/>
            </a:xfrm>
            <a:custGeom>
              <a:avLst/>
              <a:gdLst/>
              <a:ahLst/>
              <a:cxnLst/>
              <a:rect l="0" t="0" r="0" b="0"/>
              <a:pathLst>
                <a:path w="180998" h="131213">
                  <a:moveTo>
                    <a:pt x="96769" y="70904"/>
                  </a:moveTo>
                  <a:lnTo>
                    <a:pt x="96635" y="59236"/>
                  </a:lnTo>
                  <a:lnTo>
                    <a:pt x="95355" y="48747"/>
                  </a:lnTo>
                  <a:lnTo>
                    <a:pt x="92757" y="38454"/>
                  </a:lnTo>
                  <a:lnTo>
                    <a:pt x="88865" y="28499"/>
                  </a:lnTo>
                  <a:lnTo>
                    <a:pt x="83584" y="19452"/>
                  </a:lnTo>
                  <a:lnTo>
                    <a:pt x="76998" y="11582"/>
                  </a:lnTo>
                  <a:lnTo>
                    <a:pt x="69325" y="5323"/>
                  </a:lnTo>
                  <a:lnTo>
                    <a:pt x="60814" y="1403"/>
                  </a:lnTo>
                  <a:lnTo>
                    <a:pt x="51696" y="0"/>
                  </a:lnTo>
                  <a:lnTo>
                    <a:pt x="42476" y="991"/>
                  </a:lnTo>
                  <a:lnTo>
                    <a:pt x="33899" y="4232"/>
                  </a:lnTo>
                  <a:lnTo>
                    <a:pt x="26321" y="9408"/>
                  </a:lnTo>
                  <a:lnTo>
                    <a:pt x="19743" y="16117"/>
                  </a:lnTo>
                  <a:lnTo>
                    <a:pt x="14008" y="23973"/>
                  </a:lnTo>
                  <a:lnTo>
                    <a:pt x="8935" y="32659"/>
                  </a:lnTo>
                  <a:lnTo>
                    <a:pt x="4680" y="41927"/>
                  </a:lnTo>
                  <a:lnTo>
                    <a:pt x="1717" y="51601"/>
                  </a:lnTo>
                  <a:lnTo>
                    <a:pt x="204" y="61552"/>
                  </a:lnTo>
                  <a:lnTo>
                    <a:pt x="0" y="71692"/>
                  </a:lnTo>
                  <a:lnTo>
                    <a:pt x="850" y="81959"/>
                  </a:lnTo>
                  <a:lnTo>
                    <a:pt x="2505" y="92304"/>
                  </a:lnTo>
                  <a:lnTo>
                    <a:pt x="5073" y="102370"/>
                  </a:lnTo>
                  <a:lnTo>
                    <a:pt x="8999" y="111523"/>
                  </a:lnTo>
                  <a:lnTo>
                    <a:pt x="14413" y="119479"/>
                  </a:lnTo>
                  <a:lnTo>
                    <a:pt x="20996" y="125804"/>
                  </a:lnTo>
                  <a:lnTo>
                    <a:pt x="28179" y="129771"/>
                  </a:lnTo>
                  <a:lnTo>
                    <a:pt x="35564" y="131212"/>
                  </a:lnTo>
                  <a:lnTo>
                    <a:pt x="42963" y="130417"/>
                  </a:lnTo>
                  <a:lnTo>
                    <a:pt x="50303" y="127840"/>
                  </a:lnTo>
                  <a:lnTo>
                    <a:pt x="57565" y="123923"/>
                  </a:lnTo>
                  <a:lnTo>
                    <a:pt x="64593" y="118874"/>
                  </a:lnTo>
                  <a:lnTo>
                    <a:pt x="71094" y="112671"/>
                  </a:lnTo>
                  <a:lnTo>
                    <a:pt x="76945" y="105387"/>
                  </a:lnTo>
                  <a:lnTo>
                    <a:pt x="82028" y="97041"/>
                  </a:lnTo>
                  <a:lnTo>
                    <a:pt x="86145" y="87528"/>
                  </a:lnTo>
                  <a:lnTo>
                    <a:pt x="89310" y="76972"/>
                  </a:lnTo>
                  <a:lnTo>
                    <a:pt x="92545" y="67996"/>
                  </a:lnTo>
                  <a:lnTo>
                    <a:pt x="96586" y="64264"/>
                  </a:lnTo>
                  <a:lnTo>
                    <a:pt x="100528" y="65551"/>
                  </a:lnTo>
                  <a:lnTo>
                    <a:pt x="104200" y="70304"/>
                  </a:lnTo>
                  <a:lnTo>
                    <a:pt x="107879" y="77066"/>
                  </a:lnTo>
                  <a:lnTo>
                    <a:pt x="111970" y="84690"/>
                  </a:lnTo>
                  <a:lnTo>
                    <a:pt x="116664" y="92523"/>
                  </a:lnTo>
                  <a:lnTo>
                    <a:pt x="122275" y="99962"/>
                  </a:lnTo>
                  <a:lnTo>
                    <a:pt x="129323" y="106302"/>
                  </a:lnTo>
                  <a:lnTo>
                    <a:pt x="137936" y="111276"/>
                  </a:lnTo>
                  <a:lnTo>
                    <a:pt x="147335" y="114787"/>
                  </a:lnTo>
                  <a:lnTo>
                    <a:pt x="156944" y="116957"/>
                  </a:lnTo>
                  <a:lnTo>
                    <a:pt x="167609" y="116855"/>
                  </a:lnTo>
                  <a:lnTo>
                    <a:pt x="180997" y="1130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606775" y="2839509"/>
              <a:ext cx="100685" cy="133081"/>
            </a:xfrm>
            <a:custGeom>
              <a:avLst/>
              <a:gdLst/>
              <a:ahLst/>
              <a:cxnLst/>
              <a:rect l="0" t="0" r="0" b="0"/>
              <a:pathLst>
                <a:path w="100685" h="133081">
                  <a:moveTo>
                    <a:pt x="16456" y="27795"/>
                  </a:moveTo>
                  <a:lnTo>
                    <a:pt x="10722" y="36664"/>
                  </a:lnTo>
                  <a:lnTo>
                    <a:pt x="6438" y="45650"/>
                  </a:lnTo>
                  <a:lnTo>
                    <a:pt x="3237" y="55641"/>
                  </a:lnTo>
                  <a:lnTo>
                    <a:pt x="1048" y="66449"/>
                  </a:lnTo>
                  <a:lnTo>
                    <a:pt x="0" y="77612"/>
                  </a:lnTo>
                  <a:lnTo>
                    <a:pt x="59" y="88748"/>
                  </a:lnTo>
                  <a:lnTo>
                    <a:pt x="1090" y="97279"/>
                  </a:lnTo>
                  <a:lnTo>
                    <a:pt x="2393" y="99874"/>
                  </a:lnTo>
                  <a:lnTo>
                    <a:pt x="2927" y="97108"/>
                  </a:lnTo>
                  <a:lnTo>
                    <a:pt x="2472" y="90526"/>
                  </a:lnTo>
                  <a:lnTo>
                    <a:pt x="1494" y="81395"/>
                  </a:lnTo>
                  <a:lnTo>
                    <a:pt x="810" y="70590"/>
                  </a:lnTo>
                  <a:lnTo>
                    <a:pt x="865" y="58695"/>
                  </a:lnTo>
                  <a:lnTo>
                    <a:pt x="1898" y="46415"/>
                  </a:lnTo>
                  <a:lnTo>
                    <a:pt x="4118" y="34609"/>
                  </a:lnTo>
                  <a:lnTo>
                    <a:pt x="7507" y="23713"/>
                  </a:lnTo>
                  <a:lnTo>
                    <a:pt x="12054" y="14257"/>
                  </a:lnTo>
                  <a:lnTo>
                    <a:pt x="17847" y="7032"/>
                  </a:lnTo>
                  <a:lnTo>
                    <a:pt x="24810" y="2258"/>
                  </a:lnTo>
                  <a:lnTo>
                    <a:pt x="32585" y="0"/>
                  </a:lnTo>
                  <a:lnTo>
                    <a:pt x="40641" y="438"/>
                  </a:lnTo>
                  <a:lnTo>
                    <a:pt x="48644" y="3402"/>
                  </a:lnTo>
                  <a:lnTo>
                    <a:pt x="56303" y="8625"/>
                  </a:lnTo>
                  <a:lnTo>
                    <a:pt x="63294" y="15934"/>
                  </a:lnTo>
                  <a:lnTo>
                    <a:pt x="69507" y="25030"/>
                  </a:lnTo>
                  <a:lnTo>
                    <a:pt x="74848" y="35541"/>
                  </a:lnTo>
                  <a:lnTo>
                    <a:pt x="79145" y="47110"/>
                  </a:lnTo>
                  <a:lnTo>
                    <a:pt x="82413" y="59436"/>
                  </a:lnTo>
                  <a:lnTo>
                    <a:pt x="85000" y="72070"/>
                  </a:lnTo>
                  <a:lnTo>
                    <a:pt x="87852" y="85854"/>
                  </a:lnTo>
                  <a:lnTo>
                    <a:pt x="92339" y="104232"/>
                  </a:lnTo>
                  <a:lnTo>
                    <a:pt x="100684" y="1330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765545" y="2826911"/>
              <a:ext cx="78785" cy="134453"/>
            </a:xfrm>
            <a:custGeom>
              <a:avLst/>
              <a:gdLst/>
              <a:ahLst/>
              <a:cxnLst/>
              <a:rect l="0" t="0" r="0" b="0"/>
              <a:pathLst>
                <a:path w="78785" h="134453">
                  <a:moveTo>
                    <a:pt x="78784" y="19336"/>
                  </a:moveTo>
                  <a:lnTo>
                    <a:pt x="75649" y="10803"/>
                  </a:lnTo>
                  <a:lnTo>
                    <a:pt x="70947" y="5017"/>
                  </a:lnTo>
                  <a:lnTo>
                    <a:pt x="64166" y="1509"/>
                  </a:lnTo>
                  <a:lnTo>
                    <a:pt x="55893" y="0"/>
                  </a:lnTo>
                  <a:lnTo>
                    <a:pt x="47075" y="419"/>
                  </a:lnTo>
                  <a:lnTo>
                    <a:pt x="38322" y="2551"/>
                  </a:lnTo>
                  <a:lnTo>
                    <a:pt x="30037" y="6230"/>
                  </a:lnTo>
                  <a:lnTo>
                    <a:pt x="22566" y="11429"/>
                  </a:lnTo>
                  <a:lnTo>
                    <a:pt x="16001" y="18003"/>
                  </a:lnTo>
                  <a:lnTo>
                    <a:pt x="10409" y="26024"/>
                  </a:lnTo>
                  <a:lnTo>
                    <a:pt x="5938" y="35841"/>
                  </a:lnTo>
                  <a:lnTo>
                    <a:pt x="2564" y="47476"/>
                  </a:lnTo>
                  <a:lnTo>
                    <a:pt x="447" y="60357"/>
                  </a:lnTo>
                  <a:lnTo>
                    <a:pt x="0" y="73534"/>
                  </a:lnTo>
                  <a:lnTo>
                    <a:pt x="1297" y="86421"/>
                  </a:lnTo>
                  <a:lnTo>
                    <a:pt x="4286" y="98494"/>
                  </a:lnTo>
                  <a:lnTo>
                    <a:pt x="8958" y="109143"/>
                  </a:lnTo>
                  <a:lnTo>
                    <a:pt x="15138" y="118179"/>
                  </a:lnTo>
                  <a:lnTo>
                    <a:pt x="22540" y="125432"/>
                  </a:lnTo>
                  <a:lnTo>
                    <a:pt x="30871" y="130570"/>
                  </a:lnTo>
                  <a:lnTo>
                    <a:pt x="39864" y="133614"/>
                  </a:lnTo>
                  <a:lnTo>
                    <a:pt x="48867" y="134452"/>
                  </a:lnTo>
                  <a:lnTo>
                    <a:pt x="57718" y="132443"/>
                  </a:lnTo>
                  <a:lnTo>
                    <a:pt x="67191" y="124056"/>
                  </a:lnTo>
                  <a:lnTo>
                    <a:pt x="78784" y="1035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918029" y="2867304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3" y="32459"/>
                  </a:lnTo>
                  <a:lnTo>
                    <a:pt x="3863" y="42760"/>
                  </a:lnTo>
                  <a:lnTo>
                    <a:pt x="6180" y="53104"/>
                  </a:lnTo>
                  <a:lnTo>
                    <a:pt x="8841" y="63480"/>
                  </a:lnTo>
                  <a:lnTo>
                    <a:pt x="11604" y="73426"/>
                  </a:lnTo>
                  <a:lnTo>
                    <a:pt x="14361" y="83019"/>
                  </a:lnTo>
                  <a:lnTo>
                    <a:pt x="17356" y="9310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918029" y="274096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981200" y="2807113"/>
              <a:ext cx="136871" cy="132385"/>
            </a:xfrm>
            <a:custGeom>
              <a:avLst/>
              <a:gdLst/>
              <a:ahLst/>
              <a:cxnLst/>
              <a:rect l="0" t="0" r="0" b="0"/>
              <a:pathLst>
                <a:path w="136871" h="132385">
                  <a:moveTo>
                    <a:pt x="0" y="49663"/>
                  </a:moveTo>
                  <a:lnTo>
                    <a:pt x="3067" y="58330"/>
                  </a:lnTo>
                  <a:lnTo>
                    <a:pt x="7130" y="65396"/>
                  </a:lnTo>
                  <a:lnTo>
                    <a:pt x="12618" y="71488"/>
                  </a:lnTo>
                  <a:lnTo>
                    <a:pt x="19205" y="76371"/>
                  </a:lnTo>
                  <a:lnTo>
                    <a:pt x="26355" y="79288"/>
                  </a:lnTo>
                  <a:lnTo>
                    <a:pt x="33703" y="79988"/>
                  </a:lnTo>
                  <a:lnTo>
                    <a:pt x="41235" y="78678"/>
                  </a:lnTo>
                  <a:lnTo>
                    <a:pt x="49193" y="75748"/>
                  </a:lnTo>
                  <a:lnTo>
                    <a:pt x="57676" y="71586"/>
                  </a:lnTo>
                  <a:lnTo>
                    <a:pt x="66167" y="66202"/>
                  </a:lnTo>
                  <a:lnTo>
                    <a:pt x="73656" y="59241"/>
                  </a:lnTo>
                  <a:lnTo>
                    <a:pt x="79644" y="50644"/>
                  </a:lnTo>
                  <a:lnTo>
                    <a:pt x="83816" y="40941"/>
                  </a:lnTo>
                  <a:lnTo>
                    <a:pt x="85792" y="31044"/>
                  </a:lnTo>
                  <a:lnTo>
                    <a:pt x="85592" y="21514"/>
                  </a:lnTo>
                  <a:lnTo>
                    <a:pt x="83373" y="13016"/>
                  </a:lnTo>
                  <a:lnTo>
                    <a:pt x="79233" y="6453"/>
                  </a:lnTo>
                  <a:lnTo>
                    <a:pt x="73418" y="2126"/>
                  </a:lnTo>
                  <a:lnTo>
                    <a:pt x="66264" y="3"/>
                  </a:lnTo>
                  <a:lnTo>
                    <a:pt x="58100" y="0"/>
                  </a:lnTo>
                  <a:lnTo>
                    <a:pt x="49220" y="1855"/>
                  </a:lnTo>
                  <a:lnTo>
                    <a:pt x="40327" y="5519"/>
                  </a:lnTo>
                  <a:lnTo>
                    <a:pt x="32503" y="11242"/>
                  </a:lnTo>
                  <a:lnTo>
                    <a:pt x="26252" y="18978"/>
                  </a:lnTo>
                  <a:lnTo>
                    <a:pt x="21718" y="28423"/>
                  </a:lnTo>
                  <a:lnTo>
                    <a:pt x="18959" y="39204"/>
                  </a:lnTo>
                  <a:lnTo>
                    <a:pt x="17812" y="50965"/>
                  </a:lnTo>
                  <a:lnTo>
                    <a:pt x="18141" y="63097"/>
                  </a:lnTo>
                  <a:lnTo>
                    <a:pt x="19941" y="74774"/>
                  </a:lnTo>
                  <a:lnTo>
                    <a:pt x="23075" y="85585"/>
                  </a:lnTo>
                  <a:lnTo>
                    <a:pt x="27464" y="95485"/>
                  </a:lnTo>
                  <a:lnTo>
                    <a:pt x="33157" y="104603"/>
                  </a:lnTo>
                  <a:lnTo>
                    <a:pt x="40062" y="113096"/>
                  </a:lnTo>
                  <a:lnTo>
                    <a:pt x="47968" y="120632"/>
                  </a:lnTo>
                  <a:lnTo>
                    <a:pt x="56646" y="126418"/>
                  </a:lnTo>
                  <a:lnTo>
                    <a:pt x="65890" y="130162"/>
                  </a:lnTo>
                  <a:lnTo>
                    <a:pt x="75536" y="132033"/>
                  </a:lnTo>
                  <a:lnTo>
                    <a:pt x="85464" y="132384"/>
                  </a:lnTo>
                  <a:lnTo>
                    <a:pt x="95573" y="131589"/>
                  </a:lnTo>
                  <a:lnTo>
                    <a:pt x="105345" y="130117"/>
                  </a:lnTo>
                  <a:lnTo>
                    <a:pt x="114805" y="128380"/>
                  </a:lnTo>
                  <a:lnTo>
                    <a:pt x="124784" y="126234"/>
                  </a:lnTo>
                  <a:lnTo>
                    <a:pt x="136870" y="1233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139127" y="2831910"/>
              <a:ext cx="105286" cy="140680"/>
            </a:xfrm>
            <a:custGeom>
              <a:avLst/>
              <a:gdLst/>
              <a:ahLst/>
              <a:cxnLst/>
              <a:rect l="0" t="0" r="0" b="0"/>
              <a:pathLst>
                <a:path w="105286" h="140680">
                  <a:moveTo>
                    <a:pt x="0" y="35394"/>
                  </a:moveTo>
                  <a:lnTo>
                    <a:pt x="67" y="47062"/>
                  </a:lnTo>
                  <a:lnTo>
                    <a:pt x="707" y="57551"/>
                  </a:lnTo>
                  <a:lnTo>
                    <a:pt x="2004" y="67853"/>
                  </a:lnTo>
                  <a:lnTo>
                    <a:pt x="3864" y="78154"/>
                  </a:lnTo>
                  <a:lnTo>
                    <a:pt x="6180" y="88498"/>
                  </a:lnTo>
                  <a:lnTo>
                    <a:pt x="8821" y="98813"/>
                  </a:lnTo>
                  <a:lnTo>
                    <a:pt x="10793" y="106501"/>
                  </a:lnTo>
                  <a:lnTo>
                    <a:pt x="10987" y="108434"/>
                  </a:lnTo>
                  <a:lnTo>
                    <a:pt x="9826" y="105796"/>
                  </a:lnTo>
                  <a:lnTo>
                    <a:pt x="7975" y="100052"/>
                  </a:lnTo>
                  <a:lnTo>
                    <a:pt x="6064" y="92009"/>
                  </a:lnTo>
                  <a:lnTo>
                    <a:pt x="4426" y="82231"/>
                  </a:lnTo>
                  <a:lnTo>
                    <a:pt x="3314" y="71338"/>
                  </a:lnTo>
                  <a:lnTo>
                    <a:pt x="3010" y="59997"/>
                  </a:lnTo>
                  <a:lnTo>
                    <a:pt x="3586" y="48617"/>
                  </a:lnTo>
                  <a:lnTo>
                    <a:pt x="5106" y="37528"/>
                  </a:lnTo>
                  <a:lnTo>
                    <a:pt x="7721" y="27076"/>
                  </a:lnTo>
                  <a:lnTo>
                    <a:pt x="11404" y="17397"/>
                  </a:lnTo>
                  <a:lnTo>
                    <a:pt x="15995" y="9084"/>
                  </a:lnTo>
                  <a:lnTo>
                    <a:pt x="21292" y="3235"/>
                  </a:lnTo>
                  <a:lnTo>
                    <a:pt x="27112" y="234"/>
                  </a:lnTo>
                  <a:lnTo>
                    <a:pt x="33307" y="0"/>
                  </a:lnTo>
                  <a:lnTo>
                    <a:pt x="39764" y="2342"/>
                  </a:lnTo>
                  <a:lnTo>
                    <a:pt x="46398" y="6884"/>
                  </a:lnTo>
                  <a:lnTo>
                    <a:pt x="52987" y="13320"/>
                  </a:lnTo>
                  <a:lnTo>
                    <a:pt x="59185" y="21518"/>
                  </a:lnTo>
                  <a:lnTo>
                    <a:pt x="64835" y="31242"/>
                  </a:lnTo>
                  <a:lnTo>
                    <a:pt x="69951" y="42021"/>
                  </a:lnTo>
                  <a:lnTo>
                    <a:pt x="74622" y="53247"/>
                  </a:lnTo>
                  <a:lnTo>
                    <a:pt x="78950" y="64537"/>
                  </a:lnTo>
                  <a:lnTo>
                    <a:pt x="83028" y="75726"/>
                  </a:lnTo>
                  <a:lnTo>
                    <a:pt x="86927" y="86773"/>
                  </a:lnTo>
                  <a:lnTo>
                    <a:pt x="90697" y="97671"/>
                  </a:lnTo>
                  <a:lnTo>
                    <a:pt x="94225" y="107993"/>
                  </a:lnTo>
                  <a:lnTo>
                    <a:pt x="97591" y="117891"/>
                  </a:lnTo>
                  <a:lnTo>
                    <a:pt x="101090" y="128234"/>
                  </a:lnTo>
                  <a:lnTo>
                    <a:pt x="105285" y="1406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307583" y="2646206"/>
              <a:ext cx="10529" cy="305327"/>
            </a:xfrm>
            <a:custGeom>
              <a:avLst/>
              <a:gdLst/>
              <a:ahLst/>
              <a:cxnLst/>
              <a:rect l="0" t="0" r="0" b="0"/>
              <a:pathLst>
                <a:path w="10529" h="305327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2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0" y="92499"/>
                  </a:lnTo>
                  <a:lnTo>
                    <a:pt x="0" y="110841"/>
                  </a:lnTo>
                  <a:lnTo>
                    <a:pt x="0" y="129446"/>
                  </a:lnTo>
                  <a:lnTo>
                    <a:pt x="0" y="147988"/>
                  </a:lnTo>
                  <a:lnTo>
                    <a:pt x="0" y="166182"/>
                  </a:lnTo>
                  <a:lnTo>
                    <a:pt x="0" y="183704"/>
                  </a:lnTo>
                  <a:lnTo>
                    <a:pt x="5" y="200448"/>
                  </a:lnTo>
                  <a:lnTo>
                    <a:pt x="177" y="216318"/>
                  </a:lnTo>
                  <a:lnTo>
                    <a:pt x="826" y="231145"/>
                  </a:lnTo>
                  <a:lnTo>
                    <a:pt x="2075" y="244927"/>
                  </a:lnTo>
                  <a:lnTo>
                    <a:pt x="3735" y="257560"/>
                  </a:lnTo>
                  <a:lnTo>
                    <a:pt x="5563" y="270087"/>
                  </a:lnTo>
                  <a:lnTo>
                    <a:pt x="7717" y="284728"/>
                  </a:lnTo>
                  <a:lnTo>
                    <a:pt x="10528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191770" y="2719905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230420" y="0"/>
                  </a:lnTo>
                  <a:lnTo>
                    <a:pt x="219291" y="0"/>
                  </a:lnTo>
                  <a:lnTo>
                    <a:pt x="207697" y="5"/>
                  </a:lnTo>
                  <a:lnTo>
                    <a:pt x="195709" y="178"/>
                  </a:lnTo>
                  <a:lnTo>
                    <a:pt x="183697" y="826"/>
                  </a:lnTo>
                  <a:lnTo>
                    <a:pt x="171890" y="2075"/>
                  </a:lnTo>
                  <a:lnTo>
                    <a:pt x="160191" y="3727"/>
                  </a:lnTo>
                  <a:lnTo>
                    <a:pt x="148273" y="5375"/>
                  </a:lnTo>
                  <a:lnTo>
                    <a:pt x="135961" y="6778"/>
                  </a:lnTo>
                  <a:lnTo>
                    <a:pt x="123235" y="7871"/>
                  </a:lnTo>
                  <a:lnTo>
                    <a:pt x="110153" y="8679"/>
                  </a:lnTo>
                  <a:lnTo>
                    <a:pt x="96792" y="9262"/>
                  </a:lnTo>
                  <a:lnTo>
                    <a:pt x="83226" y="9839"/>
                  </a:lnTo>
                  <a:lnTo>
                    <a:pt x="69512" y="10767"/>
                  </a:lnTo>
                  <a:lnTo>
                    <a:pt x="55713" y="12207"/>
                  </a:lnTo>
                  <a:lnTo>
                    <a:pt x="42468" y="13998"/>
                  </a:lnTo>
                  <a:lnTo>
                    <a:pt x="29686" y="15927"/>
                  </a:lnTo>
                  <a:lnTo>
                    <a:pt x="16245" y="18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687181" y="2611981"/>
              <a:ext cx="252113" cy="370862"/>
            </a:xfrm>
            <a:custGeom>
              <a:avLst/>
              <a:gdLst/>
              <a:ahLst/>
              <a:cxnLst/>
              <a:rect l="0" t="0" r="0" b="0"/>
              <a:pathLst>
                <a:path w="252113" h="370862">
                  <a:moveTo>
                    <a:pt x="146827" y="65810"/>
                  </a:moveTo>
                  <a:lnTo>
                    <a:pt x="143826" y="57076"/>
                  </a:lnTo>
                  <a:lnTo>
                    <a:pt x="140404" y="49369"/>
                  </a:lnTo>
                  <a:lnTo>
                    <a:pt x="136208" y="41967"/>
                  </a:lnTo>
                  <a:lnTo>
                    <a:pt x="131308" y="34706"/>
                  </a:lnTo>
                  <a:lnTo>
                    <a:pt x="125826" y="27528"/>
                  </a:lnTo>
                  <a:lnTo>
                    <a:pt x="119887" y="20411"/>
                  </a:lnTo>
                  <a:lnTo>
                    <a:pt x="113279" y="13666"/>
                  </a:lnTo>
                  <a:lnTo>
                    <a:pt x="105484" y="7896"/>
                  </a:lnTo>
                  <a:lnTo>
                    <a:pt x="96322" y="3366"/>
                  </a:lnTo>
                  <a:lnTo>
                    <a:pt x="86239" y="495"/>
                  </a:lnTo>
                  <a:lnTo>
                    <a:pt x="76085" y="0"/>
                  </a:lnTo>
                  <a:lnTo>
                    <a:pt x="66374" y="2043"/>
                  </a:lnTo>
                  <a:lnTo>
                    <a:pt x="57416" y="6331"/>
                  </a:lnTo>
                  <a:lnTo>
                    <a:pt x="49478" y="12406"/>
                  </a:lnTo>
                  <a:lnTo>
                    <a:pt x="42589" y="19820"/>
                  </a:lnTo>
                  <a:lnTo>
                    <a:pt x="36607" y="28201"/>
                  </a:lnTo>
                  <a:lnTo>
                    <a:pt x="31340" y="37262"/>
                  </a:lnTo>
                  <a:lnTo>
                    <a:pt x="26605" y="46800"/>
                  </a:lnTo>
                  <a:lnTo>
                    <a:pt x="22251" y="56829"/>
                  </a:lnTo>
                  <a:lnTo>
                    <a:pt x="18166" y="67553"/>
                  </a:lnTo>
                  <a:lnTo>
                    <a:pt x="14270" y="79031"/>
                  </a:lnTo>
                  <a:lnTo>
                    <a:pt x="10670" y="91182"/>
                  </a:lnTo>
                  <a:lnTo>
                    <a:pt x="7632" y="103871"/>
                  </a:lnTo>
                  <a:lnTo>
                    <a:pt x="5256" y="116964"/>
                  </a:lnTo>
                  <a:lnTo>
                    <a:pt x="3493" y="130350"/>
                  </a:lnTo>
                  <a:lnTo>
                    <a:pt x="2226" y="143943"/>
                  </a:lnTo>
                  <a:lnTo>
                    <a:pt x="1338" y="157682"/>
                  </a:lnTo>
                  <a:lnTo>
                    <a:pt x="722" y="171689"/>
                  </a:lnTo>
                  <a:lnTo>
                    <a:pt x="302" y="186238"/>
                  </a:lnTo>
                  <a:lnTo>
                    <a:pt x="20" y="201427"/>
                  </a:lnTo>
                  <a:lnTo>
                    <a:pt x="0" y="216884"/>
                  </a:lnTo>
                  <a:lnTo>
                    <a:pt x="518" y="231880"/>
                  </a:lnTo>
                  <a:lnTo>
                    <a:pt x="1683" y="246044"/>
                  </a:lnTo>
                  <a:lnTo>
                    <a:pt x="3451" y="259504"/>
                  </a:lnTo>
                  <a:lnTo>
                    <a:pt x="5708" y="272690"/>
                  </a:lnTo>
                  <a:lnTo>
                    <a:pt x="8342" y="285890"/>
                  </a:lnTo>
                  <a:lnTo>
                    <a:pt x="11416" y="299062"/>
                  </a:lnTo>
                  <a:lnTo>
                    <a:pt x="15157" y="311919"/>
                  </a:lnTo>
                  <a:lnTo>
                    <a:pt x="19641" y="324306"/>
                  </a:lnTo>
                  <a:lnTo>
                    <a:pt x="24957" y="335896"/>
                  </a:lnTo>
                  <a:lnTo>
                    <a:pt x="31283" y="346147"/>
                  </a:lnTo>
                  <a:lnTo>
                    <a:pt x="38615" y="354881"/>
                  </a:lnTo>
                  <a:lnTo>
                    <a:pt x="46810" y="361913"/>
                  </a:lnTo>
                  <a:lnTo>
                    <a:pt x="55682" y="366896"/>
                  </a:lnTo>
                  <a:lnTo>
                    <a:pt x="65055" y="369835"/>
                  </a:lnTo>
                  <a:lnTo>
                    <a:pt x="74789" y="370861"/>
                  </a:lnTo>
                  <a:lnTo>
                    <a:pt x="84776" y="370046"/>
                  </a:lnTo>
                  <a:lnTo>
                    <a:pt x="94932" y="367613"/>
                  </a:lnTo>
                  <a:lnTo>
                    <a:pt x="105040" y="363881"/>
                  </a:lnTo>
                  <a:lnTo>
                    <a:pt x="114753" y="359168"/>
                  </a:lnTo>
                  <a:lnTo>
                    <a:pt x="123912" y="353739"/>
                  </a:lnTo>
                  <a:lnTo>
                    <a:pt x="132368" y="347638"/>
                  </a:lnTo>
                  <a:lnTo>
                    <a:pt x="139901" y="340712"/>
                  </a:lnTo>
                  <a:lnTo>
                    <a:pt x="146487" y="332941"/>
                  </a:lnTo>
                  <a:lnTo>
                    <a:pt x="152249" y="324434"/>
                  </a:lnTo>
                  <a:lnTo>
                    <a:pt x="157362" y="315345"/>
                  </a:lnTo>
                  <a:lnTo>
                    <a:pt x="161976" y="305822"/>
                  </a:lnTo>
                  <a:lnTo>
                    <a:pt x="165738" y="295986"/>
                  </a:lnTo>
                  <a:lnTo>
                    <a:pt x="167829" y="285930"/>
                  </a:lnTo>
                  <a:lnTo>
                    <a:pt x="167931" y="275732"/>
                  </a:lnTo>
                  <a:lnTo>
                    <a:pt x="166032" y="265766"/>
                  </a:lnTo>
                  <a:lnTo>
                    <a:pt x="162165" y="256679"/>
                  </a:lnTo>
                  <a:lnTo>
                    <a:pt x="156562" y="248764"/>
                  </a:lnTo>
                  <a:lnTo>
                    <a:pt x="149564" y="242298"/>
                  </a:lnTo>
                  <a:lnTo>
                    <a:pt x="141512" y="237703"/>
                  </a:lnTo>
                  <a:lnTo>
                    <a:pt x="132717" y="235044"/>
                  </a:lnTo>
                  <a:lnTo>
                    <a:pt x="124184" y="234810"/>
                  </a:lnTo>
                  <a:lnTo>
                    <a:pt x="118762" y="237503"/>
                  </a:lnTo>
                  <a:lnTo>
                    <a:pt x="118529" y="241353"/>
                  </a:lnTo>
                  <a:lnTo>
                    <a:pt x="122578" y="244062"/>
                  </a:lnTo>
                  <a:lnTo>
                    <a:pt x="129723" y="245158"/>
                  </a:lnTo>
                  <a:lnTo>
                    <a:pt x="139049" y="244896"/>
                  </a:lnTo>
                  <a:lnTo>
                    <a:pt x="149883" y="243626"/>
                  </a:lnTo>
                  <a:lnTo>
                    <a:pt x="161586" y="241644"/>
                  </a:lnTo>
                  <a:lnTo>
                    <a:pt x="173520" y="239169"/>
                  </a:lnTo>
                  <a:lnTo>
                    <a:pt x="185323" y="236358"/>
                  </a:lnTo>
                  <a:lnTo>
                    <a:pt x="196804" y="233277"/>
                  </a:lnTo>
                  <a:lnTo>
                    <a:pt x="209170" y="229516"/>
                  </a:lnTo>
                  <a:lnTo>
                    <a:pt x="225736" y="223631"/>
                  </a:lnTo>
                  <a:lnTo>
                    <a:pt x="252112" y="2132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960350" y="2772548"/>
              <a:ext cx="115814" cy="115477"/>
            </a:xfrm>
            <a:custGeom>
              <a:avLst/>
              <a:gdLst/>
              <a:ahLst/>
              <a:cxnLst/>
              <a:rect l="0" t="0" r="0" b="0"/>
              <a:pathLst>
                <a:path w="115814" h="115477">
                  <a:moveTo>
                    <a:pt x="0" y="42114"/>
                  </a:moveTo>
                  <a:lnTo>
                    <a:pt x="67" y="53782"/>
                  </a:lnTo>
                  <a:lnTo>
                    <a:pt x="707" y="64271"/>
                  </a:lnTo>
                  <a:lnTo>
                    <a:pt x="2003" y="74572"/>
                  </a:lnTo>
                  <a:lnTo>
                    <a:pt x="3863" y="84874"/>
                  </a:lnTo>
                  <a:lnTo>
                    <a:pt x="6180" y="95217"/>
                  </a:lnTo>
                  <a:lnTo>
                    <a:pt x="8829" y="105536"/>
                  </a:lnTo>
                  <a:lnTo>
                    <a:pt x="11112" y="113335"/>
                  </a:lnTo>
                  <a:lnTo>
                    <a:pt x="12048" y="115476"/>
                  </a:lnTo>
                  <a:lnTo>
                    <a:pt x="11599" y="112929"/>
                  </a:lnTo>
                  <a:lnTo>
                    <a:pt x="10124" y="107332"/>
                  </a:lnTo>
                  <a:lnTo>
                    <a:pt x="8121" y="99696"/>
                  </a:lnTo>
                  <a:lnTo>
                    <a:pt x="6135" y="90443"/>
                  </a:lnTo>
                  <a:lnTo>
                    <a:pt x="4470" y="79897"/>
                  </a:lnTo>
                  <a:lnTo>
                    <a:pt x="3685" y="68846"/>
                  </a:lnTo>
                  <a:lnTo>
                    <a:pt x="4669" y="58474"/>
                  </a:lnTo>
                  <a:lnTo>
                    <a:pt x="7743" y="49380"/>
                  </a:lnTo>
                  <a:lnTo>
                    <a:pt x="12739" y="41627"/>
                  </a:lnTo>
                  <a:lnTo>
                    <a:pt x="19298" y="35027"/>
                  </a:lnTo>
                  <a:lnTo>
                    <a:pt x="27039" y="29327"/>
                  </a:lnTo>
                  <a:lnTo>
                    <a:pt x="35641" y="24293"/>
                  </a:lnTo>
                  <a:lnTo>
                    <a:pt x="44851" y="19736"/>
                  </a:lnTo>
                  <a:lnTo>
                    <a:pt x="54478" y="15516"/>
                  </a:lnTo>
                  <a:lnTo>
                    <a:pt x="64322" y="11683"/>
                  </a:lnTo>
                  <a:lnTo>
                    <a:pt x="75325" y="8078"/>
                  </a:lnTo>
                  <a:lnTo>
                    <a:pt x="90688" y="438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118277" y="2776300"/>
              <a:ext cx="115815" cy="168037"/>
            </a:xfrm>
            <a:custGeom>
              <a:avLst/>
              <a:gdLst/>
              <a:ahLst/>
              <a:cxnLst/>
              <a:rect l="0" t="0" r="0" b="0"/>
              <a:pathLst>
                <a:path w="115815" h="168037">
                  <a:moveTo>
                    <a:pt x="0" y="59419"/>
                  </a:moveTo>
                  <a:lnTo>
                    <a:pt x="6002" y="65152"/>
                  </a:lnTo>
                  <a:lnTo>
                    <a:pt x="12847" y="69436"/>
                  </a:lnTo>
                  <a:lnTo>
                    <a:pt x="21235" y="72638"/>
                  </a:lnTo>
                  <a:lnTo>
                    <a:pt x="30862" y="74826"/>
                  </a:lnTo>
                  <a:lnTo>
                    <a:pt x="41177" y="75875"/>
                  </a:lnTo>
                  <a:lnTo>
                    <a:pt x="51775" y="75807"/>
                  </a:lnTo>
                  <a:lnTo>
                    <a:pt x="62127" y="74465"/>
                  </a:lnTo>
                  <a:lnTo>
                    <a:pt x="71531" y="71440"/>
                  </a:lnTo>
                  <a:lnTo>
                    <a:pt x="79692" y="66660"/>
                  </a:lnTo>
                  <a:lnTo>
                    <a:pt x="86507" y="60179"/>
                  </a:lnTo>
                  <a:lnTo>
                    <a:pt x="91875" y="52010"/>
                  </a:lnTo>
                  <a:lnTo>
                    <a:pt x="95882" y="42343"/>
                  </a:lnTo>
                  <a:lnTo>
                    <a:pt x="98270" y="31955"/>
                  </a:lnTo>
                  <a:lnTo>
                    <a:pt x="98375" y="22064"/>
                  </a:lnTo>
                  <a:lnTo>
                    <a:pt x="96043" y="13324"/>
                  </a:lnTo>
                  <a:lnTo>
                    <a:pt x="91716" y="6325"/>
                  </a:lnTo>
                  <a:lnTo>
                    <a:pt x="86140" y="1831"/>
                  </a:lnTo>
                  <a:lnTo>
                    <a:pt x="79874" y="0"/>
                  </a:lnTo>
                  <a:lnTo>
                    <a:pt x="73248" y="517"/>
                  </a:lnTo>
                  <a:lnTo>
                    <a:pt x="66435" y="2899"/>
                  </a:lnTo>
                  <a:lnTo>
                    <a:pt x="59530" y="6686"/>
                  </a:lnTo>
                  <a:lnTo>
                    <a:pt x="52743" y="11816"/>
                  </a:lnTo>
                  <a:lnTo>
                    <a:pt x="46404" y="18605"/>
                  </a:lnTo>
                  <a:lnTo>
                    <a:pt x="40661" y="27095"/>
                  </a:lnTo>
                  <a:lnTo>
                    <a:pt x="35651" y="37066"/>
                  </a:lnTo>
                  <a:lnTo>
                    <a:pt x="31583" y="48208"/>
                  </a:lnTo>
                  <a:lnTo>
                    <a:pt x="28482" y="60223"/>
                  </a:lnTo>
                  <a:lnTo>
                    <a:pt x="26382" y="72867"/>
                  </a:lnTo>
                  <a:lnTo>
                    <a:pt x="25414" y="85953"/>
                  </a:lnTo>
                  <a:lnTo>
                    <a:pt x="25544" y="99337"/>
                  </a:lnTo>
                  <a:lnTo>
                    <a:pt x="26765" y="112594"/>
                  </a:lnTo>
                  <a:lnTo>
                    <a:pt x="29180" y="125042"/>
                  </a:lnTo>
                  <a:lnTo>
                    <a:pt x="32739" y="136367"/>
                  </a:lnTo>
                  <a:lnTo>
                    <a:pt x="37586" y="146277"/>
                  </a:lnTo>
                  <a:lnTo>
                    <a:pt x="44120" y="154337"/>
                  </a:lnTo>
                  <a:lnTo>
                    <a:pt x="52398" y="160493"/>
                  </a:lnTo>
                  <a:lnTo>
                    <a:pt x="61970" y="164811"/>
                  </a:lnTo>
                  <a:lnTo>
                    <a:pt x="73203" y="167616"/>
                  </a:lnTo>
                  <a:lnTo>
                    <a:pt x="89320" y="168036"/>
                  </a:lnTo>
                  <a:lnTo>
                    <a:pt x="115814" y="1647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276205" y="2783582"/>
              <a:ext cx="115814" cy="175612"/>
            </a:xfrm>
            <a:custGeom>
              <a:avLst/>
              <a:gdLst/>
              <a:ahLst/>
              <a:cxnLst/>
              <a:rect l="0" t="0" r="0" b="0"/>
              <a:pathLst>
                <a:path w="115814" h="175612">
                  <a:moveTo>
                    <a:pt x="0" y="104779"/>
                  </a:moveTo>
                  <a:lnTo>
                    <a:pt x="5934" y="98979"/>
                  </a:lnTo>
                  <a:lnTo>
                    <a:pt x="12139" y="94054"/>
                  </a:lnTo>
                  <a:lnTo>
                    <a:pt x="19235" y="89552"/>
                  </a:lnTo>
                  <a:lnTo>
                    <a:pt x="27175" y="85331"/>
                  </a:lnTo>
                  <a:lnTo>
                    <a:pt x="35822" y="81317"/>
                  </a:lnTo>
                  <a:lnTo>
                    <a:pt x="45012" y="77451"/>
                  </a:lnTo>
                  <a:lnTo>
                    <a:pt x="54438" y="73526"/>
                  </a:lnTo>
                  <a:lnTo>
                    <a:pt x="63680" y="69202"/>
                  </a:lnTo>
                  <a:lnTo>
                    <a:pt x="72506" y="64318"/>
                  </a:lnTo>
                  <a:lnTo>
                    <a:pt x="80395" y="58561"/>
                  </a:lnTo>
                  <a:lnTo>
                    <a:pt x="86483" y="51407"/>
                  </a:lnTo>
                  <a:lnTo>
                    <a:pt x="90453" y="42714"/>
                  </a:lnTo>
                  <a:lnTo>
                    <a:pt x="92151" y="33131"/>
                  </a:lnTo>
                  <a:lnTo>
                    <a:pt x="91328" y="23854"/>
                  </a:lnTo>
                  <a:lnTo>
                    <a:pt x="88108" y="15557"/>
                  </a:lnTo>
                  <a:lnTo>
                    <a:pt x="82881" y="8702"/>
                  </a:lnTo>
                  <a:lnTo>
                    <a:pt x="76101" y="3781"/>
                  </a:lnTo>
                  <a:lnTo>
                    <a:pt x="68187" y="859"/>
                  </a:lnTo>
                  <a:lnTo>
                    <a:pt x="59794" y="0"/>
                  </a:lnTo>
                  <a:lnTo>
                    <a:pt x="51781" y="1453"/>
                  </a:lnTo>
                  <a:lnTo>
                    <a:pt x="44584" y="5128"/>
                  </a:lnTo>
                  <a:lnTo>
                    <a:pt x="38263" y="10677"/>
                  </a:lnTo>
                  <a:lnTo>
                    <a:pt x="32701" y="17679"/>
                  </a:lnTo>
                  <a:lnTo>
                    <a:pt x="27736" y="25755"/>
                  </a:lnTo>
                  <a:lnTo>
                    <a:pt x="23212" y="34598"/>
                  </a:lnTo>
                  <a:lnTo>
                    <a:pt x="19005" y="43978"/>
                  </a:lnTo>
                  <a:lnTo>
                    <a:pt x="15029" y="53733"/>
                  </a:lnTo>
                  <a:lnTo>
                    <a:pt x="11543" y="63910"/>
                  </a:lnTo>
                  <a:lnTo>
                    <a:pt x="9112" y="74734"/>
                  </a:lnTo>
                  <a:lnTo>
                    <a:pt x="7968" y="86274"/>
                  </a:lnTo>
                  <a:lnTo>
                    <a:pt x="8184" y="98297"/>
                  </a:lnTo>
                  <a:lnTo>
                    <a:pt x="9851" y="110368"/>
                  </a:lnTo>
                  <a:lnTo>
                    <a:pt x="12867" y="122223"/>
                  </a:lnTo>
                  <a:lnTo>
                    <a:pt x="17163" y="133625"/>
                  </a:lnTo>
                  <a:lnTo>
                    <a:pt x="22787" y="144281"/>
                  </a:lnTo>
                  <a:lnTo>
                    <a:pt x="29642" y="154100"/>
                  </a:lnTo>
                  <a:lnTo>
                    <a:pt x="37514" y="162675"/>
                  </a:lnTo>
                  <a:lnTo>
                    <a:pt x="46168" y="169232"/>
                  </a:lnTo>
                  <a:lnTo>
                    <a:pt x="55390" y="173525"/>
                  </a:lnTo>
                  <a:lnTo>
                    <a:pt x="64853" y="175611"/>
                  </a:lnTo>
                  <a:lnTo>
                    <a:pt x="74126" y="175583"/>
                  </a:lnTo>
                  <a:lnTo>
                    <a:pt x="83022" y="173696"/>
                  </a:lnTo>
                  <a:lnTo>
                    <a:pt x="92061" y="170514"/>
                  </a:lnTo>
                  <a:lnTo>
                    <a:pt x="102362" y="165424"/>
                  </a:lnTo>
                  <a:lnTo>
                    <a:pt x="115813" y="1574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455189" y="2635677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69"/>
                  </a:lnTo>
                  <a:lnTo>
                    <a:pt x="177" y="57925"/>
                  </a:lnTo>
                  <a:lnTo>
                    <a:pt x="826" y="72453"/>
                  </a:lnTo>
                  <a:lnTo>
                    <a:pt x="2075" y="86281"/>
                  </a:lnTo>
                  <a:lnTo>
                    <a:pt x="3728" y="99838"/>
                  </a:lnTo>
                  <a:lnTo>
                    <a:pt x="5376" y="114147"/>
                  </a:lnTo>
                  <a:lnTo>
                    <a:pt x="6783" y="129729"/>
                  </a:lnTo>
                  <a:lnTo>
                    <a:pt x="8048" y="146297"/>
                  </a:lnTo>
                  <a:lnTo>
                    <a:pt x="9504" y="163044"/>
                  </a:lnTo>
                  <a:lnTo>
                    <a:pt x="11331" y="179460"/>
                  </a:lnTo>
                  <a:lnTo>
                    <a:pt x="13389" y="195381"/>
                  </a:lnTo>
                  <a:lnTo>
                    <a:pt x="15316" y="210825"/>
                  </a:lnTo>
                  <a:lnTo>
                    <a:pt x="16915" y="225871"/>
                  </a:lnTo>
                  <a:lnTo>
                    <a:pt x="18310" y="240448"/>
                  </a:lnTo>
                  <a:lnTo>
                    <a:pt x="19855" y="254330"/>
                  </a:lnTo>
                  <a:lnTo>
                    <a:pt x="21740" y="267438"/>
                  </a:lnTo>
                  <a:lnTo>
                    <a:pt x="23847" y="279402"/>
                  </a:lnTo>
                  <a:lnTo>
                    <a:pt x="26029" y="290656"/>
                  </a:lnTo>
                  <a:lnTo>
                    <a:pt x="28480" y="302186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502014" y="2709377"/>
              <a:ext cx="111104" cy="200042"/>
            </a:xfrm>
            <a:custGeom>
              <a:avLst/>
              <a:gdLst/>
              <a:ahLst/>
              <a:cxnLst/>
              <a:rect l="0" t="0" r="0" b="0"/>
              <a:pathLst>
                <a:path w="111104" h="200042">
                  <a:moveTo>
                    <a:pt x="68989" y="0"/>
                  </a:moveTo>
                  <a:lnTo>
                    <a:pt x="63121" y="8801"/>
                  </a:lnTo>
                  <a:lnTo>
                    <a:pt x="57557" y="17148"/>
                  </a:lnTo>
                  <a:lnTo>
                    <a:pt x="51758" y="25842"/>
                  </a:lnTo>
                  <a:lnTo>
                    <a:pt x="45677" y="34790"/>
                  </a:lnTo>
                  <a:lnTo>
                    <a:pt x="39347" y="43637"/>
                  </a:lnTo>
                  <a:lnTo>
                    <a:pt x="32819" y="52176"/>
                  </a:lnTo>
                  <a:lnTo>
                    <a:pt x="26143" y="60364"/>
                  </a:lnTo>
                  <a:lnTo>
                    <a:pt x="19360" y="68241"/>
                  </a:lnTo>
                  <a:lnTo>
                    <a:pt x="12521" y="75876"/>
                  </a:lnTo>
                  <a:lnTo>
                    <a:pt x="6303" y="83495"/>
                  </a:lnTo>
                  <a:lnTo>
                    <a:pt x="1951" y="91457"/>
                  </a:lnTo>
                  <a:lnTo>
                    <a:pt x="0" y="99920"/>
                  </a:lnTo>
                  <a:lnTo>
                    <a:pt x="489" y="108556"/>
                  </a:lnTo>
                  <a:lnTo>
                    <a:pt x="3326" y="116666"/>
                  </a:lnTo>
                  <a:lnTo>
                    <a:pt x="8194" y="123901"/>
                  </a:lnTo>
                  <a:lnTo>
                    <a:pt x="14512" y="130401"/>
                  </a:lnTo>
                  <a:lnTo>
                    <a:pt x="21566" y="136608"/>
                  </a:lnTo>
                  <a:lnTo>
                    <a:pt x="28895" y="142821"/>
                  </a:lnTo>
                  <a:lnTo>
                    <a:pt x="36437" y="149165"/>
                  </a:lnTo>
                  <a:lnTo>
                    <a:pt x="44413" y="155664"/>
                  </a:lnTo>
                  <a:lnTo>
                    <a:pt x="52923" y="162297"/>
                  </a:lnTo>
                  <a:lnTo>
                    <a:pt x="61866" y="168924"/>
                  </a:lnTo>
                  <a:lnTo>
                    <a:pt x="72094" y="176056"/>
                  </a:lnTo>
                  <a:lnTo>
                    <a:pt x="86744" y="185437"/>
                  </a:lnTo>
                  <a:lnTo>
                    <a:pt x="111103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634174" y="2698848"/>
              <a:ext cx="141838" cy="221100"/>
            </a:xfrm>
            <a:custGeom>
              <a:avLst/>
              <a:gdLst/>
              <a:ahLst/>
              <a:cxnLst/>
              <a:rect l="0" t="0" r="0" b="0"/>
              <a:pathLst>
                <a:path w="141838" h="221100">
                  <a:moveTo>
                    <a:pt x="126342" y="0"/>
                  </a:moveTo>
                  <a:lnTo>
                    <a:pt x="117540" y="2934"/>
                  </a:lnTo>
                  <a:lnTo>
                    <a:pt x="109194" y="5716"/>
                  </a:lnTo>
                  <a:lnTo>
                    <a:pt x="100491" y="8616"/>
                  </a:lnTo>
                  <a:lnTo>
                    <a:pt x="91197" y="11656"/>
                  </a:lnTo>
                  <a:lnTo>
                    <a:pt x="81053" y="14821"/>
                  </a:lnTo>
                  <a:lnTo>
                    <a:pt x="70017" y="18090"/>
                  </a:lnTo>
                  <a:lnTo>
                    <a:pt x="58523" y="21601"/>
                  </a:lnTo>
                  <a:lnTo>
                    <a:pt x="47350" y="25640"/>
                  </a:lnTo>
                  <a:lnTo>
                    <a:pt x="36928" y="30331"/>
                  </a:lnTo>
                  <a:lnTo>
                    <a:pt x="27814" y="35957"/>
                  </a:lnTo>
                  <a:lnTo>
                    <a:pt x="20830" y="43023"/>
                  </a:lnTo>
                  <a:lnTo>
                    <a:pt x="16228" y="51652"/>
                  </a:lnTo>
                  <a:lnTo>
                    <a:pt x="14258" y="61023"/>
                  </a:lnTo>
                  <a:lnTo>
                    <a:pt x="15423" y="69626"/>
                  </a:lnTo>
                  <a:lnTo>
                    <a:pt x="19687" y="76661"/>
                  </a:lnTo>
                  <a:lnTo>
                    <a:pt x="26599" y="82023"/>
                  </a:lnTo>
                  <a:lnTo>
                    <a:pt x="35579" y="85936"/>
                  </a:lnTo>
                  <a:lnTo>
                    <a:pt x="46090" y="88717"/>
                  </a:lnTo>
                  <a:lnTo>
                    <a:pt x="57531" y="90824"/>
                  </a:lnTo>
                  <a:lnTo>
                    <a:pt x="69267" y="92803"/>
                  </a:lnTo>
                  <a:lnTo>
                    <a:pt x="80932" y="94968"/>
                  </a:lnTo>
                  <a:lnTo>
                    <a:pt x="92389" y="97581"/>
                  </a:lnTo>
                  <a:lnTo>
                    <a:pt x="103623" y="100940"/>
                  </a:lnTo>
                  <a:lnTo>
                    <a:pt x="114645" y="105133"/>
                  </a:lnTo>
                  <a:lnTo>
                    <a:pt x="124845" y="110236"/>
                  </a:lnTo>
                  <a:lnTo>
                    <a:pt x="133033" y="116411"/>
                  </a:lnTo>
                  <a:lnTo>
                    <a:pt x="138712" y="123634"/>
                  </a:lnTo>
                  <a:lnTo>
                    <a:pt x="141711" y="131584"/>
                  </a:lnTo>
                  <a:lnTo>
                    <a:pt x="141837" y="139758"/>
                  </a:lnTo>
                  <a:lnTo>
                    <a:pt x="139284" y="147836"/>
                  </a:lnTo>
                  <a:lnTo>
                    <a:pt x="134352" y="155376"/>
                  </a:lnTo>
                  <a:lnTo>
                    <a:pt x="127246" y="161754"/>
                  </a:lnTo>
                  <a:lnTo>
                    <a:pt x="118293" y="166747"/>
                  </a:lnTo>
                  <a:lnTo>
                    <a:pt x="108050" y="170624"/>
                  </a:lnTo>
                  <a:lnTo>
                    <a:pt x="97192" y="173933"/>
                  </a:lnTo>
                  <a:lnTo>
                    <a:pt x="86158" y="177058"/>
                  </a:lnTo>
                  <a:lnTo>
                    <a:pt x="75312" y="180348"/>
                  </a:lnTo>
                  <a:lnTo>
                    <a:pt x="65028" y="184177"/>
                  </a:lnTo>
                  <a:lnTo>
                    <a:pt x="55446" y="188682"/>
                  </a:lnTo>
                  <a:lnTo>
                    <a:pt x="46433" y="193708"/>
                  </a:lnTo>
                  <a:lnTo>
                    <a:pt x="36600" y="199510"/>
                  </a:lnTo>
                  <a:lnTo>
                    <a:pt x="22846" y="207715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4100141" y="2540921"/>
            <a:ext cx="5008852" cy="568540"/>
            <a:chOff x="4100141" y="2540921"/>
            <a:chExt cx="5008852" cy="568540"/>
          </a:xfrm>
        </p:grpSpPr>
        <p:sp>
          <p:nvSpPr>
            <p:cNvPr id="71" name="Freeform 70"/>
            <p:cNvSpPr/>
            <p:nvPr/>
          </p:nvSpPr>
          <p:spPr>
            <a:xfrm>
              <a:off x="4100141" y="2540921"/>
              <a:ext cx="166673" cy="341414"/>
            </a:xfrm>
            <a:custGeom>
              <a:avLst/>
              <a:gdLst/>
              <a:ahLst/>
              <a:cxnLst/>
              <a:rect l="0" t="0" r="0" b="0"/>
              <a:pathLst>
                <a:path w="166673" h="341414">
                  <a:moveTo>
                    <a:pt x="7815" y="0"/>
                  </a:moveTo>
                  <a:lnTo>
                    <a:pt x="4948" y="11735"/>
                  </a:lnTo>
                  <a:lnTo>
                    <a:pt x="2807" y="22864"/>
                  </a:lnTo>
                  <a:lnTo>
                    <a:pt x="1208" y="34462"/>
                  </a:lnTo>
                  <a:lnTo>
                    <a:pt x="200" y="46623"/>
                  </a:lnTo>
                  <a:lnTo>
                    <a:pt x="0" y="59283"/>
                  </a:lnTo>
                  <a:lnTo>
                    <a:pt x="651" y="72344"/>
                  </a:lnTo>
                  <a:lnTo>
                    <a:pt x="1890" y="85869"/>
                  </a:lnTo>
                  <a:lnTo>
                    <a:pt x="3254" y="100082"/>
                  </a:lnTo>
                  <a:lnTo>
                    <a:pt x="4463" y="115046"/>
                  </a:lnTo>
                  <a:lnTo>
                    <a:pt x="5425" y="130518"/>
                  </a:lnTo>
                  <a:lnTo>
                    <a:pt x="6145" y="146056"/>
                  </a:lnTo>
                  <a:lnTo>
                    <a:pt x="6664" y="161402"/>
                  </a:lnTo>
                  <a:lnTo>
                    <a:pt x="7028" y="176639"/>
                  </a:lnTo>
                  <a:lnTo>
                    <a:pt x="7282" y="192088"/>
                  </a:lnTo>
                  <a:lnTo>
                    <a:pt x="7455" y="207923"/>
                  </a:lnTo>
                  <a:lnTo>
                    <a:pt x="7573" y="223999"/>
                  </a:lnTo>
                  <a:lnTo>
                    <a:pt x="7653" y="239951"/>
                  </a:lnTo>
                  <a:lnTo>
                    <a:pt x="7711" y="255483"/>
                  </a:lnTo>
                  <a:lnTo>
                    <a:pt x="7922" y="267371"/>
                  </a:lnTo>
                  <a:lnTo>
                    <a:pt x="8599" y="271796"/>
                  </a:lnTo>
                  <a:lnTo>
                    <a:pt x="9870" y="270328"/>
                  </a:lnTo>
                  <a:lnTo>
                    <a:pt x="11706" y="265190"/>
                  </a:lnTo>
                  <a:lnTo>
                    <a:pt x="14008" y="257891"/>
                  </a:lnTo>
                  <a:lnTo>
                    <a:pt x="16672" y="249330"/>
                  </a:lnTo>
                  <a:lnTo>
                    <a:pt x="19765" y="240188"/>
                  </a:lnTo>
                  <a:lnTo>
                    <a:pt x="23519" y="231069"/>
                  </a:lnTo>
                  <a:lnTo>
                    <a:pt x="28012" y="222282"/>
                  </a:lnTo>
                  <a:lnTo>
                    <a:pt x="33334" y="214063"/>
                  </a:lnTo>
                  <a:lnTo>
                    <a:pt x="39663" y="206681"/>
                  </a:lnTo>
                  <a:lnTo>
                    <a:pt x="46997" y="200203"/>
                  </a:lnTo>
                  <a:lnTo>
                    <a:pt x="55194" y="194850"/>
                  </a:lnTo>
                  <a:lnTo>
                    <a:pt x="64067" y="191076"/>
                  </a:lnTo>
                  <a:lnTo>
                    <a:pt x="73441" y="188986"/>
                  </a:lnTo>
                  <a:lnTo>
                    <a:pt x="83175" y="188548"/>
                  </a:lnTo>
                  <a:lnTo>
                    <a:pt x="93162" y="189766"/>
                  </a:lnTo>
                  <a:lnTo>
                    <a:pt x="103319" y="192473"/>
                  </a:lnTo>
                  <a:lnTo>
                    <a:pt x="113427" y="196390"/>
                  </a:lnTo>
                  <a:lnTo>
                    <a:pt x="123140" y="201228"/>
                  </a:lnTo>
                  <a:lnTo>
                    <a:pt x="132299" y="206741"/>
                  </a:lnTo>
                  <a:lnTo>
                    <a:pt x="140754" y="212898"/>
                  </a:lnTo>
                  <a:lnTo>
                    <a:pt x="148288" y="219862"/>
                  </a:lnTo>
                  <a:lnTo>
                    <a:pt x="154865" y="227662"/>
                  </a:lnTo>
                  <a:lnTo>
                    <a:pt x="160281" y="236359"/>
                  </a:lnTo>
                  <a:lnTo>
                    <a:pt x="164098" y="246108"/>
                  </a:lnTo>
                  <a:lnTo>
                    <a:pt x="166215" y="256883"/>
                  </a:lnTo>
                  <a:lnTo>
                    <a:pt x="166672" y="268203"/>
                  </a:lnTo>
                  <a:lnTo>
                    <a:pt x="165465" y="279262"/>
                  </a:lnTo>
                  <a:lnTo>
                    <a:pt x="162762" y="289621"/>
                  </a:lnTo>
                  <a:lnTo>
                    <a:pt x="158677" y="299202"/>
                  </a:lnTo>
                  <a:lnTo>
                    <a:pt x="153195" y="308097"/>
                  </a:lnTo>
                  <a:lnTo>
                    <a:pt x="146430" y="316442"/>
                  </a:lnTo>
                  <a:lnTo>
                    <a:pt x="138449" y="324046"/>
                  </a:lnTo>
                  <a:lnTo>
                    <a:pt x="129190" y="330409"/>
                  </a:lnTo>
                  <a:lnTo>
                    <a:pt x="118739" y="335354"/>
                  </a:lnTo>
                  <a:lnTo>
                    <a:pt x="107297" y="338847"/>
                  </a:lnTo>
                  <a:lnTo>
                    <a:pt x="95093" y="340824"/>
                  </a:lnTo>
                  <a:lnTo>
                    <a:pt x="82342" y="341413"/>
                  </a:lnTo>
                  <a:lnTo>
                    <a:pt x="69620" y="340824"/>
                  </a:lnTo>
                  <a:lnTo>
                    <a:pt x="56511" y="339107"/>
                  </a:lnTo>
                  <a:lnTo>
                    <a:pt x="40747" y="334994"/>
                  </a:lnTo>
                  <a:lnTo>
                    <a:pt x="18344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311117" y="2744457"/>
              <a:ext cx="154809" cy="175491"/>
            </a:xfrm>
            <a:custGeom>
              <a:avLst/>
              <a:gdLst/>
              <a:ahLst/>
              <a:cxnLst/>
              <a:rect l="0" t="0" r="0" b="0"/>
              <a:pathLst>
                <a:path w="154809" h="175491">
                  <a:moveTo>
                    <a:pt x="70580" y="80733"/>
                  </a:moveTo>
                  <a:lnTo>
                    <a:pt x="73447" y="71865"/>
                  </a:lnTo>
                  <a:lnTo>
                    <a:pt x="75589" y="62878"/>
                  </a:lnTo>
                  <a:lnTo>
                    <a:pt x="77178" y="52892"/>
                  </a:lnTo>
                  <a:lnTo>
                    <a:pt x="77840" y="42257"/>
                  </a:lnTo>
                  <a:lnTo>
                    <a:pt x="76744" y="31742"/>
                  </a:lnTo>
                  <a:lnTo>
                    <a:pt x="73582" y="21804"/>
                  </a:lnTo>
                  <a:lnTo>
                    <a:pt x="68519" y="13035"/>
                  </a:lnTo>
                  <a:lnTo>
                    <a:pt x="61914" y="6292"/>
                  </a:lnTo>
                  <a:lnTo>
                    <a:pt x="54144" y="1856"/>
                  </a:lnTo>
                  <a:lnTo>
                    <a:pt x="45693" y="0"/>
                  </a:lnTo>
                  <a:lnTo>
                    <a:pt x="37116" y="1241"/>
                  </a:lnTo>
                  <a:lnTo>
                    <a:pt x="28735" y="5562"/>
                  </a:lnTo>
                  <a:lnTo>
                    <a:pt x="20977" y="12682"/>
                  </a:lnTo>
                  <a:lnTo>
                    <a:pt x="14444" y="22335"/>
                  </a:lnTo>
                  <a:lnTo>
                    <a:pt x="9348" y="34114"/>
                  </a:lnTo>
                  <a:lnTo>
                    <a:pt x="5571" y="47391"/>
                  </a:lnTo>
                  <a:lnTo>
                    <a:pt x="2861" y="61432"/>
                  </a:lnTo>
                  <a:lnTo>
                    <a:pt x="969" y="75752"/>
                  </a:lnTo>
                  <a:lnTo>
                    <a:pt x="0" y="89958"/>
                  </a:lnTo>
                  <a:lnTo>
                    <a:pt x="398" y="103649"/>
                  </a:lnTo>
                  <a:lnTo>
                    <a:pt x="2293" y="116650"/>
                  </a:lnTo>
                  <a:lnTo>
                    <a:pt x="5556" y="128170"/>
                  </a:lnTo>
                  <a:lnTo>
                    <a:pt x="10764" y="136576"/>
                  </a:lnTo>
                  <a:lnTo>
                    <a:pt x="17718" y="140883"/>
                  </a:lnTo>
                  <a:lnTo>
                    <a:pt x="24434" y="141175"/>
                  </a:lnTo>
                  <a:lnTo>
                    <a:pt x="30339" y="138246"/>
                  </a:lnTo>
                  <a:lnTo>
                    <a:pt x="35521" y="132956"/>
                  </a:lnTo>
                  <a:lnTo>
                    <a:pt x="40171" y="126001"/>
                  </a:lnTo>
                  <a:lnTo>
                    <a:pt x="44455" y="117917"/>
                  </a:lnTo>
                  <a:lnTo>
                    <a:pt x="48678" y="109893"/>
                  </a:lnTo>
                  <a:lnTo>
                    <a:pt x="54039" y="104010"/>
                  </a:lnTo>
                  <a:lnTo>
                    <a:pt x="60960" y="101706"/>
                  </a:lnTo>
                  <a:lnTo>
                    <a:pt x="68071" y="103274"/>
                  </a:lnTo>
                  <a:lnTo>
                    <a:pt x="75021" y="108208"/>
                  </a:lnTo>
                  <a:lnTo>
                    <a:pt x="81877" y="115451"/>
                  </a:lnTo>
                  <a:lnTo>
                    <a:pt x="88716" y="123704"/>
                  </a:lnTo>
                  <a:lnTo>
                    <a:pt x="95582" y="132146"/>
                  </a:lnTo>
                  <a:lnTo>
                    <a:pt x="102649" y="140257"/>
                  </a:lnTo>
                  <a:lnTo>
                    <a:pt x="110223" y="147629"/>
                  </a:lnTo>
                  <a:lnTo>
                    <a:pt x="118416" y="154137"/>
                  </a:lnTo>
                  <a:lnTo>
                    <a:pt x="126728" y="159710"/>
                  </a:lnTo>
                  <a:lnTo>
                    <a:pt x="134967" y="164769"/>
                  </a:lnTo>
                  <a:lnTo>
                    <a:pt x="143858" y="169756"/>
                  </a:lnTo>
                  <a:lnTo>
                    <a:pt x="154808" y="1754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486982" y="2625149"/>
              <a:ext cx="31586" cy="326384"/>
            </a:xfrm>
            <a:custGeom>
              <a:avLst/>
              <a:gdLst/>
              <a:ahLst/>
              <a:cxnLst/>
              <a:rect l="0" t="0" r="0" b="0"/>
              <a:pathLst>
                <a:path w="31586" h="326384">
                  <a:moveTo>
                    <a:pt x="0" y="0"/>
                  </a:moveTo>
                  <a:lnTo>
                    <a:pt x="0" y="8669"/>
                  </a:lnTo>
                  <a:lnTo>
                    <a:pt x="0" y="20844"/>
                  </a:lnTo>
                  <a:lnTo>
                    <a:pt x="0" y="34373"/>
                  </a:lnTo>
                  <a:lnTo>
                    <a:pt x="5" y="48388"/>
                  </a:lnTo>
                  <a:lnTo>
                    <a:pt x="178" y="62721"/>
                  </a:lnTo>
                  <a:lnTo>
                    <a:pt x="826" y="77554"/>
                  </a:lnTo>
                  <a:lnTo>
                    <a:pt x="2075" y="92980"/>
                  </a:lnTo>
                  <a:lnTo>
                    <a:pt x="3728" y="109118"/>
                  </a:lnTo>
                  <a:lnTo>
                    <a:pt x="5375" y="126176"/>
                  </a:lnTo>
                  <a:lnTo>
                    <a:pt x="6783" y="144168"/>
                  </a:lnTo>
                  <a:lnTo>
                    <a:pt x="8048" y="162643"/>
                  </a:lnTo>
                  <a:lnTo>
                    <a:pt x="9505" y="180811"/>
                  </a:lnTo>
                  <a:lnTo>
                    <a:pt x="11331" y="198251"/>
                  </a:lnTo>
                  <a:lnTo>
                    <a:pt x="13389" y="214891"/>
                  </a:lnTo>
                  <a:lnTo>
                    <a:pt x="15317" y="230833"/>
                  </a:lnTo>
                  <a:lnTo>
                    <a:pt x="16915" y="246215"/>
                  </a:lnTo>
                  <a:lnTo>
                    <a:pt x="18342" y="260959"/>
                  </a:lnTo>
                  <a:lnTo>
                    <a:pt x="20274" y="276414"/>
                  </a:lnTo>
                  <a:lnTo>
                    <a:pt x="23994" y="296179"/>
                  </a:lnTo>
                  <a:lnTo>
                    <a:pt x="31585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520833" y="2719905"/>
              <a:ext cx="134606" cy="221100"/>
            </a:xfrm>
            <a:custGeom>
              <a:avLst/>
              <a:gdLst/>
              <a:ahLst/>
              <a:cxnLst/>
              <a:rect l="0" t="0" r="0" b="0"/>
              <a:pathLst>
                <a:path w="134606" h="221100">
                  <a:moveTo>
                    <a:pt x="81963" y="0"/>
                  </a:moveTo>
                  <a:lnTo>
                    <a:pt x="78962" y="8735"/>
                  </a:lnTo>
                  <a:lnTo>
                    <a:pt x="75539" y="16441"/>
                  </a:lnTo>
                  <a:lnTo>
                    <a:pt x="71343" y="23848"/>
                  </a:lnTo>
                  <a:lnTo>
                    <a:pt x="66443" y="31282"/>
                  </a:lnTo>
                  <a:lnTo>
                    <a:pt x="60962" y="39109"/>
                  </a:lnTo>
                  <a:lnTo>
                    <a:pt x="55027" y="47483"/>
                  </a:lnTo>
                  <a:lnTo>
                    <a:pt x="48592" y="56226"/>
                  </a:lnTo>
                  <a:lnTo>
                    <a:pt x="41445" y="64941"/>
                  </a:lnTo>
                  <a:lnTo>
                    <a:pt x="33537" y="73399"/>
                  </a:lnTo>
                  <a:lnTo>
                    <a:pt x="25279" y="81705"/>
                  </a:lnTo>
                  <a:lnTo>
                    <a:pt x="17422" y="90194"/>
                  </a:lnTo>
                  <a:lnTo>
                    <a:pt x="10376" y="99050"/>
                  </a:lnTo>
                  <a:lnTo>
                    <a:pt x="4681" y="108133"/>
                  </a:lnTo>
                  <a:lnTo>
                    <a:pt x="1144" y="117084"/>
                  </a:lnTo>
                  <a:lnTo>
                    <a:pt x="0" y="125699"/>
                  </a:lnTo>
                  <a:lnTo>
                    <a:pt x="1166" y="133943"/>
                  </a:lnTo>
                  <a:lnTo>
                    <a:pt x="4525" y="141859"/>
                  </a:lnTo>
                  <a:lnTo>
                    <a:pt x="9779" y="149511"/>
                  </a:lnTo>
                  <a:lnTo>
                    <a:pt x="16541" y="156802"/>
                  </a:lnTo>
                  <a:lnTo>
                    <a:pt x="24434" y="163480"/>
                  </a:lnTo>
                  <a:lnTo>
                    <a:pt x="33146" y="169459"/>
                  </a:lnTo>
                  <a:lnTo>
                    <a:pt x="42603" y="174967"/>
                  </a:lnTo>
                  <a:lnTo>
                    <a:pt x="52935" y="180434"/>
                  </a:lnTo>
                  <a:lnTo>
                    <a:pt x="64138" y="186110"/>
                  </a:lnTo>
                  <a:lnTo>
                    <a:pt x="75865" y="191957"/>
                  </a:lnTo>
                  <a:lnTo>
                    <a:pt x="88869" y="198414"/>
                  </a:lnTo>
                  <a:lnTo>
                    <a:pt x="106529" y="207170"/>
                  </a:lnTo>
                  <a:lnTo>
                    <a:pt x="134605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638980" y="2795984"/>
              <a:ext cx="97192" cy="159163"/>
            </a:xfrm>
            <a:custGeom>
              <a:avLst/>
              <a:gdLst/>
              <a:ahLst/>
              <a:cxnLst/>
              <a:rect l="0" t="0" r="0" b="0"/>
              <a:pathLst>
                <a:path w="97192" h="159163">
                  <a:moveTo>
                    <a:pt x="16458" y="71320"/>
                  </a:moveTo>
                  <a:lnTo>
                    <a:pt x="25327" y="68453"/>
                  </a:lnTo>
                  <a:lnTo>
                    <a:pt x="34313" y="66311"/>
                  </a:lnTo>
                  <a:lnTo>
                    <a:pt x="44300" y="64699"/>
                  </a:lnTo>
                  <a:lnTo>
                    <a:pt x="54935" y="63173"/>
                  </a:lnTo>
                  <a:lnTo>
                    <a:pt x="65449" y="61028"/>
                  </a:lnTo>
                  <a:lnTo>
                    <a:pt x="75388" y="57919"/>
                  </a:lnTo>
                  <a:lnTo>
                    <a:pt x="84156" y="53681"/>
                  </a:lnTo>
                  <a:lnTo>
                    <a:pt x="90899" y="48155"/>
                  </a:lnTo>
                  <a:lnTo>
                    <a:pt x="95335" y="41401"/>
                  </a:lnTo>
                  <a:lnTo>
                    <a:pt x="97191" y="33781"/>
                  </a:lnTo>
                  <a:lnTo>
                    <a:pt x="95950" y="25836"/>
                  </a:lnTo>
                  <a:lnTo>
                    <a:pt x="91638" y="17919"/>
                  </a:lnTo>
                  <a:lnTo>
                    <a:pt x="84864" y="10659"/>
                  </a:lnTo>
                  <a:lnTo>
                    <a:pt x="76508" y="5001"/>
                  </a:lnTo>
                  <a:lnTo>
                    <a:pt x="67235" y="1328"/>
                  </a:lnTo>
                  <a:lnTo>
                    <a:pt x="57609" y="0"/>
                  </a:lnTo>
                  <a:lnTo>
                    <a:pt x="48162" y="1604"/>
                  </a:lnTo>
                  <a:lnTo>
                    <a:pt x="39153" y="6162"/>
                  </a:lnTo>
                  <a:lnTo>
                    <a:pt x="30784" y="13103"/>
                  </a:lnTo>
                  <a:lnTo>
                    <a:pt x="23302" y="21571"/>
                  </a:lnTo>
                  <a:lnTo>
                    <a:pt x="16751" y="30928"/>
                  </a:lnTo>
                  <a:lnTo>
                    <a:pt x="11180" y="40950"/>
                  </a:lnTo>
                  <a:lnTo>
                    <a:pt x="6728" y="51728"/>
                  </a:lnTo>
                  <a:lnTo>
                    <a:pt x="3365" y="63266"/>
                  </a:lnTo>
                  <a:lnTo>
                    <a:pt x="1087" y="75301"/>
                  </a:lnTo>
                  <a:lnTo>
                    <a:pt x="0" y="87387"/>
                  </a:lnTo>
                  <a:lnTo>
                    <a:pt x="49" y="99256"/>
                  </a:lnTo>
                  <a:lnTo>
                    <a:pt x="1217" y="110668"/>
                  </a:lnTo>
                  <a:lnTo>
                    <a:pt x="3595" y="121332"/>
                  </a:lnTo>
                  <a:lnTo>
                    <a:pt x="7131" y="131161"/>
                  </a:lnTo>
                  <a:lnTo>
                    <a:pt x="11962" y="139913"/>
                  </a:lnTo>
                  <a:lnTo>
                    <a:pt x="18485" y="147122"/>
                  </a:lnTo>
                  <a:lnTo>
                    <a:pt x="26756" y="152670"/>
                  </a:lnTo>
                  <a:lnTo>
                    <a:pt x="36322" y="156562"/>
                  </a:lnTo>
                  <a:lnTo>
                    <a:pt x="47552" y="159027"/>
                  </a:lnTo>
                  <a:lnTo>
                    <a:pt x="63666" y="159162"/>
                  </a:lnTo>
                  <a:lnTo>
                    <a:pt x="90158" y="1555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787045" y="2621528"/>
              <a:ext cx="121078" cy="328084"/>
            </a:xfrm>
            <a:custGeom>
              <a:avLst/>
              <a:gdLst/>
              <a:ahLst/>
              <a:cxnLst/>
              <a:rect l="0" t="0" r="0" b="0"/>
              <a:pathLst>
                <a:path w="121078" h="328084">
                  <a:moveTo>
                    <a:pt x="68434" y="256305"/>
                  </a:moveTo>
                  <a:lnTo>
                    <a:pt x="65367" y="247637"/>
                  </a:lnTo>
                  <a:lnTo>
                    <a:pt x="61304" y="240571"/>
                  </a:lnTo>
                  <a:lnTo>
                    <a:pt x="55816" y="234479"/>
                  </a:lnTo>
                  <a:lnTo>
                    <a:pt x="49229" y="229596"/>
                  </a:lnTo>
                  <a:lnTo>
                    <a:pt x="42080" y="226679"/>
                  </a:lnTo>
                  <a:lnTo>
                    <a:pt x="34740" y="225984"/>
                  </a:lnTo>
                  <a:lnTo>
                    <a:pt x="27553" y="227467"/>
                  </a:lnTo>
                  <a:lnTo>
                    <a:pt x="20893" y="231045"/>
                  </a:lnTo>
                  <a:lnTo>
                    <a:pt x="14907" y="236456"/>
                  </a:lnTo>
                  <a:lnTo>
                    <a:pt x="9721" y="243493"/>
                  </a:lnTo>
                  <a:lnTo>
                    <a:pt x="5529" y="252102"/>
                  </a:lnTo>
                  <a:lnTo>
                    <a:pt x="2346" y="262101"/>
                  </a:lnTo>
                  <a:lnTo>
                    <a:pt x="360" y="272897"/>
                  </a:lnTo>
                  <a:lnTo>
                    <a:pt x="0" y="283602"/>
                  </a:lnTo>
                  <a:lnTo>
                    <a:pt x="1356" y="293719"/>
                  </a:lnTo>
                  <a:lnTo>
                    <a:pt x="4384" y="302967"/>
                  </a:lnTo>
                  <a:lnTo>
                    <a:pt x="9083" y="311107"/>
                  </a:lnTo>
                  <a:lnTo>
                    <a:pt x="15281" y="318122"/>
                  </a:lnTo>
                  <a:lnTo>
                    <a:pt x="22695" y="323681"/>
                  </a:lnTo>
                  <a:lnTo>
                    <a:pt x="31034" y="327067"/>
                  </a:lnTo>
                  <a:lnTo>
                    <a:pt x="40037" y="328083"/>
                  </a:lnTo>
                  <a:lnTo>
                    <a:pt x="49181" y="326816"/>
                  </a:lnTo>
                  <a:lnTo>
                    <a:pt x="57707" y="323383"/>
                  </a:lnTo>
                  <a:lnTo>
                    <a:pt x="65251" y="318071"/>
                  </a:lnTo>
                  <a:lnTo>
                    <a:pt x="71807" y="311099"/>
                  </a:lnTo>
                  <a:lnTo>
                    <a:pt x="77526" y="302534"/>
                  </a:lnTo>
                  <a:lnTo>
                    <a:pt x="82594" y="292550"/>
                  </a:lnTo>
                  <a:lnTo>
                    <a:pt x="87016" y="281255"/>
                  </a:lnTo>
                  <a:lnTo>
                    <a:pt x="90622" y="268618"/>
                  </a:lnTo>
                  <a:lnTo>
                    <a:pt x="93390" y="254750"/>
                  </a:lnTo>
                  <a:lnTo>
                    <a:pt x="95590" y="240031"/>
                  </a:lnTo>
                  <a:lnTo>
                    <a:pt x="97683" y="225005"/>
                  </a:lnTo>
                  <a:lnTo>
                    <a:pt x="99941" y="210006"/>
                  </a:lnTo>
                  <a:lnTo>
                    <a:pt x="102290" y="195003"/>
                  </a:lnTo>
                  <a:lnTo>
                    <a:pt x="104413" y="179711"/>
                  </a:lnTo>
                  <a:lnTo>
                    <a:pt x="106138" y="163977"/>
                  </a:lnTo>
                  <a:lnTo>
                    <a:pt x="107448" y="147800"/>
                  </a:lnTo>
                  <a:lnTo>
                    <a:pt x="108403" y="131246"/>
                  </a:lnTo>
                  <a:lnTo>
                    <a:pt x="109074" y="114406"/>
                  </a:lnTo>
                  <a:lnTo>
                    <a:pt x="109372" y="97520"/>
                  </a:lnTo>
                  <a:lnTo>
                    <a:pt x="109047" y="80956"/>
                  </a:lnTo>
                  <a:lnTo>
                    <a:pt x="108014" y="64895"/>
                  </a:lnTo>
                  <a:lnTo>
                    <a:pt x="106338" y="49500"/>
                  </a:lnTo>
                  <a:lnTo>
                    <a:pt x="104143" y="35002"/>
                  </a:lnTo>
                  <a:lnTo>
                    <a:pt x="101529" y="21464"/>
                  </a:lnTo>
                  <a:lnTo>
                    <a:pt x="97731" y="9839"/>
                  </a:lnTo>
                  <a:lnTo>
                    <a:pt x="92286" y="2280"/>
                  </a:lnTo>
                  <a:lnTo>
                    <a:pt x="86626" y="0"/>
                  </a:lnTo>
                  <a:lnTo>
                    <a:pt x="81726" y="2756"/>
                  </a:lnTo>
                  <a:lnTo>
                    <a:pt x="77876" y="9659"/>
                  </a:lnTo>
                  <a:lnTo>
                    <a:pt x="75016" y="19722"/>
                  </a:lnTo>
                  <a:lnTo>
                    <a:pt x="72965" y="32088"/>
                  </a:lnTo>
                  <a:lnTo>
                    <a:pt x="71528" y="46087"/>
                  </a:lnTo>
                  <a:lnTo>
                    <a:pt x="70706" y="61222"/>
                  </a:lnTo>
                  <a:lnTo>
                    <a:pt x="70673" y="77139"/>
                  </a:lnTo>
                  <a:lnTo>
                    <a:pt x="71463" y="93588"/>
                  </a:lnTo>
                  <a:lnTo>
                    <a:pt x="72976" y="110397"/>
                  </a:lnTo>
                  <a:lnTo>
                    <a:pt x="75063" y="127450"/>
                  </a:lnTo>
                  <a:lnTo>
                    <a:pt x="77578" y="144667"/>
                  </a:lnTo>
                  <a:lnTo>
                    <a:pt x="80402" y="161993"/>
                  </a:lnTo>
                  <a:lnTo>
                    <a:pt x="83442" y="179392"/>
                  </a:lnTo>
                  <a:lnTo>
                    <a:pt x="86634" y="196837"/>
                  </a:lnTo>
                  <a:lnTo>
                    <a:pt x="89928" y="214145"/>
                  </a:lnTo>
                  <a:lnTo>
                    <a:pt x="93293" y="231000"/>
                  </a:lnTo>
                  <a:lnTo>
                    <a:pt x="96707" y="247252"/>
                  </a:lnTo>
                  <a:lnTo>
                    <a:pt x="100193" y="262517"/>
                  </a:lnTo>
                  <a:lnTo>
                    <a:pt x="104268" y="277701"/>
                  </a:lnTo>
                  <a:lnTo>
                    <a:pt x="110409" y="295254"/>
                  </a:lnTo>
                  <a:lnTo>
                    <a:pt x="121077" y="3194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164801" y="2753888"/>
              <a:ext cx="143405" cy="176588"/>
            </a:xfrm>
            <a:custGeom>
              <a:avLst/>
              <a:gdLst/>
              <a:ahLst/>
              <a:cxnLst/>
              <a:rect l="0" t="0" r="0" b="0"/>
              <a:pathLst>
                <a:path w="143405" h="176588">
                  <a:moveTo>
                    <a:pt x="111818" y="60774"/>
                  </a:moveTo>
                  <a:lnTo>
                    <a:pt x="108818" y="51972"/>
                  </a:lnTo>
                  <a:lnTo>
                    <a:pt x="105395" y="43626"/>
                  </a:lnTo>
                  <a:lnTo>
                    <a:pt x="101195" y="34936"/>
                  </a:lnTo>
                  <a:lnTo>
                    <a:pt x="96122" y="26161"/>
                  </a:lnTo>
                  <a:lnTo>
                    <a:pt x="89991" y="17962"/>
                  </a:lnTo>
                  <a:lnTo>
                    <a:pt x="82808" y="10691"/>
                  </a:lnTo>
                  <a:lnTo>
                    <a:pt x="74721" y="4846"/>
                  </a:lnTo>
                  <a:lnTo>
                    <a:pt x="65926" y="1210"/>
                  </a:lnTo>
                  <a:lnTo>
                    <a:pt x="56615" y="0"/>
                  </a:lnTo>
                  <a:lnTo>
                    <a:pt x="47263" y="1122"/>
                  </a:lnTo>
                  <a:lnTo>
                    <a:pt x="38599" y="4451"/>
                  </a:lnTo>
                  <a:lnTo>
                    <a:pt x="30962" y="9691"/>
                  </a:lnTo>
                  <a:lnTo>
                    <a:pt x="24343" y="16613"/>
                  </a:lnTo>
                  <a:lnTo>
                    <a:pt x="18582" y="25144"/>
                  </a:lnTo>
                  <a:lnTo>
                    <a:pt x="13487" y="35100"/>
                  </a:lnTo>
                  <a:lnTo>
                    <a:pt x="9046" y="46206"/>
                  </a:lnTo>
                  <a:lnTo>
                    <a:pt x="5427" y="58184"/>
                  </a:lnTo>
                  <a:lnTo>
                    <a:pt x="2660" y="70792"/>
                  </a:lnTo>
                  <a:lnTo>
                    <a:pt x="800" y="83681"/>
                  </a:lnTo>
                  <a:lnTo>
                    <a:pt x="0" y="96407"/>
                  </a:lnTo>
                  <a:lnTo>
                    <a:pt x="242" y="108743"/>
                  </a:lnTo>
                  <a:lnTo>
                    <a:pt x="1370" y="120653"/>
                  </a:lnTo>
                  <a:lnTo>
                    <a:pt x="3190" y="132192"/>
                  </a:lnTo>
                  <a:lnTo>
                    <a:pt x="5533" y="143411"/>
                  </a:lnTo>
                  <a:lnTo>
                    <a:pt x="8578" y="153402"/>
                  </a:lnTo>
                  <a:lnTo>
                    <a:pt x="12833" y="160385"/>
                  </a:lnTo>
                  <a:lnTo>
                    <a:pt x="18467" y="163629"/>
                  </a:lnTo>
                  <a:lnTo>
                    <a:pt x="25029" y="163363"/>
                  </a:lnTo>
                  <a:lnTo>
                    <a:pt x="31666" y="160220"/>
                  </a:lnTo>
                  <a:lnTo>
                    <a:pt x="37867" y="154885"/>
                  </a:lnTo>
                  <a:lnTo>
                    <a:pt x="43486" y="147951"/>
                  </a:lnTo>
                  <a:lnTo>
                    <a:pt x="48560" y="139886"/>
                  </a:lnTo>
                  <a:lnTo>
                    <a:pt x="53192" y="131031"/>
                  </a:lnTo>
                  <a:lnTo>
                    <a:pt x="57488" y="121634"/>
                  </a:lnTo>
                  <a:lnTo>
                    <a:pt x="61541" y="111869"/>
                  </a:lnTo>
                  <a:lnTo>
                    <a:pt x="65437" y="101897"/>
                  </a:lnTo>
                  <a:lnTo>
                    <a:pt x="69703" y="93386"/>
                  </a:lnTo>
                  <a:lnTo>
                    <a:pt x="74488" y="89133"/>
                  </a:lnTo>
                  <a:lnTo>
                    <a:pt x="78982" y="89613"/>
                  </a:lnTo>
                  <a:lnTo>
                    <a:pt x="83074" y="93648"/>
                  </a:lnTo>
                  <a:lnTo>
                    <a:pt x="86904" y="100023"/>
                  </a:lnTo>
                  <a:lnTo>
                    <a:pt x="90752" y="107887"/>
                  </a:lnTo>
                  <a:lnTo>
                    <a:pt x="94996" y="116693"/>
                  </a:lnTo>
                  <a:lnTo>
                    <a:pt x="99804" y="126093"/>
                  </a:lnTo>
                  <a:lnTo>
                    <a:pt x="105242" y="135607"/>
                  </a:lnTo>
                  <a:lnTo>
                    <a:pt x="112112" y="145621"/>
                  </a:lnTo>
                  <a:lnTo>
                    <a:pt x="123258" y="158126"/>
                  </a:lnTo>
                  <a:lnTo>
                    <a:pt x="143404" y="1765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532504" y="2757411"/>
              <a:ext cx="144199" cy="175086"/>
            </a:xfrm>
            <a:custGeom>
              <a:avLst/>
              <a:gdLst/>
              <a:ahLst/>
              <a:cxnLst/>
              <a:rect l="0" t="0" r="0" b="0"/>
              <a:pathLst>
                <a:path w="144199" h="175086">
                  <a:moveTo>
                    <a:pt x="144198" y="4608"/>
                  </a:moveTo>
                  <a:lnTo>
                    <a:pt x="135397" y="1808"/>
                  </a:lnTo>
                  <a:lnTo>
                    <a:pt x="127050" y="307"/>
                  </a:lnTo>
                  <a:lnTo>
                    <a:pt x="118347" y="0"/>
                  </a:lnTo>
                  <a:lnTo>
                    <a:pt x="109053" y="679"/>
                  </a:lnTo>
                  <a:lnTo>
                    <a:pt x="98910" y="2147"/>
                  </a:lnTo>
                  <a:lnTo>
                    <a:pt x="87869" y="4216"/>
                  </a:lnTo>
                  <a:lnTo>
                    <a:pt x="76202" y="6726"/>
                  </a:lnTo>
                  <a:lnTo>
                    <a:pt x="64381" y="9548"/>
                  </a:lnTo>
                  <a:lnTo>
                    <a:pt x="52696" y="12600"/>
                  </a:lnTo>
                  <a:lnTo>
                    <a:pt x="41412" y="16138"/>
                  </a:lnTo>
                  <a:lnTo>
                    <a:pt x="30835" y="20731"/>
                  </a:lnTo>
                  <a:lnTo>
                    <a:pt x="21070" y="26604"/>
                  </a:lnTo>
                  <a:lnTo>
                    <a:pt x="12531" y="33668"/>
                  </a:lnTo>
                  <a:lnTo>
                    <a:pt x="5998" y="41706"/>
                  </a:lnTo>
                  <a:lnTo>
                    <a:pt x="1730" y="50471"/>
                  </a:lnTo>
                  <a:lnTo>
                    <a:pt x="0" y="59270"/>
                  </a:lnTo>
                  <a:lnTo>
                    <a:pt x="1332" y="67024"/>
                  </a:lnTo>
                  <a:lnTo>
                    <a:pt x="5713" y="73229"/>
                  </a:lnTo>
                  <a:lnTo>
                    <a:pt x="12704" y="77900"/>
                  </a:lnTo>
                  <a:lnTo>
                    <a:pt x="21739" y="81282"/>
                  </a:lnTo>
                  <a:lnTo>
                    <a:pt x="32286" y="83675"/>
                  </a:lnTo>
                  <a:lnTo>
                    <a:pt x="43752" y="85506"/>
                  </a:lnTo>
                  <a:lnTo>
                    <a:pt x="55506" y="87292"/>
                  </a:lnTo>
                  <a:lnTo>
                    <a:pt x="67177" y="89324"/>
                  </a:lnTo>
                  <a:lnTo>
                    <a:pt x="78468" y="91847"/>
                  </a:lnTo>
                  <a:lnTo>
                    <a:pt x="89057" y="95145"/>
                  </a:lnTo>
                  <a:lnTo>
                    <a:pt x="98835" y="99301"/>
                  </a:lnTo>
                  <a:lnTo>
                    <a:pt x="107385" y="104549"/>
                  </a:lnTo>
                  <a:lnTo>
                    <a:pt x="113925" y="111354"/>
                  </a:lnTo>
                  <a:lnTo>
                    <a:pt x="118204" y="119808"/>
                  </a:lnTo>
                  <a:lnTo>
                    <a:pt x="120111" y="129230"/>
                  </a:lnTo>
                  <a:lnTo>
                    <a:pt x="119429" y="138398"/>
                  </a:lnTo>
                  <a:lnTo>
                    <a:pt x="116303" y="146631"/>
                  </a:lnTo>
                  <a:lnTo>
                    <a:pt x="111139" y="153782"/>
                  </a:lnTo>
                  <a:lnTo>
                    <a:pt x="104401" y="159966"/>
                  </a:lnTo>
                  <a:lnTo>
                    <a:pt x="96506" y="165373"/>
                  </a:lnTo>
                  <a:lnTo>
                    <a:pt x="87786" y="169869"/>
                  </a:lnTo>
                  <a:lnTo>
                    <a:pt x="78488" y="172999"/>
                  </a:lnTo>
                  <a:lnTo>
                    <a:pt x="68803" y="174634"/>
                  </a:lnTo>
                  <a:lnTo>
                    <a:pt x="59118" y="175085"/>
                  </a:lnTo>
                  <a:lnTo>
                    <a:pt x="48981" y="174991"/>
                  </a:lnTo>
                  <a:lnTo>
                    <a:pt x="36389" y="174340"/>
                  </a:lnTo>
                  <a:lnTo>
                    <a:pt x="17856" y="1730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718816" y="2825190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63"/>
                  </a:lnTo>
                  <a:lnTo>
                    <a:pt x="3864" y="42938"/>
                  </a:lnTo>
                  <a:lnTo>
                    <a:pt x="6180" y="53929"/>
                  </a:lnTo>
                  <a:lnTo>
                    <a:pt x="8842" y="65559"/>
                  </a:lnTo>
                  <a:lnTo>
                    <a:pt x="11604" y="77368"/>
                  </a:lnTo>
                  <a:lnTo>
                    <a:pt x="14362" y="89689"/>
                  </a:lnTo>
                  <a:lnTo>
                    <a:pt x="17356" y="104725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729345" y="269884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813573" y="2809362"/>
              <a:ext cx="168457" cy="152700"/>
            </a:xfrm>
            <a:custGeom>
              <a:avLst/>
              <a:gdLst/>
              <a:ahLst/>
              <a:cxnLst/>
              <a:rect l="0" t="0" r="0" b="0"/>
              <a:pathLst>
                <a:path w="168457" h="152700">
                  <a:moveTo>
                    <a:pt x="0" y="36885"/>
                  </a:moveTo>
                  <a:lnTo>
                    <a:pt x="2934" y="51420"/>
                  </a:lnTo>
                  <a:lnTo>
                    <a:pt x="5716" y="64051"/>
                  </a:lnTo>
                  <a:lnTo>
                    <a:pt x="8590" y="75879"/>
                  </a:lnTo>
                  <a:lnTo>
                    <a:pt x="10679" y="84526"/>
                  </a:lnTo>
                  <a:lnTo>
                    <a:pt x="10931" y="86692"/>
                  </a:lnTo>
                  <a:lnTo>
                    <a:pt x="9798" y="83374"/>
                  </a:lnTo>
                  <a:lnTo>
                    <a:pt x="7961" y="76310"/>
                  </a:lnTo>
                  <a:lnTo>
                    <a:pt x="6058" y="66806"/>
                  </a:lnTo>
                  <a:lnTo>
                    <a:pt x="4427" y="55737"/>
                  </a:lnTo>
                  <a:lnTo>
                    <a:pt x="3489" y="43985"/>
                  </a:lnTo>
                  <a:lnTo>
                    <a:pt x="3835" y="32521"/>
                  </a:lnTo>
                  <a:lnTo>
                    <a:pt x="5659" y="21851"/>
                  </a:lnTo>
                  <a:lnTo>
                    <a:pt x="8857" y="12723"/>
                  </a:lnTo>
                  <a:lnTo>
                    <a:pt x="14010" y="6580"/>
                  </a:lnTo>
                  <a:lnTo>
                    <a:pt x="20922" y="4231"/>
                  </a:lnTo>
                  <a:lnTo>
                    <a:pt x="27608" y="5351"/>
                  </a:lnTo>
                  <a:lnTo>
                    <a:pt x="33498" y="9210"/>
                  </a:lnTo>
                  <a:lnTo>
                    <a:pt x="38841" y="14933"/>
                  </a:lnTo>
                  <a:lnTo>
                    <a:pt x="44131" y="21633"/>
                  </a:lnTo>
                  <a:lnTo>
                    <a:pt x="49654" y="28746"/>
                  </a:lnTo>
                  <a:lnTo>
                    <a:pt x="55330" y="36156"/>
                  </a:lnTo>
                  <a:lnTo>
                    <a:pt x="60832" y="44047"/>
                  </a:lnTo>
                  <a:lnTo>
                    <a:pt x="65961" y="52435"/>
                  </a:lnTo>
                  <a:lnTo>
                    <a:pt x="70201" y="58704"/>
                  </a:lnTo>
                  <a:lnTo>
                    <a:pt x="73013" y="59636"/>
                  </a:lnTo>
                  <a:lnTo>
                    <a:pt x="74873" y="56288"/>
                  </a:lnTo>
                  <a:lnTo>
                    <a:pt x="76513" y="50208"/>
                  </a:lnTo>
                  <a:lnTo>
                    <a:pt x="78352" y="42456"/>
                  </a:lnTo>
                  <a:lnTo>
                    <a:pt x="80529" y="33679"/>
                  </a:lnTo>
                  <a:lnTo>
                    <a:pt x="83049" y="24287"/>
                  </a:lnTo>
                  <a:lnTo>
                    <a:pt x="86183" y="15170"/>
                  </a:lnTo>
                  <a:lnTo>
                    <a:pt x="90482" y="7703"/>
                  </a:lnTo>
                  <a:lnTo>
                    <a:pt x="96142" y="2507"/>
                  </a:lnTo>
                  <a:lnTo>
                    <a:pt x="102889" y="0"/>
                  </a:lnTo>
                  <a:lnTo>
                    <a:pt x="110179" y="735"/>
                  </a:lnTo>
                  <a:lnTo>
                    <a:pt x="117632" y="4673"/>
                  </a:lnTo>
                  <a:lnTo>
                    <a:pt x="124905" y="11180"/>
                  </a:lnTo>
                  <a:lnTo>
                    <a:pt x="131628" y="19349"/>
                  </a:lnTo>
                  <a:lnTo>
                    <a:pt x="137659" y="28501"/>
                  </a:lnTo>
                  <a:lnTo>
                    <a:pt x="142875" y="38385"/>
                  </a:lnTo>
                  <a:lnTo>
                    <a:pt x="147088" y="49070"/>
                  </a:lnTo>
                  <a:lnTo>
                    <a:pt x="150300" y="60544"/>
                  </a:lnTo>
                  <a:lnTo>
                    <a:pt x="152814" y="72537"/>
                  </a:lnTo>
                  <a:lnTo>
                    <a:pt x="155126" y="84595"/>
                  </a:lnTo>
                  <a:lnTo>
                    <a:pt x="157535" y="96440"/>
                  </a:lnTo>
                  <a:lnTo>
                    <a:pt x="159995" y="107735"/>
                  </a:lnTo>
                  <a:lnTo>
                    <a:pt x="162454" y="119201"/>
                  </a:lnTo>
                  <a:lnTo>
                    <a:pt x="165132" y="132961"/>
                  </a:lnTo>
                  <a:lnTo>
                    <a:pt x="168456" y="152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034671" y="2814662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69"/>
                  </a:lnTo>
                  <a:lnTo>
                    <a:pt x="178" y="54238"/>
                  </a:lnTo>
                  <a:lnTo>
                    <a:pt x="826" y="67099"/>
                  </a:lnTo>
                  <a:lnTo>
                    <a:pt x="2075" y="79499"/>
                  </a:lnTo>
                  <a:lnTo>
                    <a:pt x="3736" y="91566"/>
                  </a:lnTo>
                  <a:lnTo>
                    <a:pt x="5563" y="105125"/>
                  </a:lnTo>
                  <a:lnTo>
                    <a:pt x="7717" y="124719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024143" y="267779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118899" y="2604092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5" y="8673"/>
                  </a:lnTo>
                  <a:lnTo>
                    <a:pt x="177" y="21021"/>
                  </a:lnTo>
                  <a:lnTo>
                    <a:pt x="826" y="35199"/>
                  </a:lnTo>
                  <a:lnTo>
                    <a:pt x="2075" y="50467"/>
                  </a:lnTo>
                  <a:lnTo>
                    <a:pt x="3728" y="66625"/>
                  </a:lnTo>
                  <a:lnTo>
                    <a:pt x="5376" y="83755"/>
                  </a:lnTo>
                  <a:lnTo>
                    <a:pt x="6779" y="101827"/>
                  </a:lnTo>
                  <a:lnTo>
                    <a:pt x="7871" y="120538"/>
                  </a:lnTo>
                  <a:lnTo>
                    <a:pt x="8679" y="139405"/>
                  </a:lnTo>
                  <a:lnTo>
                    <a:pt x="9262" y="158133"/>
                  </a:lnTo>
                  <a:lnTo>
                    <a:pt x="9840" y="176626"/>
                  </a:lnTo>
                  <a:lnTo>
                    <a:pt x="10768" y="194882"/>
                  </a:lnTo>
                  <a:lnTo>
                    <a:pt x="12212" y="212936"/>
                  </a:lnTo>
                  <a:lnTo>
                    <a:pt x="14167" y="230671"/>
                  </a:lnTo>
                  <a:lnTo>
                    <a:pt x="16551" y="247821"/>
                  </a:lnTo>
                  <a:lnTo>
                    <a:pt x="19261" y="264273"/>
                  </a:lnTo>
                  <a:lnTo>
                    <a:pt x="22058" y="279674"/>
                  </a:lnTo>
                  <a:lnTo>
                    <a:pt x="24843" y="294965"/>
                  </a:lnTo>
                  <a:lnTo>
                    <a:pt x="27861" y="312606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187919" y="2816189"/>
              <a:ext cx="141551" cy="145873"/>
            </a:xfrm>
            <a:custGeom>
              <a:avLst/>
              <a:gdLst/>
              <a:ahLst/>
              <a:cxnLst/>
              <a:rect l="0" t="0" r="0" b="0"/>
              <a:pathLst>
                <a:path w="141551" h="145873">
                  <a:moveTo>
                    <a:pt x="88908" y="61644"/>
                  </a:moveTo>
                  <a:lnTo>
                    <a:pt x="88774" y="50043"/>
                  </a:lnTo>
                  <a:lnTo>
                    <a:pt x="87494" y="40194"/>
                  </a:lnTo>
                  <a:lnTo>
                    <a:pt x="84896" y="31194"/>
                  </a:lnTo>
                  <a:lnTo>
                    <a:pt x="81003" y="22925"/>
                  </a:lnTo>
                  <a:lnTo>
                    <a:pt x="75722" y="15546"/>
                  </a:lnTo>
                  <a:lnTo>
                    <a:pt x="69140" y="9090"/>
                  </a:lnTo>
                  <a:lnTo>
                    <a:pt x="61641" y="3929"/>
                  </a:lnTo>
                  <a:lnTo>
                    <a:pt x="53778" y="820"/>
                  </a:lnTo>
                  <a:lnTo>
                    <a:pt x="45904" y="0"/>
                  </a:lnTo>
                  <a:lnTo>
                    <a:pt x="38164" y="1570"/>
                  </a:lnTo>
                  <a:lnTo>
                    <a:pt x="30587" y="5739"/>
                  </a:lnTo>
                  <a:lnTo>
                    <a:pt x="23167" y="12360"/>
                  </a:lnTo>
                  <a:lnTo>
                    <a:pt x="16202" y="21024"/>
                  </a:lnTo>
                  <a:lnTo>
                    <a:pt x="10275" y="31265"/>
                  </a:lnTo>
                  <a:lnTo>
                    <a:pt x="5627" y="42660"/>
                  </a:lnTo>
                  <a:lnTo>
                    <a:pt x="2336" y="54714"/>
                  </a:lnTo>
                  <a:lnTo>
                    <a:pt x="493" y="66870"/>
                  </a:lnTo>
                  <a:lnTo>
                    <a:pt x="0" y="78815"/>
                  </a:lnTo>
                  <a:lnTo>
                    <a:pt x="787" y="90292"/>
                  </a:lnTo>
                  <a:lnTo>
                    <a:pt x="2902" y="101006"/>
                  </a:lnTo>
                  <a:lnTo>
                    <a:pt x="6251" y="110868"/>
                  </a:lnTo>
                  <a:lnTo>
                    <a:pt x="10787" y="119474"/>
                  </a:lnTo>
                  <a:lnTo>
                    <a:pt x="16579" y="126052"/>
                  </a:lnTo>
                  <a:lnTo>
                    <a:pt x="23545" y="130355"/>
                  </a:lnTo>
                  <a:lnTo>
                    <a:pt x="31324" y="132278"/>
                  </a:lnTo>
                  <a:lnTo>
                    <a:pt x="39383" y="131608"/>
                  </a:lnTo>
                  <a:lnTo>
                    <a:pt x="47384" y="128485"/>
                  </a:lnTo>
                  <a:lnTo>
                    <a:pt x="54873" y="123152"/>
                  </a:lnTo>
                  <a:lnTo>
                    <a:pt x="61217" y="115770"/>
                  </a:lnTo>
                  <a:lnTo>
                    <a:pt x="66200" y="106658"/>
                  </a:lnTo>
                  <a:lnTo>
                    <a:pt x="70496" y="97429"/>
                  </a:lnTo>
                  <a:lnTo>
                    <a:pt x="75371" y="91868"/>
                  </a:lnTo>
                  <a:lnTo>
                    <a:pt x="80961" y="91868"/>
                  </a:lnTo>
                  <a:lnTo>
                    <a:pt x="86685" y="95657"/>
                  </a:lnTo>
                  <a:lnTo>
                    <a:pt x="92519" y="101625"/>
                  </a:lnTo>
                  <a:lnTo>
                    <a:pt x="98549" y="108619"/>
                  </a:lnTo>
                  <a:lnTo>
                    <a:pt x="104798" y="115976"/>
                  </a:lnTo>
                  <a:lnTo>
                    <a:pt x="111131" y="123094"/>
                  </a:lnTo>
                  <a:lnTo>
                    <a:pt x="118017" y="129962"/>
                  </a:lnTo>
                  <a:lnTo>
                    <a:pt x="127177" y="137173"/>
                  </a:lnTo>
                  <a:lnTo>
                    <a:pt x="141550" y="1458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333992" y="2772548"/>
              <a:ext cx="153406" cy="176820"/>
            </a:xfrm>
            <a:custGeom>
              <a:avLst/>
              <a:gdLst/>
              <a:ahLst/>
              <a:cxnLst/>
              <a:rect l="0" t="0" r="0" b="0"/>
              <a:pathLst>
                <a:path w="153406" h="176820">
                  <a:moveTo>
                    <a:pt x="6006" y="73699"/>
                  </a:moveTo>
                  <a:lnTo>
                    <a:pt x="3207" y="82501"/>
                  </a:lnTo>
                  <a:lnTo>
                    <a:pt x="1704" y="90847"/>
                  </a:lnTo>
                  <a:lnTo>
                    <a:pt x="1398" y="99551"/>
                  </a:lnTo>
                  <a:lnTo>
                    <a:pt x="2077" y="108844"/>
                  </a:lnTo>
                  <a:lnTo>
                    <a:pt x="3545" y="118988"/>
                  </a:lnTo>
                  <a:lnTo>
                    <a:pt x="5618" y="130028"/>
                  </a:lnTo>
                  <a:lnTo>
                    <a:pt x="8300" y="141695"/>
                  </a:lnTo>
                  <a:lnTo>
                    <a:pt x="11771" y="153517"/>
                  </a:lnTo>
                  <a:lnTo>
                    <a:pt x="16046" y="165135"/>
                  </a:lnTo>
                  <a:lnTo>
                    <a:pt x="20285" y="173944"/>
                  </a:lnTo>
                  <a:lnTo>
                    <a:pt x="22963" y="176819"/>
                  </a:lnTo>
                  <a:lnTo>
                    <a:pt x="23602" y="174807"/>
                  </a:lnTo>
                  <a:lnTo>
                    <a:pt x="22692" y="169433"/>
                  </a:lnTo>
                  <a:lnTo>
                    <a:pt x="20789" y="161601"/>
                  </a:lnTo>
                  <a:lnTo>
                    <a:pt x="18277" y="151944"/>
                  </a:lnTo>
                  <a:lnTo>
                    <a:pt x="15395" y="141120"/>
                  </a:lnTo>
                  <a:lnTo>
                    <a:pt x="12284" y="129821"/>
                  </a:lnTo>
                  <a:lnTo>
                    <a:pt x="9035" y="118456"/>
                  </a:lnTo>
                  <a:lnTo>
                    <a:pt x="5864" y="107037"/>
                  </a:lnTo>
                  <a:lnTo>
                    <a:pt x="3113" y="95298"/>
                  </a:lnTo>
                  <a:lnTo>
                    <a:pt x="946" y="83114"/>
                  </a:lnTo>
                  <a:lnTo>
                    <a:pt x="0" y="70981"/>
                  </a:lnTo>
                  <a:lnTo>
                    <a:pt x="1411" y="59893"/>
                  </a:lnTo>
                  <a:lnTo>
                    <a:pt x="5591" y="50324"/>
                  </a:lnTo>
                  <a:lnTo>
                    <a:pt x="12315" y="42255"/>
                  </a:lnTo>
                  <a:lnTo>
                    <a:pt x="21106" y="35445"/>
                  </a:lnTo>
                  <a:lnTo>
                    <a:pt x="31460" y="29610"/>
                  </a:lnTo>
                  <a:lnTo>
                    <a:pt x="42951" y="24656"/>
                  </a:lnTo>
                  <a:lnTo>
                    <a:pt x="55246" y="20685"/>
                  </a:lnTo>
                  <a:lnTo>
                    <a:pt x="68095" y="17668"/>
                  </a:lnTo>
                  <a:lnTo>
                    <a:pt x="81160" y="15300"/>
                  </a:lnTo>
                  <a:lnTo>
                    <a:pt x="94010" y="13094"/>
                  </a:lnTo>
                  <a:lnTo>
                    <a:pt x="106420" y="10760"/>
                  </a:lnTo>
                  <a:lnTo>
                    <a:pt x="117911" y="8352"/>
                  </a:lnTo>
                  <a:lnTo>
                    <a:pt x="128795" y="5933"/>
                  </a:lnTo>
                  <a:lnTo>
                    <a:pt x="140024" y="3289"/>
                  </a:lnTo>
                  <a:lnTo>
                    <a:pt x="15340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684578" y="2610693"/>
              <a:ext cx="139732" cy="393483"/>
            </a:xfrm>
            <a:custGeom>
              <a:avLst/>
              <a:gdLst/>
              <a:ahLst/>
              <a:cxnLst/>
              <a:rect l="0" t="0" r="0" b="0"/>
              <a:pathLst>
                <a:path w="139732" h="393483">
                  <a:moveTo>
                    <a:pt x="55502" y="393482"/>
                  </a:moveTo>
                  <a:lnTo>
                    <a:pt x="55502" y="381680"/>
                  </a:lnTo>
                  <a:lnTo>
                    <a:pt x="55502" y="369911"/>
                  </a:lnTo>
                  <a:lnTo>
                    <a:pt x="55498" y="357025"/>
                  </a:lnTo>
                  <a:lnTo>
                    <a:pt x="55325" y="343349"/>
                  </a:lnTo>
                  <a:lnTo>
                    <a:pt x="54677" y="329670"/>
                  </a:lnTo>
                  <a:lnTo>
                    <a:pt x="53423" y="316444"/>
                  </a:lnTo>
                  <a:lnTo>
                    <a:pt x="51598" y="303474"/>
                  </a:lnTo>
                  <a:lnTo>
                    <a:pt x="49302" y="290098"/>
                  </a:lnTo>
                  <a:lnTo>
                    <a:pt x="46646" y="275958"/>
                  </a:lnTo>
                  <a:lnTo>
                    <a:pt x="43727" y="261173"/>
                  </a:lnTo>
                  <a:lnTo>
                    <a:pt x="40623" y="246163"/>
                  </a:lnTo>
                  <a:lnTo>
                    <a:pt x="37389" y="231213"/>
                  </a:lnTo>
                  <a:lnTo>
                    <a:pt x="34066" y="216597"/>
                  </a:lnTo>
                  <a:lnTo>
                    <a:pt x="30682" y="202636"/>
                  </a:lnTo>
                  <a:lnTo>
                    <a:pt x="27257" y="189431"/>
                  </a:lnTo>
                  <a:lnTo>
                    <a:pt x="23803" y="176751"/>
                  </a:lnTo>
                  <a:lnTo>
                    <a:pt x="20332" y="164156"/>
                  </a:lnTo>
                  <a:lnTo>
                    <a:pt x="16847" y="151375"/>
                  </a:lnTo>
                  <a:lnTo>
                    <a:pt x="13355" y="138161"/>
                  </a:lnTo>
                  <a:lnTo>
                    <a:pt x="9856" y="124217"/>
                  </a:lnTo>
                  <a:lnTo>
                    <a:pt x="6363" y="109470"/>
                  </a:lnTo>
                  <a:lnTo>
                    <a:pt x="3206" y="94327"/>
                  </a:lnTo>
                  <a:lnTo>
                    <a:pt x="996" y="79549"/>
                  </a:lnTo>
                  <a:lnTo>
                    <a:pt x="0" y="65544"/>
                  </a:lnTo>
                  <a:lnTo>
                    <a:pt x="315" y="52532"/>
                  </a:lnTo>
                  <a:lnTo>
                    <a:pt x="2048" y="40713"/>
                  </a:lnTo>
                  <a:lnTo>
                    <a:pt x="5114" y="30070"/>
                  </a:lnTo>
                  <a:lnTo>
                    <a:pt x="9613" y="20754"/>
                  </a:lnTo>
                  <a:lnTo>
                    <a:pt x="15906" y="13159"/>
                  </a:lnTo>
                  <a:lnTo>
                    <a:pt x="24027" y="7347"/>
                  </a:lnTo>
                  <a:lnTo>
                    <a:pt x="33733" y="3256"/>
                  </a:lnTo>
                  <a:lnTo>
                    <a:pt x="44689" y="868"/>
                  </a:lnTo>
                  <a:lnTo>
                    <a:pt x="56572" y="0"/>
                  </a:lnTo>
                  <a:lnTo>
                    <a:pt x="68955" y="365"/>
                  </a:lnTo>
                  <a:lnTo>
                    <a:pt x="81334" y="1664"/>
                  </a:lnTo>
                  <a:lnTo>
                    <a:pt x="93419" y="3638"/>
                  </a:lnTo>
                  <a:lnTo>
                    <a:pt x="104690" y="5937"/>
                  </a:lnTo>
                  <a:lnTo>
                    <a:pt x="115400" y="8334"/>
                  </a:lnTo>
                  <a:lnTo>
                    <a:pt x="126488" y="11035"/>
                  </a:lnTo>
                  <a:lnTo>
                    <a:pt x="139731" y="14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655853" y="2804133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8529" y="5734"/>
                  </a:lnTo>
                  <a:lnTo>
                    <a:pt x="129542" y="10018"/>
                  </a:lnTo>
                  <a:lnTo>
                    <a:pt x="119547" y="13224"/>
                  </a:lnTo>
                  <a:lnTo>
                    <a:pt x="108566" y="15585"/>
                  </a:lnTo>
                  <a:lnTo>
                    <a:pt x="96755" y="17282"/>
                  </a:lnTo>
                  <a:lnTo>
                    <a:pt x="84302" y="18477"/>
                  </a:lnTo>
                  <a:lnTo>
                    <a:pt x="71403" y="19307"/>
                  </a:lnTo>
                  <a:lnTo>
                    <a:pt x="56677" y="19967"/>
                  </a:lnTo>
                  <a:lnTo>
                    <a:pt x="35480" y="2051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846418" y="2646206"/>
              <a:ext cx="30534" cy="368498"/>
            </a:xfrm>
            <a:custGeom>
              <a:avLst/>
              <a:gdLst/>
              <a:ahLst/>
              <a:cxnLst/>
              <a:rect l="0" t="0" r="0" b="0"/>
              <a:pathLst>
                <a:path w="30534" h="368498">
                  <a:moveTo>
                    <a:pt x="9476" y="0"/>
                  </a:moveTo>
                  <a:lnTo>
                    <a:pt x="6610" y="11802"/>
                  </a:lnTo>
                  <a:lnTo>
                    <a:pt x="4468" y="23571"/>
                  </a:lnTo>
                  <a:lnTo>
                    <a:pt x="2863" y="36470"/>
                  </a:lnTo>
                  <a:lnTo>
                    <a:pt x="1684" y="50664"/>
                  </a:lnTo>
                  <a:lnTo>
                    <a:pt x="835" y="66289"/>
                  </a:lnTo>
                  <a:lnTo>
                    <a:pt x="242" y="83265"/>
                  </a:lnTo>
                  <a:lnTo>
                    <a:pt x="0" y="101366"/>
                  </a:lnTo>
                  <a:lnTo>
                    <a:pt x="364" y="120335"/>
                  </a:lnTo>
                  <a:lnTo>
                    <a:pt x="1419" y="139941"/>
                  </a:lnTo>
                  <a:lnTo>
                    <a:pt x="2942" y="160002"/>
                  </a:lnTo>
                  <a:lnTo>
                    <a:pt x="4502" y="180381"/>
                  </a:lnTo>
                  <a:lnTo>
                    <a:pt x="5849" y="200970"/>
                  </a:lnTo>
                  <a:lnTo>
                    <a:pt x="7076" y="221372"/>
                  </a:lnTo>
                  <a:lnTo>
                    <a:pt x="8505" y="240925"/>
                  </a:lnTo>
                  <a:lnTo>
                    <a:pt x="10314" y="259336"/>
                  </a:lnTo>
                  <a:lnTo>
                    <a:pt x="12360" y="276648"/>
                  </a:lnTo>
                  <a:lnTo>
                    <a:pt x="14279" y="293050"/>
                  </a:lnTo>
                  <a:lnTo>
                    <a:pt x="15872" y="308735"/>
                  </a:lnTo>
                  <a:lnTo>
                    <a:pt x="17297" y="323287"/>
                  </a:lnTo>
                  <a:lnTo>
                    <a:pt x="19225" y="337105"/>
                  </a:lnTo>
                  <a:lnTo>
                    <a:pt x="22944" y="351407"/>
                  </a:lnTo>
                  <a:lnTo>
                    <a:pt x="30533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932743" y="2887205"/>
              <a:ext cx="186365" cy="121449"/>
            </a:xfrm>
            <a:custGeom>
              <a:avLst/>
              <a:gdLst/>
              <a:ahLst/>
              <a:cxnLst/>
              <a:rect l="0" t="0" r="0" b="0"/>
              <a:pathLst>
                <a:path w="186365" h="121449">
                  <a:moveTo>
                    <a:pt x="91607" y="32742"/>
                  </a:moveTo>
                  <a:lnTo>
                    <a:pt x="88539" y="24075"/>
                  </a:lnTo>
                  <a:lnTo>
                    <a:pt x="84476" y="17008"/>
                  </a:lnTo>
                  <a:lnTo>
                    <a:pt x="78983" y="10912"/>
                  </a:lnTo>
                  <a:lnTo>
                    <a:pt x="72223" y="5856"/>
                  </a:lnTo>
                  <a:lnTo>
                    <a:pt x="64426" y="2291"/>
                  </a:lnTo>
                  <a:lnTo>
                    <a:pt x="55834" y="342"/>
                  </a:lnTo>
                  <a:lnTo>
                    <a:pt x="46821" y="0"/>
                  </a:lnTo>
                  <a:lnTo>
                    <a:pt x="37864" y="1281"/>
                  </a:lnTo>
                  <a:lnTo>
                    <a:pt x="29228" y="4040"/>
                  </a:lnTo>
                  <a:lnTo>
                    <a:pt x="21296" y="8332"/>
                  </a:lnTo>
                  <a:lnTo>
                    <a:pt x="14647" y="14485"/>
                  </a:lnTo>
                  <a:lnTo>
                    <a:pt x="9474" y="22513"/>
                  </a:lnTo>
                  <a:lnTo>
                    <a:pt x="5645" y="32156"/>
                  </a:lnTo>
                  <a:lnTo>
                    <a:pt x="2900" y="43070"/>
                  </a:lnTo>
                  <a:lnTo>
                    <a:pt x="985" y="54925"/>
                  </a:lnTo>
                  <a:lnTo>
                    <a:pt x="0" y="67289"/>
                  </a:lnTo>
                  <a:lnTo>
                    <a:pt x="388" y="79655"/>
                  </a:lnTo>
                  <a:lnTo>
                    <a:pt x="2281" y="91728"/>
                  </a:lnTo>
                  <a:lnTo>
                    <a:pt x="5688" y="102781"/>
                  </a:lnTo>
                  <a:lnTo>
                    <a:pt x="10648" y="111614"/>
                  </a:lnTo>
                  <a:lnTo>
                    <a:pt x="17021" y="117762"/>
                  </a:lnTo>
                  <a:lnTo>
                    <a:pt x="24383" y="121092"/>
                  </a:lnTo>
                  <a:lnTo>
                    <a:pt x="32156" y="121448"/>
                  </a:lnTo>
                  <a:lnTo>
                    <a:pt x="39965" y="119058"/>
                  </a:lnTo>
                  <a:lnTo>
                    <a:pt x="47494" y="114407"/>
                  </a:lnTo>
                  <a:lnTo>
                    <a:pt x="54397" y="108021"/>
                  </a:lnTo>
                  <a:lnTo>
                    <a:pt x="60551" y="100362"/>
                  </a:lnTo>
                  <a:lnTo>
                    <a:pt x="65852" y="91632"/>
                  </a:lnTo>
                  <a:lnTo>
                    <a:pt x="70123" y="81797"/>
                  </a:lnTo>
                  <a:lnTo>
                    <a:pt x="73382" y="70955"/>
                  </a:lnTo>
                  <a:lnTo>
                    <a:pt x="76305" y="60488"/>
                  </a:lnTo>
                  <a:lnTo>
                    <a:pt x="80087" y="54016"/>
                  </a:lnTo>
                  <a:lnTo>
                    <a:pt x="84899" y="53393"/>
                  </a:lnTo>
                  <a:lnTo>
                    <a:pt x="90139" y="56798"/>
                  </a:lnTo>
                  <a:lnTo>
                    <a:pt x="95852" y="62539"/>
                  </a:lnTo>
                  <a:lnTo>
                    <a:pt x="102356" y="69399"/>
                  </a:lnTo>
                  <a:lnTo>
                    <a:pt x="109762" y="76672"/>
                  </a:lnTo>
                  <a:lnTo>
                    <a:pt x="118150" y="83543"/>
                  </a:lnTo>
                  <a:lnTo>
                    <a:pt x="127670" y="88959"/>
                  </a:lnTo>
                  <a:lnTo>
                    <a:pt x="138271" y="92499"/>
                  </a:lnTo>
                  <a:lnTo>
                    <a:pt x="149175" y="94421"/>
                  </a:lnTo>
                  <a:lnTo>
                    <a:pt x="160039" y="95563"/>
                  </a:lnTo>
                  <a:lnTo>
                    <a:pt x="171817" y="96021"/>
                  </a:lnTo>
                  <a:lnTo>
                    <a:pt x="186364" y="959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109630" y="2740962"/>
              <a:ext cx="20006" cy="284271"/>
            </a:xfrm>
            <a:custGeom>
              <a:avLst/>
              <a:gdLst/>
              <a:ahLst/>
              <a:cxnLst/>
              <a:rect l="0" t="0" r="0" b="0"/>
              <a:pathLst>
                <a:path w="20006" h="284271">
                  <a:moveTo>
                    <a:pt x="9477" y="0"/>
                  </a:moveTo>
                  <a:lnTo>
                    <a:pt x="6610" y="8936"/>
                  </a:lnTo>
                  <a:lnTo>
                    <a:pt x="4468" y="18563"/>
                  </a:lnTo>
                  <a:lnTo>
                    <a:pt x="2865" y="29855"/>
                  </a:lnTo>
                  <a:lnTo>
                    <a:pt x="1684" y="42695"/>
                  </a:lnTo>
                  <a:lnTo>
                    <a:pt x="835" y="56823"/>
                  </a:lnTo>
                  <a:lnTo>
                    <a:pt x="242" y="71939"/>
                  </a:lnTo>
                  <a:lnTo>
                    <a:pt x="0" y="87454"/>
                  </a:lnTo>
                  <a:lnTo>
                    <a:pt x="365" y="102546"/>
                  </a:lnTo>
                  <a:lnTo>
                    <a:pt x="1421" y="116806"/>
                  </a:lnTo>
                  <a:lnTo>
                    <a:pt x="2942" y="130512"/>
                  </a:lnTo>
                  <a:lnTo>
                    <a:pt x="4503" y="144402"/>
                  </a:lnTo>
                  <a:lnTo>
                    <a:pt x="5847" y="158897"/>
                  </a:lnTo>
                  <a:lnTo>
                    <a:pt x="6899" y="173923"/>
                  </a:lnTo>
                  <a:lnTo>
                    <a:pt x="7681" y="189097"/>
                  </a:lnTo>
                  <a:lnTo>
                    <a:pt x="8245" y="204153"/>
                  </a:lnTo>
                  <a:lnTo>
                    <a:pt x="8842" y="218779"/>
                  </a:lnTo>
                  <a:lnTo>
                    <a:pt x="10057" y="234194"/>
                  </a:lnTo>
                  <a:lnTo>
                    <a:pt x="13121" y="253983"/>
                  </a:lnTo>
                  <a:lnTo>
                    <a:pt x="20005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992765" y="2826243"/>
              <a:ext cx="200042" cy="20005"/>
            </a:xfrm>
            <a:custGeom>
              <a:avLst/>
              <a:gdLst/>
              <a:ahLst/>
              <a:cxnLst/>
              <a:rect l="0" t="0" r="0" b="0"/>
              <a:pathLst>
                <a:path w="200042" h="20005">
                  <a:moveTo>
                    <a:pt x="200041" y="9476"/>
                  </a:moveTo>
                  <a:lnTo>
                    <a:pt x="191106" y="6609"/>
                  </a:lnTo>
                  <a:lnTo>
                    <a:pt x="181479" y="4467"/>
                  </a:lnTo>
                  <a:lnTo>
                    <a:pt x="170191" y="2864"/>
                  </a:lnTo>
                  <a:lnTo>
                    <a:pt x="157524" y="1683"/>
                  </a:lnTo>
                  <a:lnTo>
                    <a:pt x="144044" y="835"/>
                  </a:lnTo>
                  <a:lnTo>
                    <a:pt x="130171" y="242"/>
                  </a:lnTo>
                  <a:lnTo>
                    <a:pt x="116135" y="0"/>
                  </a:lnTo>
                  <a:lnTo>
                    <a:pt x="102043" y="365"/>
                  </a:lnTo>
                  <a:lnTo>
                    <a:pt x="87948" y="1425"/>
                  </a:lnTo>
                  <a:lnTo>
                    <a:pt x="74027" y="3119"/>
                  </a:lnTo>
                  <a:lnTo>
                    <a:pt x="60594" y="5327"/>
                  </a:lnTo>
                  <a:lnTo>
                    <a:pt x="47790" y="7920"/>
                  </a:lnTo>
                  <a:lnTo>
                    <a:pt x="36033" y="10636"/>
                  </a:lnTo>
                  <a:lnTo>
                    <a:pt x="24941" y="13360"/>
                  </a:lnTo>
                  <a:lnTo>
                    <a:pt x="13543" y="16328"/>
                  </a:lnTo>
                  <a:lnTo>
                    <a:pt x="0" y="200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192806" y="3004175"/>
              <a:ext cx="30189" cy="105286"/>
            </a:xfrm>
            <a:custGeom>
              <a:avLst/>
              <a:gdLst/>
              <a:ahLst/>
              <a:cxnLst/>
              <a:rect l="0" t="0" r="0" b="0"/>
              <a:pathLst>
                <a:path w="30189" h="105286">
                  <a:moveTo>
                    <a:pt x="0" y="0"/>
                  </a:moveTo>
                  <a:lnTo>
                    <a:pt x="3002" y="8801"/>
                  </a:lnTo>
                  <a:lnTo>
                    <a:pt x="6424" y="17148"/>
                  </a:lnTo>
                  <a:lnTo>
                    <a:pt x="10615" y="25847"/>
                  </a:lnTo>
                  <a:lnTo>
                    <a:pt x="15343" y="34967"/>
                  </a:lnTo>
                  <a:lnTo>
                    <a:pt x="20175" y="44462"/>
                  </a:lnTo>
                  <a:lnTo>
                    <a:pt x="24834" y="54245"/>
                  </a:lnTo>
                  <a:lnTo>
                    <a:pt x="28579" y="63914"/>
                  </a:lnTo>
                  <a:lnTo>
                    <a:pt x="30188" y="72791"/>
                  </a:lnTo>
                  <a:lnTo>
                    <a:pt x="29164" y="80595"/>
                  </a:lnTo>
                  <a:lnTo>
                    <a:pt x="26151" y="87982"/>
                  </a:lnTo>
                  <a:lnTo>
                    <a:pt x="20352" y="95753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355045" y="2856776"/>
              <a:ext cx="58860" cy="143063"/>
            </a:xfrm>
            <a:custGeom>
              <a:avLst/>
              <a:gdLst/>
              <a:ahLst/>
              <a:cxnLst/>
              <a:rect l="0" t="0" r="0" b="0"/>
              <a:pathLst>
                <a:path w="58860" h="143063">
                  <a:moveTo>
                    <a:pt x="16746" y="52642"/>
                  </a:moveTo>
                  <a:lnTo>
                    <a:pt x="16812" y="64377"/>
                  </a:lnTo>
                  <a:lnTo>
                    <a:pt x="17453" y="75506"/>
                  </a:lnTo>
                  <a:lnTo>
                    <a:pt x="18750" y="87100"/>
                  </a:lnTo>
                  <a:lnTo>
                    <a:pt x="20609" y="99088"/>
                  </a:lnTo>
                  <a:lnTo>
                    <a:pt x="22925" y="111100"/>
                  </a:lnTo>
                  <a:lnTo>
                    <a:pt x="25568" y="122884"/>
                  </a:lnTo>
                  <a:lnTo>
                    <a:pt x="27603" y="133671"/>
                  </a:lnTo>
                  <a:lnTo>
                    <a:pt x="27242" y="140984"/>
                  </a:lnTo>
                  <a:lnTo>
                    <a:pt x="24492" y="143062"/>
                  </a:lnTo>
                  <a:lnTo>
                    <a:pt x="20948" y="141013"/>
                  </a:lnTo>
                  <a:lnTo>
                    <a:pt x="17267" y="136138"/>
                  </a:lnTo>
                  <a:lnTo>
                    <a:pt x="13603" y="129373"/>
                  </a:lnTo>
                  <a:lnTo>
                    <a:pt x="9983" y="121344"/>
                  </a:lnTo>
                  <a:lnTo>
                    <a:pt x="6566" y="112310"/>
                  </a:lnTo>
                  <a:lnTo>
                    <a:pt x="3649" y="102243"/>
                  </a:lnTo>
                  <a:lnTo>
                    <a:pt x="1364" y="91205"/>
                  </a:lnTo>
                  <a:lnTo>
                    <a:pt x="0" y="79516"/>
                  </a:lnTo>
                  <a:lnTo>
                    <a:pt x="68" y="67668"/>
                  </a:lnTo>
                  <a:lnTo>
                    <a:pt x="1713" y="55965"/>
                  </a:lnTo>
                  <a:lnTo>
                    <a:pt x="4938" y="44835"/>
                  </a:lnTo>
                  <a:lnTo>
                    <a:pt x="9769" y="34892"/>
                  </a:lnTo>
                  <a:lnTo>
                    <a:pt x="16046" y="26361"/>
                  </a:lnTo>
                  <a:lnTo>
                    <a:pt x="23234" y="19275"/>
                  </a:lnTo>
                  <a:lnTo>
                    <a:pt x="31324" y="12963"/>
                  </a:lnTo>
                  <a:lnTo>
                    <a:pt x="42140" y="6873"/>
                  </a:lnTo>
                  <a:lnTo>
                    <a:pt x="5885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454816" y="2877833"/>
              <a:ext cx="100238" cy="135305"/>
            </a:xfrm>
            <a:custGeom>
              <a:avLst/>
              <a:gdLst/>
              <a:ahLst/>
              <a:cxnLst/>
              <a:rect l="0" t="0" r="0" b="0"/>
              <a:pathLst>
                <a:path w="100238" h="135305">
                  <a:moveTo>
                    <a:pt x="85430" y="0"/>
                  </a:moveTo>
                  <a:lnTo>
                    <a:pt x="73829" y="3000"/>
                  </a:lnTo>
                  <a:lnTo>
                    <a:pt x="63980" y="6423"/>
                  </a:lnTo>
                  <a:lnTo>
                    <a:pt x="54975" y="10619"/>
                  </a:lnTo>
                  <a:lnTo>
                    <a:pt x="46534" y="15519"/>
                  </a:lnTo>
                  <a:lnTo>
                    <a:pt x="38508" y="21000"/>
                  </a:lnTo>
                  <a:lnTo>
                    <a:pt x="30789" y="26936"/>
                  </a:lnTo>
                  <a:lnTo>
                    <a:pt x="23456" y="33370"/>
                  </a:lnTo>
                  <a:lnTo>
                    <a:pt x="16754" y="40517"/>
                  </a:lnTo>
                  <a:lnTo>
                    <a:pt x="10772" y="48434"/>
                  </a:lnTo>
                  <a:lnTo>
                    <a:pt x="5772" y="57039"/>
                  </a:lnTo>
                  <a:lnTo>
                    <a:pt x="2244" y="66192"/>
                  </a:lnTo>
                  <a:lnTo>
                    <a:pt x="323" y="75753"/>
                  </a:lnTo>
                  <a:lnTo>
                    <a:pt x="0" y="85445"/>
                  </a:lnTo>
                  <a:lnTo>
                    <a:pt x="1296" y="94871"/>
                  </a:lnTo>
                  <a:lnTo>
                    <a:pt x="4060" y="103833"/>
                  </a:lnTo>
                  <a:lnTo>
                    <a:pt x="8186" y="112155"/>
                  </a:lnTo>
                  <a:lnTo>
                    <a:pt x="13696" y="119599"/>
                  </a:lnTo>
                  <a:lnTo>
                    <a:pt x="20472" y="126111"/>
                  </a:lnTo>
                  <a:lnTo>
                    <a:pt x="28293" y="131314"/>
                  </a:lnTo>
                  <a:lnTo>
                    <a:pt x="36912" y="134454"/>
                  </a:lnTo>
                  <a:lnTo>
                    <a:pt x="46112" y="135304"/>
                  </a:lnTo>
                  <a:lnTo>
                    <a:pt x="55558" y="134096"/>
                  </a:lnTo>
                  <a:lnTo>
                    <a:pt x="64820" y="131234"/>
                  </a:lnTo>
                  <a:lnTo>
                    <a:pt x="73668" y="127118"/>
                  </a:lnTo>
                  <a:lnTo>
                    <a:pt x="81744" y="121763"/>
                  </a:lnTo>
                  <a:lnTo>
                    <a:pt x="88491" y="114823"/>
                  </a:lnTo>
                  <a:lnTo>
                    <a:pt x="93726" y="106230"/>
                  </a:lnTo>
                  <a:lnTo>
                    <a:pt x="97426" y="96191"/>
                  </a:lnTo>
                  <a:lnTo>
                    <a:pt x="99552" y="85003"/>
                  </a:lnTo>
                  <a:lnTo>
                    <a:pt x="100237" y="72966"/>
                  </a:lnTo>
                  <a:lnTo>
                    <a:pt x="99582" y="60647"/>
                  </a:lnTo>
                  <a:lnTo>
                    <a:pt x="97556" y="48843"/>
                  </a:lnTo>
                  <a:lnTo>
                    <a:pt x="94275" y="37958"/>
                  </a:lnTo>
                  <a:lnTo>
                    <a:pt x="90077" y="28315"/>
                  </a:lnTo>
                  <a:lnTo>
                    <a:pt x="84925" y="19405"/>
                  </a:lnTo>
                  <a:lnTo>
                    <a:pt x="77249" y="10451"/>
                  </a:lnTo>
                  <a:lnTo>
                    <a:pt x="6437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597490" y="2898890"/>
              <a:ext cx="106479" cy="125782"/>
            </a:xfrm>
            <a:custGeom>
              <a:avLst/>
              <a:gdLst/>
              <a:ahLst/>
              <a:cxnLst/>
              <a:rect l="0" t="0" r="0" b="0"/>
              <a:pathLst>
                <a:path w="106479" h="125782">
                  <a:moveTo>
                    <a:pt x="16456" y="10528"/>
                  </a:moveTo>
                  <a:lnTo>
                    <a:pt x="10723" y="19464"/>
                  </a:lnTo>
                  <a:lnTo>
                    <a:pt x="6438" y="29091"/>
                  </a:lnTo>
                  <a:lnTo>
                    <a:pt x="3237" y="40373"/>
                  </a:lnTo>
                  <a:lnTo>
                    <a:pt x="1049" y="52868"/>
                  </a:lnTo>
                  <a:lnTo>
                    <a:pt x="0" y="65699"/>
                  </a:lnTo>
                  <a:lnTo>
                    <a:pt x="67" y="78308"/>
                  </a:lnTo>
                  <a:lnTo>
                    <a:pt x="1408" y="90173"/>
                  </a:lnTo>
                  <a:lnTo>
                    <a:pt x="4435" y="100672"/>
                  </a:lnTo>
                  <a:lnTo>
                    <a:pt x="9214" y="109601"/>
                  </a:lnTo>
                  <a:lnTo>
                    <a:pt x="15695" y="116780"/>
                  </a:lnTo>
                  <a:lnTo>
                    <a:pt x="23864" y="121868"/>
                  </a:lnTo>
                  <a:lnTo>
                    <a:pt x="33536" y="124876"/>
                  </a:lnTo>
                  <a:lnTo>
                    <a:pt x="44097" y="125781"/>
                  </a:lnTo>
                  <a:lnTo>
                    <a:pt x="54637" y="124353"/>
                  </a:lnTo>
                  <a:lnTo>
                    <a:pt x="64639" y="120690"/>
                  </a:lnTo>
                  <a:lnTo>
                    <a:pt x="73809" y="115149"/>
                  </a:lnTo>
                  <a:lnTo>
                    <a:pt x="81896" y="108150"/>
                  </a:lnTo>
                  <a:lnTo>
                    <a:pt x="88884" y="100072"/>
                  </a:lnTo>
                  <a:lnTo>
                    <a:pt x="94764" y="91058"/>
                  </a:lnTo>
                  <a:lnTo>
                    <a:pt x="99431" y="81031"/>
                  </a:lnTo>
                  <a:lnTo>
                    <a:pt x="102943" y="70037"/>
                  </a:lnTo>
                  <a:lnTo>
                    <a:pt x="105296" y="58451"/>
                  </a:lnTo>
                  <a:lnTo>
                    <a:pt x="106478" y="45558"/>
                  </a:lnTo>
                  <a:lnTo>
                    <a:pt x="105478" y="27988"/>
                  </a:lnTo>
                  <a:lnTo>
                    <a:pt x="1006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740288" y="2897632"/>
              <a:ext cx="136871" cy="127601"/>
            </a:xfrm>
            <a:custGeom>
              <a:avLst/>
              <a:gdLst/>
              <a:ahLst/>
              <a:cxnLst/>
              <a:rect l="0" t="0" r="0" b="0"/>
              <a:pathLst>
                <a:path w="136871" h="127601">
                  <a:moveTo>
                    <a:pt x="0" y="43372"/>
                  </a:moveTo>
                  <a:lnTo>
                    <a:pt x="5800" y="52240"/>
                  </a:lnTo>
                  <a:lnTo>
                    <a:pt x="10725" y="61227"/>
                  </a:lnTo>
                  <a:lnTo>
                    <a:pt x="15223" y="71222"/>
                  </a:lnTo>
                  <a:lnTo>
                    <a:pt x="19271" y="82203"/>
                  </a:lnTo>
                  <a:lnTo>
                    <a:pt x="22637" y="94014"/>
                  </a:lnTo>
                  <a:lnTo>
                    <a:pt x="25220" y="106401"/>
                  </a:lnTo>
                  <a:lnTo>
                    <a:pt x="26274" y="116644"/>
                  </a:lnTo>
                  <a:lnTo>
                    <a:pt x="25535" y="120839"/>
                  </a:lnTo>
                  <a:lnTo>
                    <a:pt x="24391" y="119051"/>
                  </a:lnTo>
                  <a:lnTo>
                    <a:pt x="23241" y="112944"/>
                  </a:lnTo>
                  <a:lnTo>
                    <a:pt x="21865" y="104009"/>
                  </a:lnTo>
                  <a:lnTo>
                    <a:pt x="20103" y="93272"/>
                  </a:lnTo>
                  <a:lnTo>
                    <a:pt x="18264" y="81548"/>
                  </a:lnTo>
                  <a:lnTo>
                    <a:pt x="17018" y="69558"/>
                  </a:lnTo>
                  <a:lnTo>
                    <a:pt x="16706" y="57692"/>
                  </a:lnTo>
                  <a:lnTo>
                    <a:pt x="17498" y="46085"/>
                  </a:lnTo>
                  <a:lnTo>
                    <a:pt x="19559" y="34744"/>
                  </a:lnTo>
                  <a:lnTo>
                    <a:pt x="22844" y="23650"/>
                  </a:lnTo>
                  <a:lnTo>
                    <a:pt x="27322" y="13571"/>
                  </a:lnTo>
                  <a:lnTo>
                    <a:pt x="33068" y="5996"/>
                  </a:lnTo>
                  <a:lnTo>
                    <a:pt x="40000" y="1536"/>
                  </a:lnTo>
                  <a:lnTo>
                    <a:pt x="47755" y="0"/>
                  </a:lnTo>
                  <a:lnTo>
                    <a:pt x="55797" y="863"/>
                  </a:lnTo>
                  <a:lnTo>
                    <a:pt x="63795" y="3558"/>
                  </a:lnTo>
                  <a:lnTo>
                    <a:pt x="71621" y="7753"/>
                  </a:lnTo>
                  <a:lnTo>
                    <a:pt x="79257" y="13367"/>
                  </a:lnTo>
                  <a:lnTo>
                    <a:pt x="86721" y="20244"/>
                  </a:lnTo>
                  <a:lnTo>
                    <a:pt x="93886" y="28145"/>
                  </a:lnTo>
                  <a:lnTo>
                    <a:pt x="100479" y="36825"/>
                  </a:lnTo>
                  <a:lnTo>
                    <a:pt x="106398" y="46073"/>
                  </a:lnTo>
                  <a:lnTo>
                    <a:pt x="111695" y="55724"/>
                  </a:lnTo>
                  <a:lnTo>
                    <a:pt x="116488" y="65656"/>
                  </a:lnTo>
                  <a:lnTo>
                    <a:pt x="120893" y="75772"/>
                  </a:lnTo>
                  <a:lnTo>
                    <a:pt x="124866" y="85748"/>
                  </a:lnTo>
                  <a:lnTo>
                    <a:pt x="128587" y="96112"/>
                  </a:lnTo>
                  <a:lnTo>
                    <a:pt x="132382" y="108890"/>
                  </a:lnTo>
                  <a:lnTo>
                    <a:pt x="136870" y="1276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925362" y="2696183"/>
              <a:ext cx="109725" cy="343170"/>
            </a:xfrm>
            <a:custGeom>
              <a:avLst/>
              <a:gdLst/>
              <a:ahLst/>
              <a:cxnLst/>
              <a:rect l="0" t="0" r="0" b="0"/>
              <a:pathLst>
                <a:path w="109725" h="343170">
                  <a:moveTo>
                    <a:pt x="78138" y="276406"/>
                  </a:moveTo>
                  <a:lnTo>
                    <a:pt x="75138" y="264805"/>
                  </a:lnTo>
                  <a:lnTo>
                    <a:pt x="71715" y="254957"/>
                  </a:lnTo>
                  <a:lnTo>
                    <a:pt x="67515" y="245965"/>
                  </a:lnTo>
                  <a:lnTo>
                    <a:pt x="62442" y="238042"/>
                  </a:lnTo>
                  <a:lnTo>
                    <a:pt x="56312" y="231959"/>
                  </a:lnTo>
                  <a:lnTo>
                    <a:pt x="49133" y="228010"/>
                  </a:lnTo>
                  <a:lnTo>
                    <a:pt x="41219" y="226501"/>
                  </a:lnTo>
                  <a:lnTo>
                    <a:pt x="33072" y="227984"/>
                  </a:lnTo>
                  <a:lnTo>
                    <a:pt x="25013" y="232468"/>
                  </a:lnTo>
                  <a:lnTo>
                    <a:pt x="17488" y="239528"/>
                  </a:lnTo>
                  <a:lnTo>
                    <a:pt x="11120" y="248609"/>
                  </a:lnTo>
                  <a:lnTo>
                    <a:pt x="6143" y="259187"/>
                  </a:lnTo>
                  <a:lnTo>
                    <a:pt x="2616" y="270674"/>
                  </a:lnTo>
                  <a:lnTo>
                    <a:pt x="608" y="282441"/>
                  </a:lnTo>
                  <a:lnTo>
                    <a:pt x="0" y="294122"/>
                  </a:lnTo>
                  <a:lnTo>
                    <a:pt x="709" y="305420"/>
                  </a:lnTo>
                  <a:lnTo>
                    <a:pt x="2770" y="316014"/>
                  </a:lnTo>
                  <a:lnTo>
                    <a:pt x="6084" y="325789"/>
                  </a:lnTo>
                  <a:lnTo>
                    <a:pt x="10595" y="334168"/>
                  </a:lnTo>
                  <a:lnTo>
                    <a:pt x="16371" y="340061"/>
                  </a:lnTo>
                  <a:lnTo>
                    <a:pt x="23327" y="343087"/>
                  </a:lnTo>
                  <a:lnTo>
                    <a:pt x="31098" y="343169"/>
                  </a:lnTo>
                  <a:lnTo>
                    <a:pt x="39153" y="340191"/>
                  </a:lnTo>
                  <a:lnTo>
                    <a:pt x="47155" y="334414"/>
                  </a:lnTo>
                  <a:lnTo>
                    <a:pt x="54814" y="326504"/>
                  </a:lnTo>
                  <a:lnTo>
                    <a:pt x="61805" y="317310"/>
                  </a:lnTo>
                  <a:lnTo>
                    <a:pt x="68022" y="307426"/>
                  </a:lnTo>
                  <a:lnTo>
                    <a:pt x="73537" y="296862"/>
                  </a:lnTo>
                  <a:lnTo>
                    <a:pt x="78483" y="285182"/>
                  </a:lnTo>
                  <a:lnTo>
                    <a:pt x="82994" y="272211"/>
                  </a:lnTo>
                  <a:lnTo>
                    <a:pt x="87027" y="258059"/>
                  </a:lnTo>
                  <a:lnTo>
                    <a:pt x="90364" y="242948"/>
                  </a:lnTo>
                  <a:lnTo>
                    <a:pt x="92943" y="227111"/>
                  </a:lnTo>
                  <a:lnTo>
                    <a:pt x="94846" y="210746"/>
                  </a:lnTo>
                  <a:lnTo>
                    <a:pt x="96205" y="194008"/>
                  </a:lnTo>
                  <a:lnTo>
                    <a:pt x="97158" y="177011"/>
                  </a:lnTo>
                  <a:lnTo>
                    <a:pt x="97815" y="159835"/>
                  </a:lnTo>
                  <a:lnTo>
                    <a:pt x="98264" y="142537"/>
                  </a:lnTo>
                  <a:lnTo>
                    <a:pt x="98569" y="125158"/>
                  </a:lnTo>
                  <a:lnTo>
                    <a:pt x="98775" y="107723"/>
                  </a:lnTo>
                  <a:lnTo>
                    <a:pt x="98914" y="90251"/>
                  </a:lnTo>
                  <a:lnTo>
                    <a:pt x="99003" y="72763"/>
                  </a:lnTo>
                  <a:lnTo>
                    <a:pt x="98892" y="55595"/>
                  </a:lnTo>
                  <a:lnTo>
                    <a:pt x="98285" y="39367"/>
                  </a:lnTo>
                  <a:lnTo>
                    <a:pt x="97036" y="24369"/>
                  </a:lnTo>
                  <a:lnTo>
                    <a:pt x="94349" y="11568"/>
                  </a:lnTo>
                  <a:lnTo>
                    <a:pt x="89778" y="3084"/>
                  </a:lnTo>
                  <a:lnTo>
                    <a:pt x="84720" y="0"/>
                  </a:lnTo>
                  <a:lnTo>
                    <a:pt x="80207" y="1701"/>
                  </a:lnTo>
                  <a:lnTo>
                    <a:pt x="76605" y="7097"/>
                  </a:lnTo>
                  <a:lnTo>
                    <a:pt x="73902" y="15342"/>
                  </a:lnTo>
                  <a:lnTo>
                    <a:pt x="71951" y="25955"/>
                  </a:lnTo>
                  <a:lnTo>
                    <a:pt x="70576" y="38483"/>
                  </a:lnTo>
                  <a:lnTo>
                    <a:pt x="69623" y="52482"/>
                  </a:lnTo>
                  <a:lnTo>
                    <a:pt x="68969" y="67561"/>
                  </a:lnTo>
                  <a:lnTo>
                    <a:pt x="68529" y="83404"/>
                  </a:lnTo>
                  <a:lnTo>
                    <a:pt x="68402" y="99450"/>
                  </a:lnTo>
                  <a:lnTo>
                    <a:pt x="68847" y="114919"/>
                  </a:lnTo>
                  <a:lnTo>
                    <a:pt x="69964" y="129446"/>
                  </a:lnTo>
                  <a:lnTo>
                    <a:pt x="71697" y="143506"/>
                  </a:lnTo>
                  <a:lnTo>
                    <a:pt x="73934" y="158167"/>
                  </a:lnTo>
                  <a:lnTo>
                    <a:pt x="76548" y="173994"/>
                  </a:lnTo>
                  <a:lnTo>
                    <a:pt x="79439" y="190729"/>
                  </a:lnTo>
                  <a:lnTo>
                    <a:pt x="82525" y="207589"/>
                  </a:lnTo>
                  <a:lnTo>
                    <a:pt x="85748" y="224078"/>
                  </a:lnTo>
                  <a:lnTo>
                    <a:pt x="89063" y="239878"/>
                  </a:lnTo>
                  <a:lnTo>
                    <a:pt x="92442" y="254708"/>
                  </a:lnTo>
                  <a:lnTo>
                    <a:pt x="95858" y="268515"/>
                  </a:lnTo>
                  <a:lnTo>
                    <a:pt x="99148" y="280977"/>
                  </a:lnTo>
                  <a:lnTo>
                    <a:pt x="102327" y="292633"/>
                  </a:lnTo>
                  <a:lnTo>
                    <a:pt x="105675" y="304507"/>
                  </a:lnTo>
                  <a:lnTo>
                    <a:pt x="109724" y="3185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308826" y="2688320"/>
              <a:ext cx="171091" cy="356082"/>
            </a:xfrm>
            <a:custGeom>
              <a:avLst/>
              <a:gdLst/>
              <a:ahLst/>
              <a:cxnLst/>
              <a:rect l="0" t="0" r="0" b="0"/>
              <a:pathLst>
                <a:path w="171091" h="35608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7"/>
                  </a:lnTo>
                  <a:lnTo>
                    <a:pt x="178" y="46801"/>
                  </a:lnTo>
                  <a:lnTo>
                    <a:pt x="827" y="60109"/>
                  </a:lnTo>
                  <a:lnTo>
                    <a:pt x="2076" y="74414"/>
                  </a:lnTo>
                  <a:lnTo>
                    <a:pt x="3728" y="89418"/>
                  </a:lnTo>
                  <a:lnTo>
                    <a:pt x="5377" y="104632"/>
                  </a:lnTo>
                  <a:lnTo>
                    <a:pt x="6784" y="119745"/>
                  </a:lnTo>
                  <a:lnTo>
                    <a:pt x="8050" y="134484"/>
                  </a:lnTo>
                  <a:lnTo>
                    <a:pt x="9505" y="148534"/>
                  </a:lnTo>
                  <a:lnTo>
                    <a:pt x="11332" y="161802"/>
                  </a:lnTo>
                  <a:lnTo>
                    <a:pt x="13390" y="174525"/>
                  </a:lnTo>
                  <a:lnTo>
                    <a:pt x="15317" y="187150"/>
                  </a:lnTo>
                  <a:lnTo>
                    <a:pt x="16912" y="199951"/>
                  </a:lnTo>
                  <a:lnTo>
                    <a:pt x="18134" y="213179"/>
                  </a:lnTo>
                  <a:lnTo>
                    <a:pt x="19030" y="227131"/>
                  </a:lnTo>
                  <a:lnTo>
                    <a:pt x="19662" y="241858"/>
                  </a:lnTo>
                  <a:lnTo>
                    <a:pt x="19919" y="255933"/>
                  </a:lnTo>
                  <a:lnTo>
                    <a:pt x="19016" y="265531"/>
                  </a:lnTo>
                  <a:lnTo>
                    <a:pt x="16927" y="268316"/>
                  </a:lnTo>
                  <a:lnTo>
                    <a:pt x="14982" y="265583"/>
                  </a:lnTo>
                  <a:lnTo>
                    <a:pt x="13887" y="259208"/>
                  </a:lnTo>
                  <a:lnTo>
                    <a:pt x="14190" y="250771"/>
                  </a:lnTo>
                  <a:lnTo>
                    <a:pt x="16033" y="241269"/>
                  </a:lnTo>
                  <a:lnTo>
                    <a:pt x="19409" y="231402"/>
                  </a:lnTo>
                  <a:lnTo>
                    <a:pt x="24353" y="221751"/>
                  </a:lnTo>
                  <a:lnTo>
                    <a:pt x="30720" y="212594"/>
                  </a:lnTo>
                  <a:lnTo>
                    <a:pt x="38249" y="204455"/>
                  </a:lnTo>
                  <a:lnTo>
                    <a:pt x="46667" y="198187"/>
                  </a:lnTo>
                  <a:lnTo>
                    <a:pt x="55732" y="194081"/>
                  </a:lnTo>
                  <a:lnTo>
                    <a:pt x="65258" y="191949"/>
                  </a:lnTo>
                  <a:lnTo>
                    <a:pt x="75104" y="191415"/>
                  </a:lnTo>
                  <a:lnTo>
                    <a:pt x="85167" y="192092"/>
                  </a:lnTo>
                  <a:lnTo>
                    <a:pt x="95212" y="193814"/>
                  </a:lnTo>
                  <a:lnTo>
                    <a:pt x="104883" y="196630"/>
                  </a:lnTo>
                  <a:lnTo>
                    <a:pt x="114013" y="200486"/>
                  </a:lnTo>
                  <a:lnTo>
                    <a:pt x="122450" y="205378"/>
                  </a:lnTo>
                  <a:lnTo>
                    <a:pt x="129970" y="211418"/>
                  </a:lnTo>
                  <a:lnTo>
                    <a:pt x="136547" y="218559"/>
                  </a:lnTo>
                  <a:lnTo>
                    <a:pt x="142303" y="226625"/>
                  </a:lnTo>
                  <a:lnTo>
                    <a:pt x="147413" y="235411"/>
                  </a:lnTo>
                  <a:lnTo>
                    <a:pt x="152040" y="244727"/>
                  </a:lnTo>
                  <a:lnTo>
                    <a:pt x="156318" y="254422"/>
                  </a:lnTo>
                  <a:lnTo>
                    <a:pt x="160353" y="264383"/>
                  </a:lnTo>
                  <a:lnTo>
                    <a:pt x="164208" y="274527"/>
                  </a:lnTo>
                  <a:lnTo>
                    <a:pt x="167613" y="284796"/>
                  </a:lnTo>
                  <a:lnTo>
                    <a:pt x="169987" y="295151"/>
                  </a:lnTo>
                  <a:lnTo>
                    <a:pt x="171090" y="305558"/>
                  </a:lnTo>
                  <a:lnTo>
                    <a:pt x="170675" y="315835"/>
                  </a:lnTo>
                  <a:lnTo>
                    <a:pt x="168344" y="325663"/>
                  </a:lnTo>
                  <a:lnTo>
                    <a:pt x="164063" y="334889"/>
                  </a:lnTo>
                  <a:lnTo>
                    <a:pt x="157934" y="343050"/>
                  </a:lnTo>
                  <a:lnTo>
                    <a:pt x="150008" y="349322"/>
                  </a:lnTo>
                  <a:lnTo>
                    <a:pt x="140493" y="353424"/>
                  </a:lnTo>
                  <a:lnTo>
                    <a:pt x="129700" y="355551"/>
                  </a:lnTo>
                  <a:lnTo>
                    <a:pt x="117941" y="356081"/>
                  </a:lnTo>
                  <a:lnTo>
                    <a:pt x="105486" y="355399"/>
                  </a:lnTo>
                  <a:lnTo>
                    <a:pt x="92872" y="353675"/>
                  </a:lnTo>
                  <a:lnTo>
                    <a:pt x="80863" y="350856"/>
                  </a:lnTo>
                  <a:lnTo>
                    <a:pt x="69828" y="347003"/>
                  </a:lnTo>
                  <a:lnTo>
                    <a:pt x="59775" y="342282"/>
                  </a:lnTo>
                  <a:lnTo>
                    <a:pt x="50554" y="336890"/>
                  </a:lnTo>
                  <a:lnTo>
                    <a:pt x="41982" y="331012"/>
                  </a:lnTo>
                  <a:lnTo>
                    <a:pt x="33999" y="325093"/>
                  </a:lnTo>
                  <a:lnTo>
                    <a:pt x="25786" y="319258"/>
                  </a:lnTo>
                  <a:lnTo>
                    <a:pt x="15500" y="312999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508869" y="2888390"/>
              <a:ext cx="105286" cy="107692"/>
            </a:xfrm>
            <a:custGeom>
              <a:avLst/>
              <a:gdLst/>
              <a:ahLst/>
              <a:cxnLst/>
              <a:rect l="0" t="0" r="0" b="0"/>
              <a:pathLst>
                <a:path w="105286" h="107692">
                  <a:moveTo>
                    <a:pt x="0" y="63142"/>
                  </a:moveTo>
                  <a:lnTo>
                    <a:pt x="2933" y="74877"/>
                  </a:lnTo>
                  <a:lnTo>
                    <a:pt x="5715" y="86006"/>
                  </a:lnTo>
                  <a:lnTo>
                    <a:pt x="8589" y="97506"/>
                  </a:lnTo>
                  <a:lnTo>
                    <a:pt x="10678" y="106034"/>
                  </a:lnTo>
                  <a:lnTo>
                    <a:pt x="10931" y="107691"/>
                  </a:lnTo>
                  <a:lnTo>
                    <a:pt x="9797" y="104392"/>
                  </a:lnTo>
                  <a:lnTo>
                    <a:pt x="7960" y="98005"/>
                  </a:lnTo>
                  <a:lnTo>
                    <a:pt x="6056" y="89444"/>
                  </a:lnTo>
                  <a:lnTo>
                    <a:pt x="4426" y="79281"/>
                  </a:lnTo>
                  <a:lnTo>
                    <a:pt x="3488" y="68110"/>
                  </a:lnTo>
                  <a:lnTo>
                    <a:pt x="3834" y="56576"/>
                  </a:lnTo>
                  <a:lnTo>
                    <a:pt x="5663" y="45066"/>
                  </a:lnTo>
                  <a:lnTo>
                    <a:pt x="9010" y="34057"/>
                  </a:lnTo>
                  <a:lnTo>
                    <a:pt x="13921" y="24192"/>
                  </a:lnTo>
                  <a:lnTo>
                    <a:pt x="20261" y="15715"/>
                  </a:lnTo>
                  <a:lnTo>
                    <a:pt x="27769" y="8854"/>
                  </a:lnTo>
                  <a:lnTo>
                    <a:pt x="36172" y="3985"/>
                  </a:lnTo>
                  <a:lnTo>
                    <a:pt x="45221" y="1117"/>
                  </a:lnTo>
                  <a:lnTo>
                    <a:pt x="54658" y="0"/>
                  </a:lnTo>
                  <a:lnTo>
                    <a:pt x="65338" y="305"/>
                  </a:lnTo>
                  <a:lnTo>
                    <a:pt x="80428" y="3174"/>
                  </a:lnTo>
                  <a:lnTo>
                    <a:pt x="105285" y="105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636453" y="2888781"/>
              <a:ext cx="90464" cy="165376"/>
            </a:xfrm>
            <a:custGeom>
              <a:avLst/>
              <a:gdLst/>
              <a:ahLst/>
              <a:cxnLst/>
              <a:rect l="0" t="0" r="0" b="0"/>
              <a:pathLst>
                <a:path w="90464" h="165376">
                  <a:moveTo>
                    <a:pt x="19814" y="52223"/>
                  </a:moveTo>
                  <a:lnTo>
                    <a:pt x="25816" y="57889"/>
                  </a:lnTo>
                  <a:lnTo>
                    <a:pt x="32660" y="61533"/>
                  </a:lnTo>
                  <a:lnTo>
                    <a:pt x="41044" y="63438"/>
                  </a:lnTo>
                  <a:lnTo>
                    <a:pt x="50498" y="63767"/>
                  </a:lnTo>
                  <a:lnTo>
                    <a:pt x="60165" y="62499"/>
                  </a:lnTo>
                  <a:lnTo>
                    <a:pt x="69505" y="59765"/>
                  </a:lnTo>
                  <a:lnTo>
                    <a:pt x="77859" y="55499"/>
                  </a:lnTo>
                  <a:lnTo>
                    <a:pt x="84318" y="49367"/>
                  </a:lnTo>
                  <a:lnTo>
                    <a:pt x="88566" y="41369"/>
                  </a:lnTo>
                  <a:lnTo>
                    <a:pt x="90463" y="32256"/>
                  </a:lnTo>
                  <a:lnTo>
                    <a:pt x="89782" y="23296"/>
                  </a:lnTo>
                  <a:lnTo>
                    <a:pt x="86659" y="15212"/>
                  </a:lnTo>
                  <a:lnTo>
                    <a:pt x="81498" y="8500"/>
                  </a:lnTo>
                  <a:lnTo>
                    <a:pt x="74764" y="3675"/>
                  </a:lnTo>
                  <a:lnTo>
                    <a:pt x="66876" y="817"/>
                  </a:lnTo>
                  <a:lnTo>
                    <a:pt x="58331" y="0"/>
                  </a:lnTo>
                  <a:lnTo>
                    <a:pt x="49684" y="1481"/>
                  </a:lnTo>
                  <a:lnTo>
                    <a:pt x="41244" y="5181"/>
                  </a:lnTo>
                  <a:lnTo>
                    <a:pt x="33103" y="10915"/>
                  </a:lnTo>
                  <a:lnTo>
                    <a:pt x="25250" y="18574"/>
                  </a:lnTo>
                  <a:lnTo>
                    <a:pt x="17645" y="27909"/>
                  </a:lnTo>
                  <a:lnTo>
                    <a:pt x="10723" y="38581"/>
                  </a:lnTo>
                  <a:lnTo>
                    <a:pt x="5359" y="50260"/>
                  </a:lnTo>
                  <a:lnTo>
                    <a:pt x="1899" y="62668"/>
                  </a:lnTo>
                  <a:lnTo>
                    <a:pt x="221" y="75591"/>
                  </a:lnTo>
                  <a:lnTo>
                    <a:pt x="0" y="88872"/>
                  </a:lnTo>
                  <a:lnTo>
                    <a:pt x="892" y="102389"/>
                  </a:lnTo>
                  <a:lnTo>
                    <a:pt x="2759" y="115737"/>
                  </a:lnTo>
                  <a:lnTo>
                    <a:pt x="5673" y="128248"/>
                  </a:lnTo>
                  <a:lnTo>
                    <a:pt x="9600" y="139610"/>
                  </a:lnTo>
                  <a:lnTo>
                    <a:pt x="14711" y="149375"/>
                  </a:lnTo>
                  <a:lnTo>
                    <a:pt x="21430" y="156806"/>
                  </a:lnTo>
                  <a:lnTo>
                    <a:pt x="29824" y="161726"/>
                  </a:lnTo>
                  <a:lnTo>
                    <a:pt x="39078" y="164391"/>
                  </a:lnTo>
                  <a:lnTo>
                    <a:pt x="48577" y="165375"/>
                  </a:lnTo>
                  <a:lnTo>
                    <a:pt x="59153" y="163647"/>
                  </a:lnTo>
                  <a:lnTo>
                    <a:pt x="72457" y="1575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757185" y="2710499"/>
              <a:ext cx="246523" cy="362895"/>
            </a:xfrm>
            <a:custGeom>
              <a:avLst/>
              <a:gdLst/>
              <a:ahLst/>
              <a:cxnLst/>
              <a:rect l="0" t="0" r="0" b="0"/>
              <a:pathLst>
                <a:path w="246523" h="362895">
                  <a:moveTo>
                    <a:pt x="14895" y="293676"/>
                  </a:moveTo>
                  <a:lnTo>
                    <a:pt x="23629" y="290675"/>
                  </a:lnTo>
                  <a:lnTo>
                    <a:pt x="31335" y="287252"/>
                  </a:lnTo>
                  <a:lnTo>
                    <a:pt x="38729" y="283047"/>
                  </a:lnTo>
                  <a:lnTo>
                    <a:pt x="45644" y="277801"/>
                  </a:lnTo>
                  <a:lnTo>
                    <a:pt x="51526" y="271024"/>
                  </a:lnTo>
                  <a:lnTo>
                    <a:pt x="56136" y="262596"/>
                  </a:lnTo>
                  <a:lnTo>
                    <a:pt x="59231" y="253029"/>
                  </a:lnTo>
                  <a:lnTo>
                    <a:pt x="60407" y="243234"/>
                  </a:lnTo>
                  <a:lnTo>
                    <a:pt x="59631" y="233778"/>
                  </a:lnTo>
                  <a:lnTo>
                    <a:pt x="56838" y="225332"/>
                  </a:lnTo>
                  <a:lnTo>
                    <a:pt x="51772" y="218804"/>
                  </a:lnTo>
                  <a:lnTo>
                    <a:pt x="44528" y="214511"/>
                  </a:lnTo>
                  <a:lnTo>
                    <a:pt x="35937" y="212751"/>
                  </a:lnTo>
                  <a:lnTo>
                    <a:pt x="27336" y="214056"/>
                  </a:lnTo>
                  <a:lnTo>
                    <a:pt x="19491" y="218420"/>
                  </a:lnTo>
                  <a:lnTo>
                    <a:pt x="12772" y="225568"/>
                  </a:lnTo>
                  <a:lnTo>
                    <a:pt x="7410" y="235239"/>
                  </a:lnTo>
                  <a:lnTo>
                    <a:pt x="3374" y="247031"/>
                  </a:lnTo>
                  <a:lnTo>
                    <a:pt x="781" y="260317"/>
                  </a:lnTo>
                  <a:lnTo>
                    <a:pt x="0" y="274363"/>
                  </a:lnTo>
                  <a:lnTo>
                    <a:pt x="1066" y="288678"/>
                  </a:lnTo>
                  <a:lnTo>
                    <a:pt x="3897" y="302541"/>
                  </a:lnTo>
                  <a:lnTo>
                    <a:pt x="8462" y="314937"/>
                  </a:lnTo>
                  <a:lnTo>
                    <a:pt x="14563" y="325437"/>
                  </a:lnTo>
                  <a:lnTo>
                    <a:pt x="21744" y="333485"/>
                  </a:lnTo>
                  <a:lnTo>
                    <a:pt x="29394" y="338168"/>
                  </a:lnTo>
                  <a:lnTo>
                    <a:pt x="37121" y="339310"/>
                  </a:lnTo>
                  <a:lnTo>
                    <a:pt x="44595" y="337180"/>
                  </a:lnTo>
                  <a:lnTo>
                    <a:pt x="51461" y="332113"/>
                  </a:lnTo>
                  <a:lnTo>
                    <a:pt x="57584" y="324605"/>
                  </a:lnTo>
                  <a:lnTo>
                    <a:pt x="62696" y="315367"/>
                  </a:lnTo>
                  <a:lnTo>
                    <a:pt x="66307" y="305199"/>
                  </a:lnTo>
                  <a:lnTo>
                    <a:pt x="68315" y="294701"/>
                  </a:lnTo>
                  <a:lnTo>
                    <a:pt x="69718" y="286595"/>
                  </a:lnTo>
                  <a:lnTo>
                    <a:pt x="71856" y="284129"/>
                  </a:lnTo>
                  <a:lnTo>
                    <a:pt x="74876" y="286436"/>
                  </a:lnTo>
                  <a:lnTo>
                    <a:pt x="78776" y="291876"/>
                  </a:lnTo>
                  <a:lnTo>
                    <a:pt x="83469" y="299245"/>
                  </a:lnTo>
                  <a:lnTo>
                    <a:pt x="88813" y="307792"/>
                  </a:lnTo>
                  <a:lnTo>
                    <a:pt x="94656" y="317044"/>
                  </a:lnTo>
                  <a:lnTo>
                    <a:pt x="101029" y="326074"/>
                  </a:lnTo>
                  <a:lnTo>
                    <a:pt x="108136" y="333486"/>
                  </a:lnTo>
                  <a:lnTo>
                    <a:pt x="116026" y="338661"/>
                  </a:lnTo>
                  <a:lnTo>
                    <a:pt x="124613" y="341664"/>
                  </a:lnTo>
                  <a:lnTo>
                    <a:pt x="133754" y="342860"/>
                  </a:lnTo>
                  <a:lnTo>
                    <a:pt x="143308" y="342663"/>
                  </a:lnTo>
                  <a:lnTo>
                    <a:pt x="152995" y="341281"/>
                  </a:lnTo>
                  <a:lnTo>
                    <a:pt x="162417" y="338700"/>
                  </a:lnTo>
                  <a:lnTo>
                    <a:pt x="171381" y="335011"/>
                  </a:lnTo>
                  <a:lnTo>
                    <a:pt x="179874" y="330402"/>
                  </a:lnTo>
                  <a:lnTo>
                    <a:pt x="187965" y="325085"/>
                  </a:lnTo>
                  <a:lnTo>
                    <a:pt x="195728" y="319240"/>
                  </a:lnTo>
                  <a:lnTo>
                    <a:pt x="202757" y="312687"/>
                  </a:lnTo>
                  <a:lnTo>
                    <a:pt x="208194" y="304923"/>
                  </a:lnTo>
                  <a:lnTo>
                    <a:pt x="211686" y="295790"/>
                  </a:lnTo>
                  <a:lnTo>
                    <a:pt x="212877" y="286064"/>
                  </a:lnTo>
                  <a:lnTo>
                    <a:pt x="211174" y="277214"/>
                  </a:lnTo>
                  <a:lnTo>
                    <a:pt x="206551" y="270019"/>
                  </a:lnTo>
                  <a:lnTo>
                    <a:pt x="199735" y="264887"/>
                  </a:lnTo>
                  <a:lnTo>
                    <a:pt x="191881" y="262193"/>
                  </a:lnTo>
                  <a:lnTo>
                    <a:pt x="183760" y="261875"/>
                  </a:lnTo>
                  <a:lnTo>
                    <a:pt x="175720" y="263730"/>
                  </a:lnTo>
                  <a:lnTo>
                    <a:pt x="167877" y="267617"/>
                  </a:lnTo>
                  <a:lnTo>
                    <a:pt x="160251" y="273268"/>
                  </a:lnTo>
                  <a:lnTo>
                    <a:pt x="153300" y="280651"/>
                  </a:lnTo>
                  <a:lnTo>
                    <a:pt x="147909" y="290031"/>
                  </a:lnTo>
                  <a:lnTo>
                    <a:pt x="144434" y="301365"/>
                  </a:lnTo>
                  <a:lnTo>
                    <a:pt x="142914" y="313872"/>
                  </a:lnTo>
                  <a:lnTo>
                    <a:pt x="143331" y="326265"/>
                  </a:lnTo>
                  <a:lnTo>
                    <a:pt x="145472" y="337803"/>
                  </a:lnTo>
                  <a:lnTo>
                    <a:pt x="149332" y="347817"/>
                  </a:lnTo>
                  <a:lnTo>
                    <a:pt x="155188" y="355481"/>
                  </a:lnTo>
                  <a:lnTo>
                    <a:pt x="163003" y="360576"/>
                  </a:lnTo>
                  <a:lnTo>
                    <a:pt x="172164" y="362894"/>
                  </a:lnTo>
                  <a:lnTo>
                    <a:pt x="181689" y="361971"/>
                  </a:lnTo>
                  <a:lnTo>
                    <a:pt x="190974" y="357872"/>
                  </a:lnTo>
                  <a:lnTo>
                    <a:pt x="199646" y="351073"/>
                  </a:lnTo>
                  <a:lnTo>
                    <a:pt x="207391" y="342168"/>
                  </a:lnTo>
                  <a:lnTo>
                    <a:pt x="214151" y="331705"/>
                  </a:lnTo>
                  <a:lnTo>
                    <a:pt x="220047" y="320125"/>
                  </a:lnTo>
                  <a:lnTo>
                    <a:pt x="225255" y="307763"/>
                  </a:lnTo>
                  <a:lnTo>
                    <a:pt x="229947" y="294852"/>
                  </a:lnTo>
                  <a:lnTo>
                    <a:pt x="234102" y="281234"/>
                  </a:lnTo>
                  <a:lnTo>
                    <a:pt x="237521" y="266415"/>
                  </a:lnTo>
                  <a:lnTo>
                    <a:pt x="240156" y="250220"/>
                  </a:lnTo>
                  <a:lnTo>
                    <a:pt x="242097" y="232936"/>
                  </a:lnTo>
                  <a:lnTo>
                    <a:pt x="243483" y="215108"/>
                  </a:lnTo>
                  <a:lnTo>
                    <a:pt x="244451" y="197110"/>
                  </a:lnTo>
                  <a:lnTo>
                    <a:pt x="245118" y="178957"/>
                  </a:lnTo>
                  <a:lnTo>
                    <a:pt x="245577" y="160404"/>
                  </a:lnTo>
                  <a:lnTo>
                    <a:pt x="245882" y="141337"/>
                  </a:lnTo>
                  <a:lnTo>
                    <a:pt x="245918" y="121938"/>
                  </a:lnTo>
                  <a:lnTo>
                    <a:pt x="245411" y="102602"/>
                  </a:lnTo>
                  <a:lnTo>
                    <a:pt x="244253" y="83559"/>
                  </a:lnTo>
                  <a:lnTo>
                    <a:pt x="242490" y="65024"/>
                  </a:lnTo>
                  <a:lnTo>
                    <a:pt x="240236" y="47271"/>
                  </a:lnTo>
                  <a:lnTo>
                    <a:pt x="237609" y="30400"/>
                  </a:lnTo>
                  <a:lnTo>
                    <a:pt x="234696" y="15473"/>
                  </a:lnTo>
                  <a:lnTo>
                    <a:pt x="231122" y="4887"/>
                  </a:lnTo>
                  <a:lnTo>
                    <a:pt x="226830" y="0"/>
                  </a:lnTo>
                  <a:lnTo>
                    <a:pt x="222660" y="406"/>
                  </a:lnTo>
                  <a:lnTo>
                    <a:pt x="218774" y="4939"/>
                  </a:lnTo>
                  <a:lnTo>
                    <a:pt x="215247" y="12623"/>
                  </a:lnTo>
                  <a:lnTo>
                    <a:pt x="212300" y="22869"/>
                  </a:lnTo>
                  <a:lnTo>
                    <a:pt x="210007" y="35163"/>
                  </a:lnTo>
                  <a:lnTo>
                    <a:pt x="208308" y="49177"/>
                  </a:lnTo>
                  <a:lnTo>
                    <a:pt x="207092" y="64802"/>
                  </a:lnTo>
                  <a:lnTo>
                    <a:pt x="206239" y="81839"/>
                  </a:lnTo>
                  <a:lnTo>
                    <a:pt x="205649" y="100011"/>
                  </a:lnTo>
                  <a:lnTo>
                    <a:pt x="205246" y="119043"/>
                  </a:lnTo>
                  <a:lnTo>
                    <a:pt x="204976" y="138690"/>
                  </a:lnTo>
                  <a:lnTo>
                    <a:pt x="204964" y="158442"/>
                  </a:lnTo>
                  <a:lnTo>
                    <a:pt x="205488" y="177550"/>
                  </a:lnTo>
                  <a:lnTo>
                    <a:pt x="206657" y="195660"/>
                  </a:lnTo>
                  <a:lnTo>
                    <a:pt x="208426" y="212769"/>
                  </a:lnTo>
                  <a:lnTo>
                    <a:pt x="210685" y="229034"/>
                  </a:lnTo>
                  <a:lnTo>
                    <a:pt x="213316" y="244641"/>
                  </a:lnTo>
                  <a:lnTo>
                    <a:pt x="216217" y="259599"/>
                  </a:lnTo>
                  <a:lnTo>
                    <a:pt x="219311" y="273739"/>
                  </a:lnTo>
                  <a:lnTo>
                    <a:pt x="222538" y="287030"/>
                  </a:lnTo>
                  <a:lnTo>
                    <a:pt x="225896" y="299514"/>
                  </a:lnTo>
                  <a:lnTo>
                    <a:pt x="229874" y="312661"/>
                  </a:lnTo>
                  <a:lnTo>
                    <a:pt x="235934" y="329863"/>
                  </a:lnTo>
                  <a:lnTo>
                    <a:pt x="246522" y="3568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9098464" y="3067346"/>
              <a:ext cx="10529" cy="21057"/>
            </a:xfrm>
            <a:custGeom>
              <a:avLst/>
              <a:gdLst/>
              <a:ahLst/>
              <a:cxnLst/>
              <a:rect l="0" t="0" r="0" b="0"/>
              <a:pathLst>
                <a:path w="10529" h="21057">
                  <a:moveTo>
                    <a:pt x="0" y="0"/>
                  </a:moveTo>
                  <a:lnTo>
                    <a:pt x="10528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53413" y="4831001"/>
            <a:ext cx="5555447" cy="568540"/>
            <a:chOff x="53413" y="4831001"/>
            <a:chExt cx="5555447" cy="568540"/>
          </a:xfrm>
        </p:grpSpPr>
        <p:sp>
          <p:nvSpPr>
            <p:cNvPr id="105" name="Freeform 104"/>
            <p:cNvSpPr/>
            <p:nvPr/>
          </p:nvSpPr>
          <p:spPr>
            <a:xfrm>
              <a:off x="137312" y="4967871"/>
              <a:ext cx="179021" cy="263878"/>
            </a:xfrm>
            <a:custGeom>
              <a:avLst/>
              <a:gdLst/>
              <a:ahLst/>
              <a:cxnLst/>
              <a:rect l="0" t="0" r="0" b="0"/>
              <a:pathLst>
                <a:path w="179021" h="263878">
                  <a:moveTo>
                    <a:pt x="70428" y="0"/>
                  </a:moveTo>
                  <a:lnTo>
                    <a:pt x="64560" y="5868"/>
                  </a:lnTo>
                  <a:lnTo>
                    <a:pt x="58996" y="11432"/>
                  </a:lnTo>
                  <a:lnTo>
                    <a:pt x="53197" y="17232"/>
                  </a:lnTo>
                  <a:lnTo>
                    <a:pt x="47116" y="23312"/>
                  </a:lnTo>
                  <a:lnTo>
                    <a:pt x="40786" y="29642"/>
                  </a:lnTo>
                  <a:lnTo>
                    <a:pt x="34258" y="36170"/>
                  </a:lnTo>
                  <a:lnTo>
                    <a:pt x="27582" y="42846"/>
                  </a:lnTo>
                  <a:lnTo>
                    <a:pt x="20800" y="49629"/>
                  </a:lnTo>
                  <a:lnTo>
                    <a:pt x="13953" y="56432"/>
                  </a:lnTo>
                  <a:lnTo>
                    <a:pt x="7467" y="61317"/>
                  </a:lnTo>
                  <a:lnTo>
                    <a:pt x="2609" y="61884"/>
                  </a:lnTo>
                  <a:lnTo>
                    <a:pt x="269" y="58838"/>
                  </a:lnTo>
                  <a:lnTo>
                    <a:pt x="0" y="53301"/>
                  </a:lnTo>
                  <a:lnTo>
                    <a:pt x="1447" y="46428"/>
                  </a:lnTo>
                  <a:lnTo>
                    <a:pt x="4720" y="39395"/>
                  </a:lnTo>
                  <a:lnTo>
                    <a:pt x="9753" y="32835"/>
                  </a:lnTo>
                  <a:lnTo>
                    <a:pt x="16278" y="26929"/>
                  </a:lnTo>
                  <a:lnTo>
                    <a:pt x="23967" y="21641"/>
                  </a:lnTo>
                  <a:lnTo>
                    <a:pt x="32522" y="16864"/>
                  </a:lnTo>
                  <a:lnTo>
                    <a:pt x="41863" y="12804"/>
                  </a:lnTo>
                  <a:lnTo>
                    <a:pt x="52112" y="9973"/>
                  </a:lnTo>
                  <a:lnTo>
                    <a:pt x="63251" y="8555"/>
                  </a:lnTo>
                  <a:lnTo>
                    <a:pt x="74663" y="8755"/>
                  </a:lnTo>
                  <a:lnTo>
                    <a:pt x="85258" y="10941"/>
                  </a:lnTo>
                  <a:lnTo>
                    <a:pt x="94482" y="15124"/>
                  </a:lnTo>
                  <a:lnTo>
                    <a:pt x="101979" y="21187"/>
                  </a:lnTo>
                  <a:lnTo>
                    <a:pt x="107340" y="29068"/>
                  </a:lnTo>
                  <a:lnTo>
                    <a:pt x="110570" y="38548"/>
                  </a:lnTo>
                  <a:lnTo>
                    <a:pt x="111978" y="49149"/>
                  </a:lnTo>
                  <a:lnTo>
                    <a:pt x="111958" y="60247"/>
                  </a:lnTo>
                  <a:lnTo>
                    <a:pt x="110872" y="71442"/>
                  </a:lnTo>
                  <a:lnTo>
                    <a:pt x="108690" y="82397"/>
                  </a:lnTo>
                  <a:lnTo>
                    <a:pt x="105025" y="92754"/>
                  </a:lnTo>
                  <a:lnTo>
                    <a:pt x="99794" y="102334"/>
                  </a:lnTo>
                  <a:lnTo>
                    <a:pt x="93656" y="109413"/>
                  </a:lnTo>
                  <a:lnTo>
                    <a:pt x="89581" y="112347"/>
                  </a:lnTo>
                  <a:lnTo>
                    <a:pt x="90119" y="113128"/>
                  </a:lnTo>
                  <a:lnTo>
                    <a:pt x="94071" y="113898"/>
                  </a:lnTo>
                  <a:lnTo>
                    <a:pt x="100233" y="115648"/>
                  </a:lnTo>
                  <a:lnTo>
                    <a:pt x="107847" y="118599"/>
                  </a:lnTo>
                  <a:lnTo>
                    <a:pt x="116260" y="122797"/>
                  </a:lnTo>
                  <a:lnTo>
                    <a:pt x="124844" y="128330"/>
                  </a:lnTo>
                  <a:lnTo>
                    <a:pt x="133254" y="135111"/>
                  </a:lnTo>
                  <a:lnTo>
                    <a:pt x="141379" y="142928"/>
                  </a:lnTo>
                  <a:lnTo>
                    <a:pt x="149226" y="151542"/>
                  </a:lnTo>
                  <a:lnTo>
                    <a:pt x="156832" y="160746"/>
                  </a:lnTo>
                  <a:lnTo>
                    <a:pt x="163926" y="170535"/>
                  </a:lnTo>
                  <a:lnTo>
                    <a:pt x="169939" y="181090"/>
                  </a:lnTo>
                  <a:lnTo>
                    <a:pt x="174641" y="192443"/>
                  </a:lnTo>
                  <a:lnTo>
                    <a:pt x="177799" y="204167"/>
                  </a:lnTo>
                  <a:lnTo>
                    <a:pt x="179020" y="215505"/>
                  </a:lnTo>
                  <a:lnTo>
                    <a:pt x="178278" y="226051"/>
                  </a:lnTo>
                  <a:lnTo>
                    <a:pt x="175678" y="235588"/>
                  </a:lnTo>
                  <a:lnTo>
                    <a:pt x="171274" y="243923"/>
                  </a:lnTo>
                  <a:lnTo>
                    <a:pt x="165269" y="251073"/>
                  </a:lnTo>
                  <a:lnTo>
                    <a:pt x="157646" y="256891"/>
                  </a:lnTo>
                  <a:lnTo>
                    <a:pt x="148103" y="260985"/>
                  </a:lnTo>
                  <a:lnTo>
                    <a:pt x="136651" y="263291"/>
                  </a:lnTo>
                  <a:lnTo>
                    <a:pt x="123725" y="263877"/>
                  </a:lnTo>
                  <a:lnTo>
                    <a:pt x="109986" y="262758"/>
                  </a:lnTo>
                  <a:lnTo>
                    <a:pt x="95904" y="260123"/>
                  </a:lnTo>
                  <a:lnTo>
                    <a:pt x="81936" y="256376"/>
                  </a:lnTo>
                  <a:lnTo>
                    <a:pt x="67037" y="251582"/>
                  </a:lnTo>
                  <a:lnTo>
                    <a:pt x="47669" y="244206"/>
                  </a:lnTo>
                  <a:lnTo>
                    <a:pt x="17785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3413" y="4908562"/>
              <a:ext cx="382339" cy="400816"/>
            </a:xfrm>
            <a:custGeom>
              <a:avLst/>
              <a:gdLst/>
              <a:ahLst/>
              <a:cxnLst/>
              <a:rect l="0" t="0" r="0" b="0"/>
              <a:pathLst>
                <a:path w="382339" h="400816">
                  <a:moveTo>
                    <a:pt x="259612" y="27724"/>
                  </a:moveTo>
                  <a:lnTo>
                    <a:pt x="247944" y="21923"/>
                  </a:lnTo>
                  <a:lnTo>
                    <a:pt x="237455" y="16999"/>
                  </a:lnTo>
                  <a:lnTo>
                    <a:pt x="227144" y="12501"/>
                  </a:lnTo>
                  <a:lnTo>
                    <a:pt x="216497" y="8453"/>
                  </a:lnTo>
                  <a:lnTo>
                    <a:pt x="204857" y="5088"/>
                  </a:lnTo>
                  <a:lnTo>
                    <a:pt x="191970" y="2484"/>
                  </a:lnTo>
                  <a:lnTo>
                    <a:pt x="178236" y="730"/>
                  </a:lnTo>
                  <a:lnTo>
                    <a:pt x="164482" y="0"/>
                  </a:lnTo>
                  <a:lnTo>
                    <a:pt x="151197" y="291"/>
                  </a:lnTo>
                  <a:lnTo>
                    <a:pt x="138516" y="1622"/>
                  </a:lnTo>
                  <a:lnTo>
                    <a:pt x="126394" y="4111"/>
                  </a:lnTo>
                  <a:lnTo>
                    <a:pt x="114729" y="7710"/>
                  </a:lnTo>
                  <a:lnTo>
                    <a:pt x="103574" y="12245"/>
                  </a:lnTo>
                  <a:lnTo>
                    <a:pt x="93142" y="17505"/>
                  </a:lnTo>
                  <a:lnTo>
                    <a:pt x="83489" y="23301"/>
                  </a:lnTo>
                  <a:lnTo>
                    <a:pt x="74530" y="29479"/>
                  </a:lnTo>
                  <a:lnTo>
                    <a:pt x="66124" y="35925"/>
                  </a:lnTo>
                  <a:lnTo>
                    <a:pt x="58140" y="42560"/>
                  </a:lnTo>
                  <a:lnTo>
                    <a:pt x="50624" y="49490"/>
                  </a:lnTo>
                  <a:lnTo>
                    <a:pt x="43796" y="56982"/>
                  </a:lnTo>
                  <a:lnTo>
                    <a:pt x="37720" y="65140"/>
                  </a:lnTo>
                  <a:lnTo>
                    <a:pt x="32317" y="74079"/>
                  </a:lnTo>
                  <a:lnTo>
                    <a:pt x="27453" y="83990"/>
                  </a:lnTo>
                  <a:lnTo>
                    <a:pt x="22995" y="94882"/>
                  </a:lnTo>
                  <a:lnTo>
                    <a:pt x="18831" y="106622"/>
                  </a:lnTo>
                  <a:lnTo>
                    <a:pt x="14874" y="119026"/>
                  </a:lnTo>
                  <a:lnTo>
                    <a:pt x="11065" y="131925"/>
                  </a:lnTo>
                  <a:lnTo>
                    <a:pt x="7524" y="145179"/>
                  </a:lnTo>
                  <a:lnTo>
                    <a:pt x="4524" y="158681"/>
                  </a:lnTo>
                  <a:lnTo>
                    <a:pt x="2180" y="172356"/>
                  </a:lnTo>
                  <a:lnTo>
                    <a:pt x="607" y="186150"/>
                  </a:lnTo>
                  <a:lnTo>
                    <a:pt x="0" y="200023"/>
                  </a:lnTo>
                  <a:lnTo>
                    <a:pt x="372" y="213946"/>
                  </a:lnTo>
                  <a:lnTo>
                    <a:pt x="1588" y="227737"/>
                  </a:lnTo>
                  <a:lnTo>
                    <a:pt x="3467" y="241077"/>
                  </a:lnTo>
                  <a:lnTo>
                    <a:pt x="5839" y="253829"/>
                  </a:lnTo>
                  <a:lnTo>
                    <a:pt x="8566" y="266019"/>
                  </a:lnTo>
                  <a:lnTo>
                    <a:pt x="11541" y="277746"/>
                  </a:lnTo>
                  <a:lnTo>
                    <a:pt x="14693" y="289118"/>
                  </a:lnTo>
                  <a:lnTo>
                    <a:pt x="18131" y="300231"/>
                  </a:lnTo>
                  <a:lnTo>
                    <a:pt x="22125" y="311160"/>
                  </a:lnTo>
                  <a:lnTo>
                    <a:pt x="26782" y="321956"/>
                  </a:lnTo>
                  <a:lnTo>
                    <a:pt x="32216" y="332497"/>
                  </a:lnTo>
                  <a:lnTo>
                    <a:pt x="38621" y="342501"/>
                  </a:lnTo>
                  <a:lnTo>
                    <a:pt x="46011" y="351859"/>
                  </a:lnTo>
                  <a:lnTo>
                    <a:pt x="54415" y="360618"/>
                  </a:lnTo>
                  <a:lnTo>
                    <a:pt x="63959" y="368888"/>
                  </a:lnTo>
                  <a:lnTo>
                    <a:pt x="74607" y="376776"/>
                  </a:lnTo>
                  <a:lnTo>
                    <a:pt x="86349" y="384057"/>
                  </a:lnTo>
                  <a:lnTo>
                    <a:pt x="99288" y="390196"/>
                  </a:lnTo>
                  <a:lnTo>
                    <a:pt x="113354" y="394987"/>
                  </a:lnTo>
                  <a:lnTo>
                    <a:pt x="128036" y="398373"/>
                  </a:lnTo>
                  <a:lnTo>
                    <a:pt x="142504" y="400280"/>
                  </a:lnTo>
                  <a:lnTo>
                    <a:pt x="156306" y="400815"/>
                  </a:lnTo>
                  <a:lnTo>
                    <a:pt x="169351" y="400057"/>
                  </a:lnTo>
                  <a:lnTo>
                    <a:pt x="181725" y="397961"/>
                  </a:lnTo>
                  <a:lnTo>
                    <a:pt x="193568" y="394634"/>
                  </a:lnTo>
                  <a:lnTo>
                    <a:pt x="205014" y="390452"/>
                  </a:lnTo>
                  <a:lnTo>
                    <a:pt x="216175" y="385962"/>
                  </a:lnTo>
                  <a:lnTo>
                    <a:pt x="227135" y="381492"/>
                  </a:lnTo>
                  <a:lnTo>
                    <a:pt x="237956" y="376849"/>
                  </a:lnTo>
                  <a:lnTo>
                    <a:pt x="248681" y="371439"/>
                  </a:lnTo>
                  <a:lnTo>
                    <a:pt x="259343" y="364987"/>
                  </a:lnTo>
                  <a:lnTo>
                    <a:pt x="269960" y="357686"/>
                  </a:lnTo>
                  <a:lnTo>
                    <a:pt x="280549" y="350013"/>
                  </a:lnTo>
                  <a:lnTo>
                    <a:pt x="291113" y="342291"/>
                  </a:lnTo>
                  <a:lnTo>
                    <a:pt x="301495" y="334495"/>
                  </a:lnTo>
                  <a:lnTo>
                    <a:pt x="311393" y="326356"/>
                  </a:lnTo>
                  <a:lnTo>
                    <a:pt x="320676" y="317734"/>
                  </a:lnTo>
                  <a:lnTo>
                    <a:pt x="329214" y="308638"/>
                  </a:lnTo>
                  <a:lnTo>
                    <a:pt x="336803" y="299148"/>
                  </a:lnTo>
                  <a:lnTo>
                    <a:pt x="343425" y="289347"/>
                  </a:lnTo>
                  <a:lnTo>
                    <a:pt x="349212" y="279155"/>
                  </a:lnTo>
                  <a:lnTo>
                    <a:pt x="354341" y="268327"/>
                  </a:lnTo>
                  <a:lnTo>
                    <a:pt x="358981" y="256787"/>
                  </a:lnTo>
                  <a:lnTo>
                    <a:pt x="363269" y="244767"/>
                  </a:lnTo>
                  <a:lnTo>
                    <a:pt x="367309" y="232698"/>
                  </a:lnTo>
                  <a:lnTo>
                    <a:pt x="371174" y="220836"/>
                  </a:lnTo>
                  <a:lnTo>
                    <a:pt x="374753" y="209090"/>
                  </a:lnTo>
                  <a:lnTo>
                    <a:pt x="377778" y="197138"/>
                  </a:lnTo>
                  <a:lnTo>
                    <a:pt x="380139" y="184805"/>
                  </a:lnTo>
                  <a:lnTo>
                    <a:pt x="381724" y="172233"/>
                  </a:lnTo>
                  <a:lnTo>
                    <a:pt x="382338" y="159786"/>
                  </a:lnTo>
                  <a:lnTo>
                    <a:pt x="381971" y="147671"/>
                  </a:lnTo>
                  <a:lnTo>
                    <a:pt x="380759" y="135924"/>
                  </a:lnTo>
                  <a:lnTo>
                    <a:pt x="378882" y="124503"/>
                  </a:lnTo>
                  <a:lnTo>
                    <a:pt x="376511" y="113339"/>
                  </a:lnTo>
                  <a:lnTo>
                    <a:pt x="373785" y="102367"/>
                  </a:lnTo>
                  <a:lnTo>
                    <a:pt x="370811" y="91534"/>
                  </a:lnTo>
                  <a:lnTo>
                    <a:pt x="367655" y="80801"/>
                  </a:lnTo>
                  <a:lnTo>
                    <a:pt x="364044" y="70304"/>
                  </a:lnTo>
                  <a:lnTo>
                    <a:pt x="359403" y="60329"/>
                  </a:lnTo>
                  <a:lnTo>
                    <a:pt x="353492" y="50990"/>
                  </a:lnTo>
                  <a:lnTo>
                    <a:pt x="346233" y="42244"/>
                  </a:lnTo>
                  <a:lnTo>
                    <a:pt x="337532" y="33983"/>
                  </a:lnTo>
                  <a:lnTo>
                    <a:pt x="327485" y="26101"/>
                  </a:lnTo>
                  <a:lnTo>
                    <a:pt x="316163" y="18823"/>
                  </a:lnTo>
                  <a:lnTo>
                    <a:pt x="303515" y="12687"/>
                  </a:lnTo>
                  <a:lnTo>
                    <a:pt x="289637" y="7898"/>
                  </a:lnTo>
                  <a:lnTo>
                    <a:pt x="274744" y="4512"/>
                  </a:lnTo>
                  <a:lnTo>
                    <a:pt x="259070" y="2607"/>
                  </a:lnTo>
                  <a:lnTo>
                    <a:pt x="242836" y="2067"/>
                  </a:lnTo>
                  <a:lnTo>
                    <a:pt x="226583" y="2688"/>
                  </a:lnTo>
                  <a:lnTo>
                    <a:pt x="209361" y="4431"/>
                  </a:lnTo>
                  <a:lnTo>
                    <a:pt x="187426" y="8564"/>
                  </a:lnTo>
                  <a:lnTo>
                    <a:pt x="154327" y="171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55222" y="4988928"/>
              <a:ext cx="1" cy="231628"/>
            </a:xfrm>
            <a:custGeom>
              <a:avLst/>
              <a:gdLst/>
              <a:ahLst/>
              <a:cxnLst/>
              <a:rect l="0" t="0" r="0" b="0"/>
              <a:pathLst>
                <a:path w="1" h="231628">
                  <a:moveTo>
                    <a:pt x="0" y="0"/>
                  </a:moveTo>
                  <a:lnTo>
                    <a:pt x="0" y="14603"/>
                  </a:lnTo>
                  <a:lnTo>
                    <a:pt x="0" y="27873"/>
                  </a:lnTo>
                  <a:lnTo>
                    <a:pt x="0" y="41075"/>
                  </a:lnTo>
                  <a:lnTo>
                    <a:pt x="0" y="54416"/>
                  </a:lnTo>
                  <a:lnTo>
                    <a:pt x="0" y="67925"/>
                  </a:lnTo>
                  <a:lnTo>
                    <a:pt x="0" y="81578"/>
                  </a:lnTo>
                  <a:lnTo>
                    <a:pt x="0" y="95345"/>
                  </a:lnTo>
                  <a:lnTo>
                    <a:pt x="0" y="109194"/>
                  </a:lnTo>
                  <a:lnTo>
                    <a:pt x="0" y="123102"/>
                  </a:lnTo>
                  <a:lnTo>
                    <a:pt x="0" y="137052"/>
                  </a:lnTo>
                  <a:lnTo>
                    <a:pt x="0" y="151031"/>
                  </a:lnTo>
                  <a:lnTo>
                    <a:pt x="0" y="165015"/>
                  </a:lnTo>
                  <a:lnTo>
                    <a:pt x="0" y="178585"/>
                  </a:lnTo>
                  <a:lnTo>
                    <a:pt x="0" y="192365"/>
                  </a:lnTo>
                  <a:lnTo>
                    <a:pt x="0" y="208683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28880" y="4915229"/>
              <a:ext cx="284270" cy="84229"/>
            </a:xfrm>
            <a:custGeom>
              <a:avLst/>
              <a:gdLst/>
              <a:ahLst/>
              <a:cxnLst/>
              <a:rect l="0" t="0" r="0" b="0"/>
              <a:pathLst>
                <a:path w="284270" h="84229">
                  <a:moveTo>
                    <a:pt x="284269" y="0"/>
                  </a:moveTo>
                  <a:lnTo>
                    <a:pt x="278335" y="5800"/>
                  </a:lnTo>
                  <a:lnTo>
                    <a:pt x="272130" y="10725"/>
                  </a:lnTo>
                  <a:lnTo>
                    <a:pt x="265034" y="15227"/>
                  </a:lnTo>
                  <a:lnTo>
                    <a:pt x="257094" y="19448"/>
                  </a:lnTo>
                  <a:lnTo>
                    <a:pt x="248448" y="23462"/>
                  </a:lnTo>
                  <a:lnTo>
                    <a:pt x="239248" y="27323"/>
                  </a:lnTo>
                  <a:lnTo>
                    <a:pt x="229476" y="31076"/>
                  </a:lnTo>
                  <a:lnTo>
                    <a:pt x="218938" y="34751"/>
                  </a:lnTo>
                  <a:lnTo>
                    <a:pt x="207592" y="38369"/>
                  </a:lnTo>
                  <a:lnTo>
                    <a:pt x="195533" y="41781"/>
                  </a:lnTo>
                  <a:lnTo>
                    <a:pt x="182907" y="44694"/>
                  </a:lnTo>
                  <a:lnTo>
                    <a:pt x="169856" y="46989"/>
                  </a:lnTo>
                  <a:lnTo>
                    <a:pt x="156499" y="48869"/>
                  </a:lnTo>
                  <a:lnTo>
                    <a:pt x="142926" y="50746"/>
                  </a:lnTo>
                  <a:lnTo>
                    <a:pt x="129209" y="52863"/>
                  </a:lnTo>
                  <a:lnTo>
                    <a:pt x="115557" y="55286"/>
                  </a:lnTo>
                  <a:lnTo>
                    <a:pt x="102310" y="57993"/>
                  </a:lnTo>
                  <a:lnTo>
                    <a:pt x="89622" y="60926"/>
                  </a:lnTo>
                  <a:lnTo>
                    <a:pt x="77474" y="64033"/>
                  </a:lnTo>
                  <a:lnTo>
                    <a:pt x="65776" y="67265"/>
                  </a:lnTo>
                  <a:lnTo>
                    <a:pt x="54432" y="70579"/>
                  </a:lnTo>
                  <a:lnTo>
                    <a:pt x="43610" y="73799"/>
                  </a:lnTo>
                  <a:lnTo>
                    <a:pt x="32579" y="76922"/>
                  </a:lnTo>
                  <a:lnTo>
                    <a:pt x="19248" y="8022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65709" y="5210026"/>
              <a:ext cx="379027" cy="73701"/>
            </a:xfrm>
            <a:custGeom>
              <a:avLst/>
              <a:gdLst/>
              <a:ahLst/>
              <a:cxnLst/>
              <a:rect l="0" t="0" r="0" b="0"/>
              <a:pathLst>
                <a:path w="379027" h="73701">
                  <a:moveTo>
                    <a:pt x="379026" y="0"/>
                  </a:moveTo>
                  <a:lnTo>
                    <a:pt x="367291" y="0"/>
                  </a:lnTo>
                  <a:lnTo>
                    <a:pt x="356162" y="0"/>
                  </a:lnTo>
                  <a:lnTo>
                    <a:pt x="344563" y="5"/>
                  </a:lnTo>
                  <a:lnTo>
                    <a:pt x="332402" y="178"/>
                  </a:lnTo>
                  <a:lnTo>
                    <a:pt x="319742" y="826"/>
                  </a:lnTo>
                  <a:lnTo>
                    <a:pt x="306682" y="2079"/>
                  </a:lnTo>
                  <a:lnTo>
                    <a:pt x="293157" y="3905"/>
                  </a:lnTo>
                  <a:lnTo>
                    <a:pt x="278943" y="6202"/>
                  </a:lnTo>
                  <a:lnTo>
                    <a:pt x="263975" y="8858"/>
                  </a:lnTo>
                  <a:lnTo>
                    <a:pt x="248330" y="11776"/>
                  </a:lnTo>
                  <a:lnTo>
                    <a:pt x="232144" y="14880"/>
                  </a:lnTo>
                  <a:lnTo>
                    <a:pt x="215549" y="18114"/>
                  </a:lnTo>
                  <a:lnTo>
                    <a:pt x="198660" y="21438"/>
                  </a:lnTo>
                  <a:lnTo>
                    <a:pt x="181562" y="24821"/>
                  </a:lnTo>
                  <a:lnTo>
                    <a:pt x="164324" y="28247"/>
                  </a:lnTo>
                  <a:lnTo>
                    <a:pt x="147156" y="31700"/>
                  </a:lnTo>
                  <a:lnTo>
                    <a:pt x="130395" y="35172"/>
                  </a:lnTo>
                  <a:lnTo>
                    <a:pt x="114199" y="38656"/>
                  </a:lnTo>
                  <a:lnTo>
                    <a:pt x="98712" y="42148"/>
                  </a:lnTo>
                  <a:lnTo>
                    <a:pt x="84152" y="45646"/>
                  </a:lnTo>
                  <a:lnTo>
                    <a:pt x="70546" y="49149"/>
                  </a:lnTo>
                  <a:lnTo>
                    <a:pt x="57834" y="52694"/>
                  </a:lnTo>
                  <a:lnTo>
                    <a:pt x="44503" y="56817"/>
                  </a:lnTo>
                  <a:lnTo>
                    <a:pt x="27143" y="62997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222450" y="5065424"/>
              <a:ext cx="164483" cy="172024"/>
            </a:xfrm>
            <a:custGeom>
              <a:avLst/>
              <a:gdLst/>
              <a:ahLst/>
              <a:cxnLst/>
              <a:rect l="0" t="0" r="0" b="0"/>
              <a:pathLst>
                <a:path w="164483" h="172024">
                  <a:moveTo>
                    <a:pt x="90782" y="70903"/>
                  </a:moveTo>
                  <a:lnTo>
                    <a:pt x="90715" y="59236"/>
                  </a:lnTo>
                  <a:lnTo>
                    <a:pt x="90075" y="48746"/>
                  </a:lnTo>
                  <a:lnTo>
                    <a:pt x="88769" y="38454"/>
                  </a:lnTo>
                  <a:lnTo>
                    <a:pt x="86564" y="28498"/>
                  </a:lnTo>
                  <a:lnTo>
                    <a:pt x="82951" y="19451"/>
                  </a:lnTo>
                  <a:lnTo>
                    <a:pt x="77778" y="11582"/>
                  </a:lnTo>
                  <a:lnTo>
                    <a:pt x="71203" y="5323"/>
                  </a:lnTo>
                  <a:lnTo>
                    <a:pt x="63503" y="1403"/>
                  </a:lnTo>
                  <a:lnTo>
                    <a:pt x="54965" y="0"/>
                  </a:lnTo>
                  <a:lnTo>
                    <a:pt x="46150" y="991"/>
                  </a:lnTo>
                  <a:lnTo>
                    <a:pt x="37853" y="4232"/>
                  </a:lnTo>
                  <a:lnTo>
                    <a:pt x="30466" y="9408"/>
                  </a:lnTo>
                  <a:lnTo>
                    <a:pt x="24018" y="16117"/>
                  </a:lnTo>
                  <a:lnTo>
                    <a:pt x="18371" y="23973"/>
                  </a:lnTo>
                  <a:lnTo>
                    <a:pt x="13353" y="32667"/>
                  </a:lnTo>
                  <a:lnTo>
                    <a:pt x="8964" y="42282"/>
                  </a:lnTo>
                  <a:lnTo>
                    <a:pt x="5379" y="53252"/>
                  </a:lnTo>
                  <a:lnTo>
                    <a:pt x="2635" y="65705"/>
                  </a:lnTo>
                  <a:lnTo>
                    <a:pt x="790" y="79323"/>
                  </a:lnTo>
                  <a:lnTo>
                    <a:pt x="0" y="93535"/>
                  </a:lnTo>
                  <a:lnTo>
                    <a:pt x="254" y="107938"/>
                  </a:lnTo>
                  <a:lnTo>
                    <a:pt x="1559" y="122015"/>
                  </a:lnTo>
                  <a:lnTo>
                    <a:pt x="4031" y="135081"/>
                  </a:lnTo>
                  <a:lnTo>
                    <a:pt x="7624" y="146850"/>
                  </a:lnTo>
                  <a:lnTo>
                    <a:pt x="12324" y="156902"/>
                  </a:lnTo>
                  <a:lnTo>
                    <a:pt x="18228" y="164533"/>
                  </a:lnTo>
                  <a:lnTo>
                    <a:pt x="25269" y="169581"/>
                  </a:lnTo>
                  <a:lnTo>
                    <a:pt x="33097" y="172023"/>
                  </a:lnTo>
                  <a:lnTo>
                    <a:pt x="41190" y="171709"/>
                  </a:lnTo>
                  <a:lnTo>
                    <a:pt x="49218" y="168834"/>
                  </a:lnTo>
                  <a:lnTo>
                    <a:pt x="56895" y="163838"/>
                  </a:lnTo>
                  <a:lnTo>
                    <a:pt x="63897" y="157215"/>
                  </a:lnTo>
                  <a:lnTo>
                    <a:pt x="70123" y="149398"/>
                  </a:lnTo>
                  <a:lnTo>
                    <a:pt x="75642" y="140729"/>
                  </a:lnTo>
                  <a:lnTo>
                    <a:pt x="80591" y="131466"/>
                  </a:lnTo>
                  <a:lnTo>
                    <a:pt x="85124" y="121827"/>
                  </a:lnTo>
                  <a:lnTo>
                    <a:pt x="89863" y="113133"/>
                  </a:lnTo>
                  <a:lnTo>
                    <a:pt x="95487" y="108640"/>
                  </a:lnTo>
                  <a:lnTo>
                    <a:pt x="101311" y="109653"/>
                  </a:lnTo>
                  <a:lnTo>
                    <a:pt x="106427" y="114150"/>
                  </a:lnTo>
                  <a:lnTo>
                    <a:pt x="111362" y="120066"/>
                  </a:lnTo>
                  <a:lnTo>
                    <a:pt x="117299" y="125408"/>
                  </a:lnTo>
                  <a:lnTo>
                    <a:pt x="124800" y="129200"/>
                  </a:lnTo>
                  <a:lnTo>
                    <a:pt x="133263" y="131251"/>
                  </a:lnTo>
                  <a:lnTo>
                    <a:pt x="142050" y="131825"/>
                  </a:lnTo>
                  <a:lnTo>
                    <a:pt x="151941" y="129844"/>
                  </a:lnTo>
                  <a:lnTo>
                    <a:pt x="164482" y="1235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400561" y="5075981"/>
              <a:ext cx="186413" cy="144575"/>
            </a:xfrm>
            <a:custGeom>
              <a:avLst/>
              <a:gdLst/>
              <a:ahLst/>
              <a:cxnLst/>
              <a:rect l="0" t="0" r="0" b="0"/>
              <a:pathLst>
                <a:path w="186413" h="144575">
                  <a:moveTo>
                    <a:pt x="17956" y="60346"/>
                  </a:moveTo>
                  <a:lnTo>
                    <a:pt x="15089" y="69215"/>
                  </a:lnTo>
                  <a:lnTo>
                    <a:pt x="12947" y="78202"/>
                  </a:lnTo>
                  <a:lnTo>
                    <a:pt x="11349" y="88192"/>
                  </a:lnTo>
                  <a:lnTo>
                    <a:pt x="10341" y="99000"/>
                  </a:lnTo>
                  <a:lnTo>
                    <a:pt x="10141" y="110163"/>
                  </a:lnTo>
                  <a:lnTo>
                    <a:pt x="10767" y="121296"/>
                  </a:lnTo>
                  <a:lnTo>
                    <a:pt x="11103" y="129736"/>
                  </a:lnTo>
                  <a:lnTo>
                    <a:pt x="9968" y="132322"/>
                  </a:lnTo>
                  <a:lnTo>
                    <a:pt x="7936" y="130123"/>
                  </a:lnTo>
                  <a:lnTo>
                    <a:pt x="5574" y="124641"/>
                  </a:lnTo>
                  <a:lnTo>
                    <a:pt x="3372" y="116747"/>
                  </a:lnTo>
                  <a:lnTo>
                    <a:pt x="1568" y="107056"/>
                  </a:lnTo>
                  <a:lnTo>
                    <a:pt x="360" y="96212"/>
                  </a:lnTo>
                  <a:lnTo>
                    <a:pt x="0" y="84901"/>
                  </a:lnTo>
                  <a:lnTo>
                    <a:pt x="537" y="73534"/>
                  </a:lnTo>
                  <a:lnTo>
                    <a:pt x="1864" y="62283"/>
                  </a:lnTo>
                  <a:lnTo>
                    <a:pt x="3817" y="51190"/>
                  </a:lnTo>
                  <a:lnTo>
                    <a:pt x="6248" y="40262"/>
                  </a:lnTo>
                  <a:lnTo>
                    <a:pt x="9354" y="30126"/>
                  </a:lnTo>
                  <a:lnTo>
                    <a:pt x="13648" y="21982"/>
                  </a:lnTo>
                  <a:lnTo>
                    <a:pt x="19312" y="16332"/>
                  </a:lnTo>
                  <a:lnTo>
                    <a:pt x="26065" y="13352"/>
                  </a:lnTo>
                  <a:lnTo>
                    <a:pt x="33362" y="13240"/>
                  </a:lnTo>
                  <a:lnTo>
                    <a:pt x="40820" y="15796"/>
                  </a:lnTo>
                  <a:lnTo>
                    <a:pt x="48096" y="20562"/>
                  </a:lnTo>
                  <a:lnTo>
                    <a:pt x="54822" y="27023"/>
                  </a:lnTo>
                  <a:lnTo>
                    <a:pt x="60855" y="34734"/>
                  </a:lnTo>
                  <a:lnTo>
                    <a:pt x="66073" y="43499"/>
                  </a:lnTo>
                  <a:lnTo>
                    <a:pt x="70287" y="53358"/>
                  </a:lnTo>
                  <a:lnTo>
                    <a:pt x="73475" y="64173"/>
                  </a:lnTo>
                  <a:lnTo>
                    <a:pt x="75146" y="73133"/>
                  </a:lnTo>
                  <a:lnTo>
                    <a:pt x="75393" y="76283"/>
                  </a:lnTo>
                  <a:lnTo>
                    <a:pt x="75723" y="73813"/>
                  </a:lnTo>
                  <a:lnTo>
                    <a:pt x="76697" y="67476"/>
                  </a:lnTo>
                  <a:lnTo>
                    <a:pt x="78336" y="58960"/>
                  </a:lnTo>
                  <a:lnTo>
                    <a:pt x="80518" y="49346"/>
                  </a:lnTo>
                  <a:lnTo>
                    <a:pt x="83273" y="39372"/>
                  </a:lnTo>
                  <a:lnTo>
                    <a:pt x="86794" y="29634"/>
                  </a:lnTo>
                  <a:lnTo>
                    <a:pt x="91131" y="20411"/>
                  </a:lnTo>
                  <a:lnTo>
                    <a:pt x="96517" y="12225"/>
                  </a:lnTo>
                  <a:lnTo>
                    <a:pt x="103422" y="5922"/>
                  </a:lnTo>
                  <a:lnTo>
                    <a:pt x="111946" y="1802"/>
                  </a:lnTo>
                  <a:lnTo>
                    <a:pt x="121417" y="0"/>
                  </a:lnTo>
                  <a:lnTo>
                    <a:pt x="130619" y="751"/>
                  </a:lnTo>
                  <a:lnTo>
                    <a:pt x="138875" y="3923"/>
                  </a:lnTo>
                  <a:lnTo>
                    <a:pt x="146041" y="9118"/>
                  </a:lnTo>
                  <a:lnTo>
                    <a:pt x="152236" y="15876"/>
                  </a:lnTo>
                  <a:lnTo>
                    <a:pt x="157659" y="23784"/>
                  </a:lnTo>
                  <a:lnTo>
                    <a:pt x="162505" y="32513"/>
                  </a:lnTo>
                  <a:lnTo>
                    <a:pt x="166935" y="41815"/>
                  </a:lnTo>
                  <a:lnTo>
                    <a:pt x="171069" y="51519"/>
                  </a:lnTo>
                  <a:lnTo>
                    <a:pt x="174832" y="61661"/>
                  </a:lnTo>
                  <a:lnTo>
                    <a:pt x="177981" y="72462"/>
                  </a:lnTo>
                  <a:lnTo>
                    <a:pt x="180431" y="83977"/>
                  </a:lnTo>
                  <a:lnTo>
                    <a:pt x="182249" y="95718"/>
                  </a:lnTo>
                  <a:lnTo>
                    <a:pt x="183749" y="107989"/>
                  </a:lnTo>
                  <a:lnTo>
                    <a:pt x="185061" y="122988"/>
                  </a:lnTo>
                  <a:lnTo>
                    <a:pt x="186412" y="1445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847944" y="5028938"/>
              <a:ext cx="139113" cy="164242"/>
            </a:xfrm>
            <a:custGeom>
              <a:avLst/>
              <a:gdLst/>
              <a:ahLst/>
              <a:cxnLst/>
              <a:rect l="0" t="0" r="0" b="0"/>
              <a:pathLst>
                <a:path w="139113" h="164242">
                  <a:moveTo>
                    <a:pt x="118055" y="23161"/>
                  </a:moveTo>
                  <a:lnTo>
                    <a:pt x="112120" y="17360"/>
                  </a:lnTo>
                  <a:lnTo>
                    <a:pt x="105916" y="12436"/>
                  </a:lnTo>
                  <a:lnTo>
                    <a:pt x="98820" y="7943"/>
                  </a:lnTo>
                  <a:lnTo>
                    <a:pt x="90880" y="4067"/>
                  </a:lnTo>
                  <a:lnTo>
                    <a:pt x="82233" y="1351"/>
                  </a:lnTo>
                  <a:lnTo>
                    <a:pt x="73043" y="0"/>
                  </a:lnTo>
                  <a:lnTo>
                    <a:pt x="63616" y="72"/>
                  </a:lnTo>
                  <a:lnTo>
                    <a:pt x="54375" y="1637"/>
                  </a:lnTo>
                  <a:lnTo>
                    <a:pt x="45540" y="4585"/>
                  </a:lnTo>
                  <a:lnTo>
                    <a:pt x="37305" y="8835"/>
                  </a:lnTo>
                  <a:lnTo>
                    <a:pt x="29920" y="14428"/>
                  </a:lnTo>
                  <a:lnTo>
                    <a:pt x="23435" y="21261"/>
                  </a:lnTo>
                  <a:lnTo>
                    <a:pt x="17740" y="29119"/>
                  </a:lnTo>
                  <a:lnTo>
                    <a:pt x="12673" y="37763"/>
                  </a:lnTo>
                  <a:lnTo>
                    <a:pt x="8083" y="46984"/>
                  </a:lnTo>
                  <a:lnTo>
                    <a:pt x="4169" y="56615"/>
                  </a:lnTo>
                  <a:lnTo>
                    <a:pt x="1444" y="66533"/>
                  </a:lnTo>
                  <a:lnTo>
                    <a:pt x="93" y="76648"/>
                  </a:lnTo>
                  <a:lnTo>
                    <a:pt x="0" y="86898"/>
                  </a:lnTo>
                  <a:lnTo>
                    <a:pt x="926" y="97239"/>
                  </a:lnTo>
                  <a:lnTo>
                    <a:pt x="2627" y="107638"/>
                  </a:lnTo>
                  <a:lnTo>
                    <a:pt x="5056" y="117909"/>
                  </a:lnTo>
                  <a:lnTo>
                    <a:pt x="8356" y="127734"/>
                  </a:lnTo>
                  <a:lnTo>
                    <a:pt x="12545" y="136962"/>
                  </a:lnTo>
                  <a:lnTo>
                    <a:pt x="17832" y="145294"/>
                  </a:lnTo>
                  <a:lnTo>
                    <a:pt x="24669" y="152213"/>
                  </a:lnTo>
                  <a:lnTo>
                    <a:pt x="33159" y="157563"/>
                  </a:lnTo>
                  <a:lnTo>
                    <a:pt x="42946" y="161342"/>
                  </a:lnTo>
                  <a:lnTo>
                    <a:pt x="53425" y="163519"/>
                  </a:lnTo>
                  <a:lnTo>
                    <a:pt x="64169" y="164241"/>
                  </a:lnTo>
                  <a:lnTo>
                    <a:pt x="74804" y="163609"/>
                  </a:lnTo>
                  <a:lnTo>
                    <a:pt x="84938" y="161598"/>
                  </a:lnTo>
                  <a:lnTo>
                    <a:pt x="94411" y="158327"/>
                  </a:lnTo>
                  <a:lnTo>
                    <a:pt x="103151" y="154137"/>
                  </a:lnTo>
                  <a:lnTo>
                    <a:pt x="112026" y="148989"/>
                  </a:lnTo>
                  <a:lnTo>
                    <a:pt x="122933" y="141318"/>
                  </a:lnTo>
                  <a:lnTo>
                    <a:pt x="139112" y="1284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036304" y="5052099"/>
              <a:ext cx="119209" cy="122663"/>
            </a:xfrm>
            <a:custGeom>
              <a:avLst/>
              <a:gdLst/>
              <a:ahLst/>
              <a:cxnLst/>
              <a:rect l="0" t="0" r="0" b="0"/>
              <a:pathLst>
                <a:path w="119209" h="122663">
                  <a:moveTo>
                    <a:pt x="13923" y="10528"/>
                  </a:moveTo>
                  <a:lnTo>
                    <a:pt x="10989" y="19330"/>
                  </a:lnTo>
                  <a:lnTo>
                    <a:pt x="8207" y="27676"/>
                  </a:lnTo>
                  <a:lnTo>
                    <a:pt x="5316" y="36375"/>
                  </a:lnTo>
                  <a:lnTo>
                    <a:pt x="2622" y="45496"/>
                  </a:lnTo>
                  <a:lnTo>
                    <a:pt x="754" y="54991"/>
                  </a:lnTo>
                  <a:lnTo>
                    <a:pt x="0" y="64783"/>
                  </a:lnTo>
                  <a:lnTo>
                    <a:pt x="486" y="74797"/>
                  </a:lnTo>
                  <a:lnTo>
                    <a:pt x="2336" y="84971"/>
                  </a:lnTo>
                  <a:lnTo>
                    <a:pt x="5477" y="95239"/>
                  </a:lnTo>
                  <a:lnTo>
                    <a:pt x="9858" y="104912"/>
                  </a:lnTo>
                  <a:lnTo>
                    <a:pt x="15539" y="112736"/>
                  </a:lnTo>
                  <a:lnTo>
                    <a:pt x="22432" y="118177"/>
                  </a:lnTo>
                  <a:lnTo>
                    <a:pt x="30329" y="121354"/>
                  </a:lnTo>
                  <a:lnTo>
                    <a:pt x="39000" y="122662"/>
                  </a:lnTo>
                  <a:lnTo>
                    <a:pt x="48229" y="122535"/>
                  </a:lnTo>
                  <a:lnTo>
                    <a:pt x="57527" y="121030"/>
                  </a:lnTo>
                  <a:lnTo>
                    <a:pt x="66156" y="117834"/>
                  </a:lnTo>
                  <a:lnTo>
                    <a:pt x="73774" y="112917"/>
                  </a:lnTo>
                  <a:lnTo>
                    <a:pt x="80550" y="106670"/>
                  </a:lnTo>
                  <a:lnTo>
                    <a:pt x="86948" y="99715"/>
                  </a:lnTo>
                  <a:lnTo>
                    <a:pt x="93285" y="92473"/>
                  </a:lnTo>
                  <a:lnTo>
                    <a:pt x="99374" y="84831"/>
                  </a:lnTo>
                  <a:lnTo>
                    <a:pt x="104638" y="76263"/>
                  </a:lnTo>
                  <a:lnTo>
                    <a:pt x="108810" y="66544"/>
                  </a:lnTo>
                  <a:lnTo>
                    <a:pt x="111942" y="55969"/>
                  </a:lnTo>
                  <a:lnTo>
                    <a:pt x="114541" y="43937"/>
                  </a:lnTo>
                  <a:lnTo>
                    <a:pt x="116832" y="27152"/>
                  </a:lnTo>
                  <a:lnTo>
                    <a:pt x="11920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251322" y="4925757"/>
              <a:ext cx="20004" cy="252685"/>
            </a:xfrm>
            <a:custGeom>
              <a:avLst/>
              <a:gdLst/>
              <a:ahLst/>
              <a:cxnLst/>
              <a:rect l="0" t="0" r="0" b="0"/>
              <a:pathLst>
                <a:path w="20004" h="252685">
                  <a:moveTo>
                    <a:pt x="9475" y="0"/>
                  </a:moveTo>
                  <a:lnTo>
                    <a:pt x="6608" y="8935"/>
                  </a:lnTo>
                  <a:lnTo>
                    <a:pt x="4466" y="18562"/>
                  </a:lnTo>
                  <a:lnTo>
                    <a:pt x="2863" y="29854"/>
                  </a:lnTo>
                  <a:lnTo>
                    <a:pt x="1682" y="42695"/>
                  </a:lnTo>
                  <a:lnTo>
                    <a:pt x="834" y="56822"/>
                  </a:lnTo>
                  <a:lnTo>
                    <a:pt x="241" y="71943"/>
                  </a:lnTo>
                  <a:lnTo>
                    <a:pt x="0" y="87631"/>
                  </a:lnTo>
                  <a:lnTo>
                    <a:pt x="364" y="103371"/>
                  </a:lnTo>
                  <a:lnTo>
                    <a:pt x="1419" y="118875"/>
                  </a:lnTo>
                  <a:lnTo>
                    <a:pt x="2941" y="134062"/>
                  </a:lnTo>
                  <a:lnTo>
                    <a:pt x="4501" y="148951"/>
                  </a:lnTo>
                  <a:lnTo>
                    <a:pt x="5849" y="163595"/>
                  </a:lnTo>
                  <a:lnTo>
                    <a:pt x="7075" y="177889"/>
                  </a:lnTo>
                  <a:lnTo>
                    <a:pt x="8504" y="191574"/>
                  </a:lnTo>
                  <a:lnTo>
                    <a:pt x="10313" y="204548"/>
                  </a:lnTo>
                  <a:lnTo>
                    <a:pt x="12368" y="216420"/>
                  </a:lnTo>
                  <a:lnTo>
                    <a:pt x="14510" y="227600"/>
                  </a:lnTo>
                  <a:lnTo>
                    <a:pt x="16929" y="239072"/>
                  </a:lnTo>
                  <a:lnTo>
                    <a:pt x="20003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176569" y="4999456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59521" y="2867"/>
                  </a:lnTo>
                  <a:lnTo>
                    <a:pt x="149894" y="5009"/>
                  </a:lnTo>
                  <a:lnTo>
                    <a:pt x="138611" y="6617"/>
                  </a:lnTo>
                  <a:lnTo>
                    <a:pt x="126116" y="7970"/>
                  </a:lnTo>
                  <a:lnTo>
                    <a:pt x="113285" y="9467"/>
                  </a:lnTo>
                  <a:lnTo>
                    <a:pt x="100662" y="11313"/>
                  </a:lnTo>
                  <a:lnTo>
                    <a:pt x="88279" y="13380"/>
                  </a:lnTo>
                  <a:lnTo>
                    <a:pt x="75835" y="15313"/>
                  </a:lnTo>
                  <a:lnTo>
                    <a:pt x="63151" y="16913"/>
                  </a:lnTo>
                  <a:lnTo>
                    <a:pt x="50593" y="18341"/>
                  </a:lnTo>
                  <a:lnTo>
                    <a:pt x="37670" y="20274"/>
                  </a:lnTo>
                  <a:lnTo>
                    <a:pt x="22125" y="2399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429253" y="4915229"/>
              <a:ext cx="31586" cy="263214"/>
            </a:xfrm>
            <a:custGeom>
              <a:avLst/>
              <a:gdLst/>
              <a:ahLst/>
              <a:cxnLst/>
              <a:rect l="0" t="0" r="0" b="0"/>
              <a:pathLst>
                <a:path w="31586" h="263214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71"/>
                  </a:lnTo>
                  <a:lnTo>
                    <a:pt x="177" y="50664"/>
                  </a:lnTo>
                  <a:lnTo>
                    <a:pt x="825" y="66289"/>
                  </a:lnTo>
                  <a:lnTo>
                    <a:pt x="2079" y="83255"/>
                  </a:lnTo>
                  <a:lnTo>
                    <a:pt x="3904" y="101011"/>
                  </a:lnTo>
                  <a:lnTo>
                    <a:pt x="6201" y="118683"/>
                  </a:lnTo>
                  <a:lnTo>
                    <a:pt x="8852" y="135784"/>
                  </a:lnTo>
                  <a:lnTo>
                    <a:pt x="11598" y="152194"/>
                  </a:lnTo>
                  <a:lnTo>
                    <a:pt x="14054" y="167980"/>
                  </a:lnTo>
                  <a:lnTo>
                    <a:pt x="16039" y="183257"/>
                  </a:lnTo>
                  <a:lnTo>
                    <a:pt x="17742" y="197930"/>
                  </a:lnTo>
                  <a:lnTo>
                    <a:pt x="19896" y="213331"/>
                  </a:lnTo>
                  <a:lnTo>
                    <a:pt x="23805" y="233051"/>
                  </a:lnTo>
                  <a:lnTo>
                    <a:pt x="31585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345025" y="5020514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67182" y="2934"/>
                  </a:lnTo>
                  <a:lnTo>
                    <a:pt x="155413" y="5716"/>
                  </a:lnTo>
                  <a:lnTo>
                    <a:pt x="142518" y="8616"/>
                  </a:lnTo>
                  <a:lnTo>
                    <a:pt x="128497" y="11656"/>
                  </a:lnTo>
                  <a:lnTo>
                    <a:pt x="113521" y="14821"/>
                  </a:lnTo>
                  <a:lnTo>
                    <a:pt x="97808" y="18080"/>
                  </a:lnTo>
                  <a:lnTo>
                    <a:pt x="81732" y="21258"/>
                  </a:lnTo>
                  <a:lnTo>
                    <a:pt x="63919" y="24345"/>
                  </a:lnTo>
                  <a:lnTo>
                    <a:pt x="39451" y="2761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576652" y="5083685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67" y="11734"/>
                  </a:lnTo>
                  <a:lnTo>
                    <a:pt x="707" y="22864"/>
                  </a:lnTo>
                  <a:lnTo>
                    <a:pt x="1999" y="34449"/>
                  </a:lnTo>
                  <a:lnTo>
                    <a:pt x="3695" y="46164"/>
                  </a:lnTo>
                  <a:lnTo>
                    <a:pt x="5545" y="58381"/>
                  </a:lnTo>
                  <a:lnTo>
                    <a:pt x="7713" y="73295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576652" y="498892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671408" y="5037215"/>
              <a:ext cx="115815" cy="120170"/>
            </a:xfrm>
            <a:custGeom>
              <a:avLst/>
              <a:gdLst/>
              <a:ahLst/>
              <a:cxnLst/>
              <a:rect l="0" t="0" r="0" b="0"/>
              <a:pathLst>
                <a:path w="115815" h="120170">
                  <a:moveTo>
                    <a:pt x="0" y="67526"/>
                  </a:moveTo>
                  <a:lnTo>
                    <a:pt x="2667" y="75219"/>
                  </a:lnTo>
                  <a:lnTo>
                    <a:pt x="3343" y="74621"/>
                  </a:lnTo>
                  <a:lnTo>
                    <a:pt x="2964" y="68640"/>
                  </a:lnTo>
                  <a:lnTo>
                    <a:pt x="2334" y="59892"/>
                  </a:lnTo>
                  <a:lnTo>
                    <a:pt x="2073" y="49614"/>
                  </a:lnTo>
                  <a:lnTo>
                    <a:pt x="2879" y="38674"/>
                  </a:lnTo>
                  <a:lnTo>
                    <a:pt x="5026" y="27575"/>
                  </a:lnTo>
                  <a:lnTo>
                    <a:pt x="8756" y="17183"/>
                  </a:lnTo>
                  <a:lnTo>
                    <a:pt x="14458" y="8797"/>
                  </a:lnTo>
                  <a:lnTo>
                    <a:pt x="22137" y="2955"/>
                  </a:lnTo>
                  <a:lnTo>
                    <a:pt x="31190" y="0"/>
                  </a:lnTo>
                  <a:lnTo>
                    <a:pt x="40635" y="428"/>
                  </a:lnTo>
                  <a:lnTo>
                    <a:pt x="49868" y="4162"/>
                  </a:lnTo>
                  <a:lnTo>
                    <a:pt x="58673" y="10700"/>
                  </a:lnTo>
                  <a:lnTo>
                    <a:pt x="67038" y="19424"/>
                  </a:lnTo>
                  <a:lnTo>
                    <a:pt x="75028" y="29756"/>
                  </a:lnTo>
                  <a:lnTo>
                    <a:pt x="82562" y="41077"/>
                  </a:lnTo>
                  <a:lnTo>
                    <a:pt x="89411" y="52733"/>
                  </a:lnTo>
                  <a:lnTo>
                    <a:pt x="95500" y="64334"/>
                  </a:lnTo>
                  <a:lnTo>
                    <a:pt x="100760" y="75476"/>
                  </a:lnTo>
                  <a:lnTo>
                    <a:pt x="105559" y="86829"/>
                  </a:lnTo>
                  <a:lnTo>
                    <a:pt x="110317" y="100505"/>
                  </a:lnTo>
                  <a:lnTo>
                    <a:pt x="115814" y="1201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776693" y="5032869"/>
              <a:ext cx="192471" cy="366672"/>
            </a:xfrm>
            <a:custGeom>
              <a:avLst/>
              <a:gdLst/>
              <a:ahLst/>
              <a:cxnLst/>
              <a:rect l="0" t="0" r="0" b="0"/>
              <a:pathLst>
                <a:path w="192471" h="366672">
                  <a:moveTo>
                    <a:pt x="105285" y="103458"/>
                  </a:moveTo>
                  <a:lnTo>
                    <a:pt x="111153" y="97591"/>
                  </a:lnTo>
                  <a:lnTo>
                    <a:pt x="116717" y="92027"/>
                  </a:lnTo>
                  <a:lnTo>
                    <a:pt x="122507" y="86218"/>
                  </a:lnTo>
                  <a:lnTo>
                    <a:pt x="128242" y="79792"/>
                  </a:lnTo>
                  <a:lnTo>
                    <a:pt x="133276" y="72165"/>
                  </a:lnTo>
                  <a:lnTo>
                    <a:pt x="137288" y="63140"/>
                  </a:lnTo>
                  <a:lnTo>
                    <a:pt x="139967" y="53158"/>
                  </a:lnTo>
                  <a:lnTo>
                    <a:pt x="140860" y="43080"/>
                  </a:lnTo>
                  <a:lnTo>
                    <a:pt x="139895" y="33421"/>
                  </a:lnTo>
                  <a:lnTo>
                    <a:pt x="137144" y="24499"/>
                  </a:lnTo>
                  <a:lnTo>
                    <a:pt x="132638" y="16586"/>
                  </a:lnTo>
                  <a:lnTo>
                    <a:pt x="126574" y="9727"/>
                  </a:lnTo>
                  <a:lnTo>
                    <a:pt x="119251" y="4276"/>
                  </a:lnTo>
                  <a:lnTo>
                    <a:pt x="110974" y="962"/>
                  </a:lnTo>
                  <a:lnTo>
                    <a:pt x="102012" y="0"/>
                  </a:lnTo>
                  <a:lnTo>
                    <a:pt x="92896" y="1472"/>
                  </a:lnTo>
                  <a:lnTo>
                    <a:pt x="84390" y="5576"/>
                  </a:lnTo>
                  <a:lnTo>
                    <a:pt x="76867" y="12151"/>
                  </a:lnTo>
                  <a:lnTo>
                    <a:pt x="70665" y="20786"/>
                  </a:lnTo>
                  <a:lnTo>
                    <a:pt x="66248" y="31006"/>
                  </a:lnTo>
                  <a:lnTo>
                    <a:pt x="63687" y="42388"/>
                  </a:lnTo>
                  <a:lnTo>
                    <a:pt x="62745" y="54432"/>
                  </a:lnTo>
                  <a:lnTo>
                    <a:pt x="63085" y="66583"/>
                  </a:lnTo>
                  <a:lnTo>
                    <a:pt x="64391" y="78524"/>
                  </a:lnTo>
                  <a:lnTo>
                    <a:pt x="66721" y="89998"/>
                  </a:lnTo>
                  <a:lnTo>
                    <a:pt x="70486" y="100711"/>
                  </a:lnTo>
                  <a:lnTo>
                    <a:pt x="75795" y="110566"/>
                  </a:lnTo>
                  <a:lnTo>
                    <a:pt x="82479" y="118998"/>
                  </a:lnTo>
                  <a:lnTo>
                    <a:pt x="90261" y="124928"/>
                  </a:lnTo>
                  <a:lnTo>
                    <a:pt x="98863" y="127982"/>
                  </a:lnTo>
                  <a:lnTo>
                    <a:pt x="107892" y="128252"/>
                  </a:lnTo>
                  <a:lnTo>
                    <a:pt x="116866" y="125933"/>
                  </a:lnTo>
                  <a:lnTo>
                    <a:pt x="125521" y="121412"/>
                  </a:lnTo>
                  <a:lnTo>
                    <a:pt x="133636" y="115160"/>
                  </a:lnTo>
                  <a:lnTo>
                    <a:pt x="140940" y="107618"/>
                  </a:lnTo>
                  <a:lnTo>
                    <a:pt x="147375" y="99204"/>
                  </a:lnTo>
                  <a:lnTo>
                    <a:pt x="153159" y="92240"/>
                  </a:lnTo>
                  <a:lnTo>
                    <a:pt x="158118" y="90102"/>
                  </a:lnTo>
                  <a:lnTo>
                    <a:pt x="161856" y="93042"/>
                  </a:lnTo>
                  <a:lnTo>
                    <a:pt x="164869" y="99777"/>
                  </a:lnTo>
                  <a:lnTo>
                    <a:pt x="167656" y="109053"/>
                  </a:lnTo>
                  <a:lnTo>
                    <a:pt x="170474" y="119984"/>
                  </a:lnTo>
                  <a:lnTo>
                    <a:pt x="173417" y="131986"/>
                  </a:lnTo>
                  <a:lnTo>
                    <a:pt x="176494" y="144681"/>
                  </a:lnTo>
                  <a:lnTo>
                    <a:pt x="179690" y="157663"/>
                  </a:lnTo>
                  <a:lnTo>
                    <a:pt x="182977" y="170468"/>
                  </a:lnTo>
                  <a:lnTo>
                    <a:pt x="186323" y="182866"/>
                  </a:lnTo>
                  <a:lnTo>
                    <a:pt x="189380" y="194821"/>
                  </a:lnTo>
                  <a:lnTo>
                    <a:pt x="191521" y="206392"/>
                  </a:lnTo>
                  <a:lnTo>
                    <a:pt x="192470" y="217656"/>
                  </a:lnTo>
                  <a:lnTo>
                    <a:pt x="192123" y="228527"/>
                  </a:lnTo>
                  <a:lnTo>
                    <a:pt x="190368" y="238762"/>
                  </a:lnTo>
                  <a:lnTo>
                    <a:pt x="187293" y="248274"/>
                  </a:lnTo>
                  <a:lnTo>
                    <a:pt x="182958" y="256968"/>
                  </a:lnTo>
                  <a:lnTo>
                    <a:pt x="177307" y="264663"/>
                  </a:lnTo>
                  <a:lnTo>
                    <a:pt x="170434" y="271356"/>
                  </a:lnTo>
                  <a:lnTo>
                    <a:pt x="162551" y="277191"/>
                  </a:lnTo>
                  <a:lnTo>
                    <a:pt x="153889" y="282352"/>
                  </a:lnTo>
                  <a:lnTo>
                    <a:pt x="144652" y="287013"/>
                  </a:lnTo>
                  <a:lnTo>
                    <a:pt x="134840" y="291314"/>
                  </a:lnTo>
                  <a:lnTo>
                    <a:pt x="124269" y="295365"/>
                  </a:lnTo>
                  <a:lnTo>
                    <a:pt x="112902" y="299245"/>
                  </a:lnTo>
                  <a:lnTo>
                    <a:pt x="100997" y="303175"/>
                  </a:lnTo>
                  <a:lnTo>
                    <a:pt x="89005" y="307498"/>
                  </a:lnTo>
                  <a:lnTo>
                    <a:pt x="77199" y="312377"/>
                  </a:lnTo>
                  <a:lnTo>
                    <a:pt x="65661" y="317960"/>
                  </a:lnTo>
                  <a:lnTo>
                    <a:pt x="54380" y="324464"/>
                  </a:lnTo>
                  <a:lnTo>
                    <a:pt x="43324" y="331902"/>
                  </a:lnTo>
                  <a:lnTo>
                    <a:pt x="32897" y="339692"/>
                  </a:lnTo>
                  <a:lnTo>
                    <a:pt x="22918" y="347515"/>
                  </a:lnTo>
                  <a:lnTo>
                    <a:pt x="12508" y="356060"/>
                  </a:lnTo>
                  <a:lnTo>
                    <a:pt x="0" y="3666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271533" y="4883643"/>
              <a:ext cx="10529" cy="242157"/>
            </a:xfrm>
            <a:custGeom>
              <a:avLst/>
              <a:gdLst/>
              <a:ahLst/>
              <a:cxnLst/>
              <a:rect l="0" t="0" r="0" b="0"/>
              <a:pathLst>
                <a:path w="10529" h="242157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0" y="45077"/>
                  </a:lnTo>
                  <a:lnTo>
                    <a:pt x="0" y="61966"/>
                  </a:lnTo>
                  <a:lnTo>
                    <a:pt x="0" y="79459"/>
                  </a:lnTo>
                  <a:lnTo>
                    <a:pt x="0" y="97188"/>
                  </a:lnTo>
                  <a:lnTo>
                    <a:pt x="0" y="114803"/>
                  </a:lnTo>
                  <a:lnTo>
                    <a:pt x="0" y="131922"/>
                  </a:lnTo>
                  <a:lnTo>
                    <a:pt x="4" y="148387"/>
                  </a:lnTo>
                  <a:lnTo>
                    <a:pt x="177" y="164068"/>
                  </a:lnTo>
                  <a:lnTo>
                    <a:pt x="825" y="178766"/>
                  </a:lnTo>
                  <a:lnTo>
                    <a:pt x="2074" y="192457"/>
                  </a:lnTo>
                  <a:lnTo>
                    <a:pt x="3735" y="204830"/>
                  </a:lnTo>
                  <a:lnTo>
                    <a:pt x="5562" y="216410"/>
                  </a:lnTo>
                  <a:lnTo>
                    <a:pt x="7716" y="228215"/>
                  </a:lnTo>
                  <a:lnTo>
                    <a:pt x="10528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155719" y="4988928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201635" y="2867"/>
                  </a:lnTo>
                  <a:lnTo>
                    <a:pt x="192008" y="5009"/>
                  </a:lnTo>
                  <a:lnTo>
                    <a:pt x="180725" y="6616"/>
                  </a:lnTo>
                  <a:lnTo>
                    <a:pt x="168230" y="7970"/>
                  </a:lnTo>
                  <a:lnTo>
                    <a:pt x="155399" y="9467"/>
                  </a:lnTo>
                  <a:lnTo>
                    <a:pt x="142776" y="11317"/>
                  </a:lnTo>
                  <a:lnTo>
                    <a:pt x="130393" y="13558"/>
                  </a:lnTo>
                  <a:lnTo>
                    <a:pt x="117950" y="16138"/>
                  </a:lnTo>
                  <a:lnTo>
                    <a:pt x="105251" y="18983"/>
                  </a:lnTo>
                  <a:lnTo>
                    <a:pt x="92250" y="21859"/>
                  </a:lnTo>
                  <a:lnTo>
                    <a:pt x="78976" y="24404"/>
                  </a:lnTo>
                  <a:lnTo>
                    <a:pt x="65498" y="26444"/>
                  </a:lnTo>
                  <a:lnTo>
                    <a:pt x="52283" y="27985"/>
                  </a:lnTo>
                  <a:lnTo>
                    <a:pt x="38787" y="29268"/>
                  </a:lnTo>
                  <a:lnTo>
                    <a:pt x="22707" y="3040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369002" y="4831001"/>
              <a:ext cx="292086" cy="291936"/>
            </a:xfrm>
            <a:custGeom>
              <a:avLst/>
              <a:gdLst/>
              <a:ahLst/>
              <a:cxnLst/>
              <a:rect l="0" t="0" r="0" b="0"/>
              <a:pathLst>
                <a:path w="292086" h="291936">
                  <a:moveTo>
                    <a:pt x="7816" y="0"/>
                  </a:moveTo>
                  <a:lnTo>
                    <a:pt x="4949" y="8935"/>
                  </a:lnTo>
                  <a:lnTo>
                    <a:pt x="2807" y="18562"/>
                  </a:lnTo>
                  <a:lnTo>
                    <a:pt x="1209" y="29849"/>
                  </a:lnTo>
                  <a:lnTo>
                    <a:pt x="201" y="42517"/>
                  </a:lnTo>
                  <a:lnTo>
                    <a:pt x="0" y="55997"/>
                  </a:lnTo>
                  <a:lnTo>
                    <a:pt x="657" y="69868"/>
                  </a:lnTo>
                  <a:lnTo>
                    <a:pt x="2067" y="83904"/>
                  </a:lnTo>
                  <a:lnTo>
                    <a:pt x="4080" y="97996"/>
                  </a:lnTo>
                  <a:lnTo>
                    <a:pt x="6542" y="112102"/>
                  </a:lnTo>
                  <a:lnTo>
                    <a:pt x="9330" y="126368"/>
                  </a:lnTo>
                  <a:lnTo>
                    <a:pt x="12346" y="141099"/>
                  </a:lnTo>
                  <a:lnTo>
                    <a:pt x="15521" y="156413"/>
                  </a:lnTo>
                  <a:lnTo>
                    <a:pt x="18805" y="171954"/>
                  </a:lnTo>
                  <a:lnTo>
                    <a:pt x="22162" y="187008"/>
                  </a:lnTo>
                  <a:lnTo>
                    <a:pt x="25560" y="201207"/>
                  </a:lnTo>
                  <a:lnTo>
                    <a:pt x="28656" y="214520"/>
                  </a:lnTo>
                  <a:lnTo>
                    <a:pt x="30823" y="227075"/>
                  </a:lnTo>
                  <a:lnTo>
                    <a:pt x="31796" y="238970"/>
                  </a:lnTo>
                  <a:lnTo>
                    <a:pt x="31662" y="247923"/>
                  </a:lnTo>
                  <a:lnTo>
                    <a:pt x="31106" y="250760"/>
                  </a:lnTo>
                  <a:lnTo>
                    <a:pt x="31078" y="248130"/>
                  </a:lnTo>
                  <a:lnTo>
                    <a:pt x="31853" y="241626"/>
                  </a:lnTo>
                  <a:lnTo>
                    <a:pt x="33364" y="232709"/>
                  </a:lnTo>
                  <a:lnTo>
                    <a:pt x="35457" y="222575"/>
                  </a:lnTo>
                  <a:lnTo>
                    <a:pt x="37990" y="211945"/>
                  </a:lnTo>
                  <a:lnTo>
                    <a:pt x="41168" y="201498"/>
                  </a:lnTo>
                  <a:lnTo>
                    <a:pt x="45513" y="191993"/>
                  </a:lnTo>
                  <a:lnTo>
                    <a:pt x="51217" y="183759"/>
                  </a:lnTo>
                  <a:lnTo>
                    <a:pt x="58166" y="177397"/>
                  </a:lnTo>
                  <a:lnTo>
                    <a:pt x="66127" y="173925"/>
                  </a:lnTo>
                  <a:lnTo>
                    <a:pt x="74845" y="173634"/>
                  </a:lnTo>
                  <a:lnTo>
                    <a:pt x="83782" y="176353"/>
                  </a:lnTo>
                  <a:lnTo>
                    <a:pt x="92162" y="181824"/>
                  </a:lnTo>
                  <a:lnTo>
                    <a:pt x="99600" y="189610"/>
                  </a:lnTo>
                  <a:lnTo>
                    <a:pt x="105913" y="199207"/>
                  </a:lnTo>
                  <a:lnTo>
                    <a:pt x="110937" y="210147"/>
                  </a:lnTo>
                  <a:lnTo>
                    <a:pt x="114737" y="222020"/>
                  </a:lnTo>
                  <a:lnTo>
                    <a:pt x="118047" y="233366"/>
                  </a:lnTo>
                  <a:lnTo>
                    <a:pt x="121949" y="240563"/>
                  </a:lnTo>
                  <a:lnTo>
                    <a:pt x="126314" y="241710"/>
                  </a:lnTo>
                  <a:lnTo>
                    <a:pt x="130434" y="238648"/>
                  </a:lnTo>
                  <a:lnTo>
                    <a:pt x="134741" y="233454"/>
                  </a:lnTo>
                  <a:lnTo>
                    <a:pt x="140289" y="228011"/>
                  </a:lnTo>
                  <a:lnTo>
                    <a:pt x="147562" y="223299"/>
                  </a:lnTo>
                  <a:lnTo>
                    <a:pt x="156352" y="219433"/>
                  </a:lnTo>
                  <a:lnTo>
                    <a:pt x="166074" y="216044"/>
                  </a:lnTo>
                  <a:lnTo>
                    <a:pt x="176271" y="212826"/>
                  </a:lnTo>
                  <a:lnTo>
                    <a:pt x="186689" y="209621"/>
                  </a:lnTo>
                  <a:lnTo>
                    <a:pt x="197200" y="206372"/>
                  </a:lnTo>
                  <a:lnTo>
                    <a:pt x="207744" y="203060"/>
                  </a:lnTo>
                  <a:lnTo>
                    <a:pt x="218297" y="199526"/>
                  </a:lnTo>
                  <a:lnTo>
                    <a:pt x="228848" y="195474"/>
                  </a:lnTo>
                  <a:lnTo>
                    <a:pt x="239387" y="190781"/>
                  </a:lnTo>
                  <a:lnTo>
                    <a:pt x="249584" y="185324"/>
                  </a:lnTo>
                  <a:lnTo>
                    <a:pt x="258825" y="178904"/>
                  </a:lnTo>
                  <a:lnTo>
                    <a:pt x="266841" y="171514"/>
                  </a:lnTo>
                  <a:lnTo>
                    <a:pt x="273205" y="163449"/>
                  </a:lnTo>
                  <a:lnTo>
                    <a:pt x="277199" y="155198"/>
                  </a:lnTo>
                  <a:lnTo>
                    <a:pt x="278654" y="147063"/>
                  </a:lnTo>
                  <a:lnTo>
                    <a:pt x="277697" y="139315"/>
                  </a:lnTo>
                  <a:lnTo>
                    <a:pt x="274480" y="132265"/>
                  </a:lnTo>
                  <a:lnTo>
                    <a:pt x="269320" y="126022"/>
                  </a:lnTo>
                  <a:lnTo>
                    <a:pt x="262622" y="121000"/>
                  </a:lnTo>
                  <a:lnTo>
                    <a:pt x="254773" y="117982"/>
                  </a:lnTo>
                  <a:lnTo>
                    <a:pt x="246098" y="117213"/>
                  </a:lnTo>
                  <a:lnTo>
                    <a:pt x="237005" y="118477"/>
                  </a:lnTo>
                  <a:lnTo>
                    <a:pt x="227982" y="121376"/>
                  </a:lnTo>
                  <a:lnTo>
                    <a:pt x="219290" y="125512"/>
                  </a:lnTo>
                  <a:lnTo>
                    <a:pt x="211150" y="130710"/>
                  </a:lnTo>
                  <a:lnTo>
                    <a:pt x="203827" y="137013"/>
                  </a:lnTo>
                  <a:lnTo>
                    <a:pt x="197383" y="144360"/>
                  </a:lnTo>
                  <a:lnTo>
                    <a:pt x="191715" y="152578"/>
                  </a:lnTo>
                  <a:lnTo>
                    <a:pt x="186667" y="161473"/>
                  </a:lnTo>
                  <a:lnTo>
                    <a:pt x="182085" y="170870"/>
                  </a:lnTo>
                  <a:lnTo>
                    <a:pt x="178006" y="180790"/>
                  </a:lnTo>
                  <a:lnTo>
                    <a:pt x="174638" y="191435"/>
                  </a:lnTo>
                  <a:lnTo>
                    <a:pt x="172046" y="202852"/>
                  </a:lnTo>
                  <a:lnTo>
                    <a:pt x="170476" y="214791"/>
                  </a:lnTo>
                  <a:lnTo>
                    <a:pt x="170403" y="226804"/>
                  </a:lnTo>
                  <a:lnTo>
                    <a:pt x="171951" y="238621"/>
                  </a:lnTo>
                  <a:lnTo>
                    <a:pt x="174941" y="249996"/>
                  </a:lnTo>
                  <a:lnTo>
                    <a:pt x="179081" y="260635"/>
                  </a:lnTo>
                  <a:lnTo>
                    <a:pt x="184091" y="270442"/>
                  </a:lnTo>
                  <a:lnTo>
                    <a:pt x="189893" y="279010"/>
                  </a:lnTo>
                  <a:lnTo>
                    <a:pt x="196611" y="285562"/>
                  </a:lnTo>
                  <a:lnTo>
                    <a:pt x="204239" y="289851"/>
                  </a:lnTo>
                  <a:lnTo>
                    <a:pt x="212648" y="291935"/>
                  </a:lnTo>
                  <a:lnTo>
                    <a:pt x="221671" y="291905"/>
                  </a:lnTo>
                  <a:lnTo>
                    <a:pt x="231145" y="290039"/>
                  </a:lnTo>
                  <a:lnTo>
                    <a:pt x="240871" y="286828"/>
                  </a:lnTo>
                  <a:lnTo>
                    <a:pt x="251776" y="282460"/>
                  </a:lnTo>
                  <a:lnTo>
                    <a:pt x="267051" y="275441"/>
                  </a:lnTo>
                  <a:lnTo>
                    <a:pt x="292085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881089" y="4969184"/>
              <a:ext cx="107349" cy="125732"/>
            </a:xfrm>
            <a:custGeom>
              <a:avLst/>
              <a:gdLst/>
              <a:ahLst/>
              <a:cxnLst/>
              <a:rect l="0" t="0" r="0" b="0"/>
              <a:pathLst>
                <a:path w="107349" h="125732">
                  <a:moveTo>
                    <a:pt x="74796" y="9216"/>
                  </a:moveTo>
                  <a:lnTo>
                    <a:pt x="68861" y="3617"/>
                  </a:lnTo>
                  <a:lnTo>
                    <a:pt x="62657" y="613"/>
                  </a:lnTo>
                  <a:lnTo>
                    <a:pt x="55566" y="0"/>
                  </a:lnTo>
                  <a:lnTo>
                    <a:pt x="47798" y="1359"/>
                  </a:lnTo>
                  <a:lnTo>
                    <a:pt x="39800" y="4294"/>
                  </a:lnTo>
                  <a:lnTo>
                    <a:pt x="31864" y="8441"/>
                  </a:lnTo>
                  <a:lnTo>
                    <a:pt x="24262" y="13805"/>
                  </a:lnTo>
                  <a:lnTo>
                    <a:pt x="17318" y="20748"/>
                  </a:lnTo>
                  <a:lnTo>
                    <a:pt x="11143" y="29334"/>
                  </a:lnTo>
                  <a:lnTo>
                    <a:pt x="5999" y="39198"/>
                  </a:lnTo>
                  <a:lnTo>
                    <a:pt x="2367" y="49736"/>
                  </a:lnTo>
                  <a:lnTo>
                    <a:pt x="374" y="60522"/>
                  </a:lnTo>
                  <a:lnTo>
                    <a:pt x="0" y="71187"/>
                  </a:lnTo>
                  <a:lnTo>
                    <a:pt x="1262" y="81341"/>
                  </a:lnTo>
                  <a:lnTo>
                    <a:pt x="4003" y="90828"/>
                  </a:lnTo>
                  <a:lnTo>
                    <a:pt x="8113" y="99519"/>
                  </a:lnTo>
                  <a:lnTo>
                    <a:pt x="13611" y="107219"/>
                  </a:lnTo>
                  <a:lnTo>
                    <a:pt x="20382" y="113910"/>
                  </a:lnTo>
                  <a:lnTo>
                    <a:pt x="28197" y="119405"/>
                  </a:lnTo>
                  <a:lnTo>
                    <a:pt x="36813" y="123275"/>
                  </a:lnTo>
                  <a:lnTo>
                    <a:pt x="46011" y="125423"/>
                  </a:lnTo>
                  <a:lnTo>
                    <a:pt x="55456" y="125731"/>
                  </a:lnTo>
                  <a:lnTo>
                    <a:pt x="64717" y="123894"/>
                  </a:lnTo>
                  <a:lnTo>
                    <a:pt x="73569" y="119952"/>
                  </a:lnTo>
                  <a:lnTo>
                    <a:pt x="81816" y="114222"/>
                  </a:lnTo>
                  <a:lnTo>
                    <a:pt x="89210" y="107096"/>
                  </a:lnTo>
                  <a:lnTo>
                    <a:pt x="95693" y="98933"/>
                  </a:lnTo>
                  <a:lnTo>
                    <a:pt x="101047" y="89861"/>
                  </a:lnTo>
                  <a:lnTo>
                    <a:pt x="104821" y="79796"/>
                  </a:lnTo>
                  <a:lnTo>
                    <a:pt x="106910" y="68776"/>
                  </a:lnTo>
                  <a:lnTo>
                    <a:pt x="107348" y="57275"/>
                  </a:lnTo>
                  <a:lnTo>
                    <a:pt x="106130" y="46088"/>
                  </a:lnTo>
                  <a:lnTo>
                    <a:pt x="103427" y="35653"/>
                  </a:lnTo>
                  <a:lnTo>
                    <a:pt x="99635" y="26528"/>
                  </a:lnTo>
                  <a:lnTo>
                    <a:pt x="94807" y="18774"/>
                  </a:lnTo>
                  <a:lnTo>
                    <a:pt x="87402" y="1283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050642" y="4961784"/>
              <a:ext cx="115814" cy="121902"/>
            </a:xfrm>
            <a:custGeom>
              <a:avLst/>
              <a:gdLst/>
              <a:ahLst/>
              <a:cxnLst/>
              <a:rect l="0" t="0" r="0" b="0"/>
              <a:pathLst>
                <a:path w="115814" h="121902">
                  <a:moveTo>
                    <a:pt x="0" y="48201"/>
                  </a:moveTo>
                  <a:lnTo>
                    <a:pt x="2934" y="57002"/>
                  </a:lnTo>
                  <a:lnTo>
                    <a:pt x="5716" y="65349"/>
                  </a:lnTo>
                  <a:lnTo>
                    <a:pt x="8590" y="73971"/>
                  </a:lnTo>
                  <a:lnTo>
                    <a:pt x="10679" y="80237"/>
                  </a:lnTo>
                  <a:lnTo>
                    <a:pt x="10931" y="80993"/>
                  </a:lnTo>
                  <a:lnTo>
                    <a:pt x="9803" y="77582"/>
                  </a:lnTo>
                  <a:lnTo>
                    <a:pt x="8138" y="71553"/>
                  </a:lnTo>
                  <a:lnTo>
                    <a:pt x="6883" y="63896"/>
                  </a:lnTo>
                  <a:lnTo>
                    <a:pt x="6501" y="55218"/>
                  </a:lnTo>
                  <a:lnTo>
                    <a:pt x="7216" y="45891"/>
                  </a:lnTo>
                  <a:lnTo>
                    <a:pt x="9210" y="36148"/>
                  </a:lnTo>
                  <a:lnTo>
                    <a:pt x="12446" y="26153"/>
                  </a:lnTo>
                  <a:lnTo>
                    <a:pt x="17058" y="16656"/>
                  </a:lnTo>
                  <a:lnTo>
                    <a:pt x="23425" y="8945"/>
                  </a:lnTo>
                  <a:lnTo>
                    <a:pt x="31587" y="3584"/>
                  </a:lnTo>
                  <a:lnTo>
                    <a:pt x="40981" y="629"/>
                  </a:lnTo>
                  <a:lnTo>
                    <a:pt x="50662" y="0"/>
                  </a:lnTo>
                  <a:lnTo>
                    <a:pt x="60057" y="1397"/>
                  </a:lnTo>
                  <a:lnTo>
                    <a:pt x="68973" y="4570"/>
                  </a:lnTo>
                  <a:lnTo>
                    <a:pt x="77413" y="9423"/>
                  </a:lnTo>
                  <a:lnTo>
                    <a:pt x="85448" y="15758"/>
                  </a:lnTo>
                  <a:lnTo>
                    <a:pt x="92844" y="23448"/>
                  </a:lnTo>
                  <a:lnTo>
                    <a:pt x="99067" y="32510"/>
                  </a:lnTo>
                  <a:lnTo>
                    <a:pt x="103923" y="42826"/>
                  </a:lnTo>
                  <a:lnTo>
                    <a:pt x="107532" y="54136"/>
                  </a:lnTo>
                  <a:lnTo>
                    <a:pt x="110512" y="67551"/>
                  </a:lnTo>
                  <a:lnTo>
                    <a:pt x="113122" y="87602"/>
                  </a:lnTo>
                  <a:lnTo>
                    <a:pt x="115813" y="1219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250683" y="4967871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0" y="11735"/>
                  </a:lnTo>
                  <a:lnTo>
                    <a:pt x="0" y="22865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6" y="58459"/>
                  </a:lnTo>
                  <a:lnTo>
                    <a:pt x="2074" y="70247"/>
                  </a:lnTo>
                  <a:lnTo>
                    <a:pt x="3736" y="81294"/>
                  </a:lnTo>
                  <a:lnTo>
                    <a:pt x="5562" y="91819"/>
                  </a:lnTo>
                  <a:lnTo>
                    <a:pt x="7717" y="102742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240155" y="485205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347001" y="4956505"/>
              <a:ext cx="97639" cy="110086"/>
            </a:xfrm>
            <a:custGeom>
              <a:avLst/>
              <a:gdLst/>
              <a:ahLst/>
              <a:cxnLst/>
              <a:rect l="0" t="0" r="0" b="0"/>
              <a:pathLst>
                <a:path w="97639" h="110086">
                  <a:moveTo>
                    <a:pt x="82666" y="11366"/>
                  </a:moveTo>
                  <a:lnTo>
                    <a:pt x="76732" y="5700"/>
                  </a:lnTo>
                  <a:lnTo>
                    <a:pt x="70527" y="2055"/>
                  </a:lnTo>
                  <a:lnTo>
                    <a:pt x="63437" y="156"/>
                  </a:lnTo>
                  <a:lnTo>
                    <a:pt x="55669" y="0"/>
                  </a:lnTo>
                  <a:lnTo>
                    <a:pt x="47671" y="1916"/>
                  </a:lnTo>
                  <a:lnTo>
                    <a:pt x="39730" y="5889"/>
                  </a:lnTo>
                  <a:lnTo>
                    <a:pt x="31956" y="11463"/>
                  </a:lnTo>
                  <a:lnTo>
                    <a:pt x="24362" y="17946"/>
                  </a:lnTo>
                  <a:lnTo>
                    <a:pt x="16939" y="24863"/>
                  </a:lnTo>
                  <a:lnTo>
                    <a:pt x="10142" y="32281"/>
                  </a:lnTo>
                  <a:lnTo>
                    <a:pt x="4863" y="40698"/>
                  </a:lnTo>
                  <a:lnTo>
                    <a:pt x="1466" y="50315"/>
                  </a:lnTo>
                  <a:lnTo>
                    <a:pt x="0" y="60722"/>
                  </a:lnTo>
                  <a:lnTo>
                    <a:pt x="453" y="71100"/>
                  </a:lnTo>
                  <a:lnTo>
                    <a:pt x="2621" y="80962"/>
                  </a:lnTo>
                  <a:lnTo>
                    <a:pt x="6498" y="89853"/>
                  </a:lnTo>
                  <a:lnTo>
                    <a:pt x="12366" y="97214"/>
                  </a:lnTo>
                  <a:lnTo>
                    <a:pt x="20194" y="102894"/>
                  </a:lnTo>
                  <a:lnTo>
                    <a:pt x="29533" y="106909"/>
                  </a:lnTo>
                  <a:lnTo>
                    <a:pt x="39709" y="109254"/>
                  </a:lnTo>
                  <a:lnTo>
                    <a:pt x="50246" y="110085"/>
                  </a:lnTo>
                  <a:lnTo>
                    <a:pt x="60571" y="109359"/>
                  </a:lnTo>
                  <a:lnTo>
                    <a:pt x="69965" y="106753"/>
                  </a:lnTo>
                  <a:lnTo>
                    <a:pt x="78125" y="102256"/>
                  </a:lnTo>
                  <a:lnTo>
                    <a:pt x="84939" y="95967"/>
                  </a:lnTo>
                  <a:lnTo>
                    <a:pt x="90309" y="87926"/>
                  </a:lnTo>
                  <a:lnTo>
                    <a:pt x="94322" y="78340"/>
                  </a:lnTo>
                  <a:lnTo>
                    <a:pt x="96883" y="67837"/>
                  </a:lnTo>
                  <a:lnTo>
                    <a:pt x="97638" y="57336"/>
                  </a:lnTo>
                  <a:lnTo>
                    <a:pt x="96555" y="47359"/>
                  </a:lnTo>
                  <a:lnTo>
                    <a:pt x="93807" y="38148"/>
                  </a:lnTo>
                  <a:lnTo>
                    <a:pt x="89123" y="28838"/>
                  </a:lnTo>
                  <a:lnTo>
                    <a:pt x="79856" y="17503"/>
                  </a:lnTo>
                  <a:lnTo>
                    <a:pt x="61610" y="8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482310" y="4965105"/>
              <a:ext cx="136871" cy="129109"/>
            </a:xfrm>
            <a:custGeom>
              <a:avLst/>
              <a:gdLst/>
              <a:ahLst/>
              <a:cxnLst/>
              <a:rect l="0" t="0" r="0" b="0"/>
              <a:pathLst>
                <a:path w="136871" h="129109">
                  <a:moveTo>
                    <a:pt x="0" y="13295"/>
                  </a:moveTo>
                  <a:lnTo>
                    <a:pt x="5800" y="22163"/>
                  </a:lnTo>
                  <a:lnTo>
                    <a:pt x="10725" y="31150"/>
                  </a:lnTo>
                  <a:lnTo>
                    <a:pt x="15227" y="41141"/>
                  </a:lnTo>
                  <a:lnTo>
                    <a:pt x="19448" y="51949"/>
                  </a:lnTo>
                  <a:lnTo>
                    <a:pt x="23461" y="63112"/>
                  </a:lnTo>
                  <a:lnTo>
                    <a:pt x="27323" y="74317"/>
                  </a:lnTo>
                  <a:lnTo>
                    <a:pt x="31075" y="85429"/>
                  </a:lnTo>
                  <a:lnTo>
                    <a:pt x="34751" y="96413"/>
                  </a:lnTo>
                  <a:lnTo>
                    <a:pt x="38348" y="107206"/>
                  </a:lnTo>
                  <a:lnTo>
                    <a:pt x="41028" y="115260"/>
                  </a:lnTo>
                  <a:lnTo>
                    <a:pt x="41761" y="117480"/>
                  </a:lnTo>
                  <a:lnTo>
                    <a:pt x="40944" y="115028"/>
                  </a:lnTo>
                  <a:lnTo>
                    <a:pt x="39293" y="109393"/>
                  </a:lnTo>
                  <a:lnTo>
                    <a:pt x="37495" y="101410"/>
                  </a:lnTo>
                  <a:lnTo>
                    <a:pt x="35920" y="91663"/>
                  </a:lnTo>
                  <a:lnTo>
                    <a:pt x="34844" y="80616"/>
                  </a:lnTo>
                  <a:lnTo>
                    <a:pt x="34562" y="68639"/>
                  </a:lnTo>
                  <a:lnTo>
                    <a:pt x="35150" y="56017"/>
                  </a:lnTo>
                  <a:lnTo>
                    <a:pt x="36679" y="43279"/>
                  </a:lnTo>
                  <a:lnTo>
                    <a:pt x="39298" y="31182"/>
                  </a:lnTo>
                  <a:lnTo>
                    <a:pt x="42988" y="20102"/>
                  </a:lnTo>
                  <a:lnTo>
                    <a:pt x="47754" y="10697"/>
                  </a:lnTo>
                  <a:lnTo>
                    <a:pt x="53701" y="4040"/>
                  </a:lnTo>
                  <a:lnTo>
                    <a:pt x="60771" y="467"/>
                  </a:lnTo>
                  <a:lnTo>
                    <a:pt x="68619" y="0"/>
                  </a:lnTo>
                  <a:lnTo>
                    <a:pt x="76725" y="2712"/>
                  </a:lnTo>
                  <a:lnTo>
                    <a:pt x="84762" y="8312"/>
                  </a:lnTo>
                  <a:lnTo>
                    <a:pt x="92444" y="16271"/>
                  </a:lnTo>
                  <a:lnTo>
                    <a:pt x="99450" y="26029"/>
                  </a:lnTo>
                  <a:lnTo>
                    <a:pt x="105678" y="37097"/>
                  </a:lnTo>
                  <a:lnTo>
                    <a:pt x="111199" y="48930"/>
                  </a:lnTo>
                  <a:lnTo>
                    <a:pt x="116148" y="60937"/>
                  </a:lnTo>
                  <a:lnTo>
                    <a:pt x="120664" y="72777"/>
                  </a:lnTo>
                  <a:lnTo>
                    <a:pt x="124711" y="84082"/>
                  </a:lnTo>
                  <a:lnTo>
                    <a:pt x="128490" y="95564"/>
                  </a:lnTo>
                  <a:lnTo>
                    <a:pt x="132335" y="109344"/>
                  </a:lnTo>
                  <a:lnTo>
                    <a:pt x="136870" y="1291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671823" y="4925757"/>
              <a:ext cx="146785" cy="189514"/>
            </a:xfrm>
            <a:custGeom>
              <a:avLst/>
              <a:gdLst/>
              <a:ahLst/>
              <a:cxnLst/>
              <a:rect l="0" t="0" r="0" b="0"/>
              <a:pathLst>
                <a:path w="146785" h="189514">
                  <a:moveTo>
                    <a:pt x="94756" y="0"/>
                  </a:moveTo>
                  <a:lnTo>
                    <a:pt x="83156" y="134"/>
                  </a:lnTo>
                  <a:lnTo>
                    <a:pt x="73307" y="1415"/>
                  </a:lnTo>
                  <a:lnTo>
                    <a:pt x="64302" y="4012"/>
                  </a:lnTo>
                  <a:lnTo>
                    <a:pt x="55860" y="7904"/>
                  </a:lnTo>
                  <a:lnTo>
                    <a:pt x="47833" y="13185"/>
                  </a:lnTo>
                  <a:lnTo>
                    <a:pt x="40119" y="19776"/>
                  </a:lnTo>
                  <a:lnTo>
                    <a:pt x="32960" y="27622"/>
                  </a:lnTo>
                  <a:lnTo>
                    <a:pt x="26906" y="36781"/>
                  </a:lnTo>
                  <a:lnTo>
                    <a:pt x="22182" y="47147"/>
                  </a:lnTo>
                  <a:lnTo>
                    <a:pt x="19180" y="58020"/>
                  </a:lnTo>
                  <a:lnTo>
                    <a:pt x="18597" y="68245"/>
                  </a:lnTo>
                  <a:lnTo>
                    <a:pt x="20581" y="77213"/>
                  </a:lnTo>
                  <a:lnTo>
                    <a:pt x="24829" y="84365"/>
                  </a:lnTo>
                  <a:lnTo>
                    <a:pt x="30877" y="88963"/>
                  </a:lnTo>
                  <a:lnTo>
                    <a:pt x="38269" y="90863"/>
                  </a:lnTo>
                  <a:lnTo>
                    <a:pt x="46465" y="90393"/>
                  </a:lnTo>
                  <a:lnTo>
                    <a:pt x="54870" y="88042"/>
                  </a:lnTo>
                  <a:lnTo>
                    <a:pt x="63153" y="84299"/>
                  </a:lnTo>
                  <a:lnTo>
                    <a:pt x="71527" y="80047"/>
                  </a:lnTo>
                  <a:lnTo>
                    <a:pt x="80600" y="76508"/>
                  </a:lnTo>
                  <a:lnTo>
                    <a:pt x="90660" y="74305"/>
                  </a:lnTo>
                  <a:lnTo>
                    <a:pt x="101198" y="73984"/>
                  </a:lnTo>
                  <a:lnTo>
                    <a:pt x="111134" y="76273"/>
                  </a:lnTo>
                  <a:lnTo>
                    <a:pt x="119889" y="81299"/>
                  </a:lnTo>
                  <a:lnTo>
                    <a:pt x="127393" y="88725"/>
                  </a:lnTo>
                  <a:lnTo>
                    <a:pt x="133816" y="98051"/>
                  </a:lnTo>
                  <a:lnTo>
                    <a:pt x="139379" y="108789"/>
                  </a:lnTo>
                  <a:lnTo>
                    <a:pt x="143809" y="120212"/>
                  </a:lnTo>
                  <a:lnTo>
                    <a:pt x="146363" y="131404"/>
                  </a:lnTo>
                  <a:lnTo>
                    <a:pt x="146784" y="141881"/>
                  </a:lnTo>
                  <a:lnTo>
                    <a:pt x="145101" y="151386"/>
                  </a:lnTo>
                  <a:lnTo>
                    <a:pt x="141381" y="159705"/>
                  </a:lnTo>
                  <a:lnTo>
                    <a:pt x="135868" y="166853"/>
                  </a:lnTo>
                  <a:lnTo>
                    <a:pt x="128590" y="172841"/>
                  </a:lnTo>
                  <a:lnTo>
                    <a:pt x="119286" y="177582"/>
                  </a:lnTo>
                  <a:lnTo>
                    <a:pt x="107992" y="181146"/>
                  </a:lnTo>
                  <a:lnTo>
                    <a:pt x="95005" y="183730"/>
                  </a:lnTo>
                  <a:lnTo>
                    <a:pt x="80693" y="185556"/>
                  </a:lnTo>
                  <a:lnTo>
                    <a:pt x="65421" y="186825"/>
                  </a:lnTo>
                  <a:lnTo>
                    <a:pt x="50231" y="187698"/>
                  </a:lnTo>
                  <a:lnTo>
                    <a:pt x="35334" y="188387"/>
                  </a:lnTo>
                  <a:lnTo>
                    <a:pt x="19430" y="188957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025183" y="4929470"/>
              <a:ext cx="99366" cy="135517"/>
            </a:xfrm>
            <a:custGeom>
              <a:avLst/>
              <a:gdLst/>
              <a:ahLst/>
              <a:cxnLst/>
              <a:rect l="0" t="0" r="0" b="0"/>
              <a:pathLst>
                <a:path w="99366" h="135517">
                  <a:moveTo>
                    <a:pt x="4609" y="27873"/>
                  </a:moveTo>
                  <a:lnTo>
                    <a:pt x="1809" y="36741"/>
                  </a:lnTo>
                  <a:lnTo>
                    <a:pt x="307" y="45727"/>
                  </a:lnTo>
                  <a:lnTo>
                    <a:pt x="0" y="55718"/>
                  </a:lnTo>
                  <a:lnTo>
                    <a:pt x="680" y="66526"/>
                  </a:lnTo>
                  <a:lnTo>
                    <a:pt x="2148" y="77689"/>
                  </a:lnTo>
                  <a:lnTo>
                    <a:pt x="4212" y="88899"/>
                  </a:lnTo>
                  <a:lnTo>
                    <a:pt x="6549" y="100184"/>
                  </a:lnTo>
                  <a:lnTo>
                    <a:pt x="8724" y="111817"/>
                  </a:lnTo>
                  <a:lnTo>
                    <a:pt x="10493" y="123847"/>
                  </a:lnTo>
                  <a:lnTo>
                    <a:pt x="11157" y="133115"/>
                  </a:lnTo>
                  <a:lnTo>
                    <a:pt x="10356" y="135516"/>
                  </a:lnTo>
                  <a:lnTo>
                    <a:pt x="9093" y="132063"/>
                  </a:lnTo>
                  <a:lnTo>
                    <a:pt x="7907" y="124713"/>
                  </a:lnTo>
                  <a:lnTo>
                    <a:pt x="6785" y="115078"/>
                  </a:lnTo>
                  <a:lnTo>
                    <a:pt x="5426" y="104387"/>
                  </a:lnTo>
                  <a:lnTo>
                    <a:pt x="3671" y="93335"/>
                  </a:lnTo>
                  <a:lnTo>
                    <a:pt x="1831" y="82077"/>
                  </a:lnTo>
                  <a:lnTo>
                    <a:pt x="583" y="70424"/>
                  </a:lnTo>
                  <a:lnTo>
                    <a:pt x="268" y="58282"/>
                  </a:lnTo>
                  <a:lnTo>
                    <a:pt x="1058" y="46000"/>
                  </a:lnTo>
                  <a:lnTo>
                    <a:pt x="3117" y="34278"/>
                  </a:lnTo>
                  <a:lnTo>
                    <a:pt x="6400" y="23478"/>
                  </a:lnTo>
                  <a:lnTo>
                    <a:pt x="10876" y="14106"/>
                  </a:lnTo>
                  <a:lnTo>
                    <a:pt x="16622" y="6947"/>
                  </a:lnTo>
                  <a:lnTo>
                    <a:pt x="23554" y="2222"/>
                  </a:lnTo>
                  <a:lnTo>
                    <a:pt x="31307" y="0"/>
                  </a:lnTo>
                  <a:lnTo>
                    <a:pt x="39349" y="463"/>
                  </a:lnTo>
                  <a:lnTo>
                    <a:pt x="47343" y="3438"/>
                  </a:lnTo>
                  <a:lnTo>
                    <a:pt x="54997" y="8501"/>
                  </a:lnTo>
                  <a:lnTo>
                    <a:pt x="61984" y="15169"/>
                  </a:lnTo>
                  <a:lnTo>
                    <a:pt x="68199" y="23017"/>
                  </a:lnTo>
                  <a:lnTo>
                    <a:pt x="73711" y="31706"/>
                  </a:lnTo>
                  <a:lnTo>
                    <a:pt x="78655" y="40982"/>
                  </a:lnTo>
                  <a:lnTo>
                    <a:pt x="83166" y="50667"/>
                  </a:lnTo>
                  <a:lnTo>
                    <a:pt x="87198" y="60797"/>
                  </a:lnTo>
                  <a:lnTo>
                    <a:pt x="90535" y="71589"/>
                  </a:lnTo>
                  <a:lnTo>
                    <a:pt x="93115" y="83095"/>
                  </a:lnTo>
                  <a:lnTo>
                    <a:pt x="95020" y="94630"/>
                  </a:lnTo>
                  <a:lnTo>
                    <a:pt x="96589" y="105997"/>
                  </a:lnTo>
                  <a:lnTo>
                    <a:pt x="97959" y="118195"/>
                  </a:lnTo>
                  <a:lnTo>
                    <a:pt x="99365" y="1331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175908" y="4953748"/>
              <a:ext cx="97264" cy="137899"/>
            </a:xfrm>
            <a:custGeom>
              <a:avLst/>
              <a:gdLst/>
              <a:ahLst/>
              <a:cxnLst/>
              <a:rect l="0" t="0" r="0" b="0"/>
              <a:pathLst>
                <a:path w="97264" h="137899">
                  <a:moveTo>
                    <a:pt x="74982" y="3595"/>
                  </a:moveTo>
                  <a:lnTo>
                    <a:pt x="66248" y="861"/>
                  </a:lnTo>
                  <a:lnTo>
                    <a:pt x="58541" y="0"/>
                  </a:lnTo>
                  <a:lnTo>
                    <a:pt x="51139" y="990"/>
                  </a:lnTo>
                  <a:lnTo>
                    <a:pt x="43878" y="3529"/>
                  </a:lnTo>
                  <a:lnTo>
                    <a:pt x="36700" y="7314"/>
                  </a:lnTo>
                  <a:lnTo>
                    <a:pt x="29579" y="12054"/>
                  </a:lnTo>
                  <a:lnTo>
                    <a:pt x="22661" y="17659"/>
                  </a:lnTo>
                  <a:lnTo>
                    <a:pt x="16243" y="24238"/>
                  </a:lnTo>
                  <a:lnTo>
                    <a:pt x="10454" y="31768"/>
                  </a:lnTo>
                  <a:lnTo>
                    <a:pt x="5585" y="40111"/>
                  </a:lnTo>
                  <a:lnTo>
                    <a:pt x="2145" y="49088"/>
                  </a:lnTo>
                  <a:lnTo>
                    <a:pt x="283" y="58535"/>
                  </a:lnTo>
                  <a:lnTo>
                    <a:pt x="0" y="68320"/>
                  </a:lnTo>
                  <a:lnTo>
                    <a:pt x="1323" y="78341"/>
                  </a:lnTo>
                  <a:lnTo>
                    <a:pt x="4101" y="88522"/>
                  </a:lnTo>
                  <a:lnTo>
                    <a:pt x="8065" y="98645"/>
                  </a:lnTo>
                  <a:lnTo>
                    <a:pt x="12934" y="108370"/>
                  </a:lnTo>
                  <a:lnTo>
                    <a:pt x="18468" y="117526"/>
                  </a:lnTo>
                  <a:lnTo>
                    <a:pt x="24639" y="125641"/>
                  </a:lnTo>
                  <a:lnTo>
                    <a:pt x="31612" y="131881"/>
                  </a:lnTo>
                  <a:lnTo>
                    <a:pt x="39411" y="135958"/>
                  </a:lnTo>
                  <a:lnTo>
                    <a:pt x="47766" y="137898"/>
                  </a:lnTo>
                  <a:lnTo>
                    <a:pt x="56221" y="137770"/>
                  </a:lnTo>
                  <a:lnTo>
                    <a:pt x="64495" y="135825"/>
                  </a:lnTo>
                  <a:lnTo>
                    <a:pt x="72339" y="132098"/>
                  </a:lnTo>
                  <a:lnTo>
                    <a:pt x="79454" y="126331"/>
                  </a:lnTo>
                  <a:lnTo>
                    <a:pt x="85746" y="118567"/>
                  </a:lnTo>
                  <a:lnTo>
                    <a:pt x="90971" y="109101"/>
                  </a:lnTo>
                  <a:lnTo>
                    <a:pt x="94657" y="98307"/>
                  </a:lnTo>
                  <a:lnTo>
                    <a:pt x="96692" y="86534"/>
                  </a:lnTo>
                  <a:lnTo>
                    <a:pt x="97263" y="74223"/>
                  </a:lnTo>
                  <a:lnTo>
                    <a:pt x="96666" y="61893"/>
                  </a:lnTo>
                  <a:lnTo>
                    <a:pt x="95194" y="49840"/>
                  </a:lnTo>
                  <a:lnTo>
                    <a:pt x="93052" y="38592"/>
                  </a:lnTo>
                  <a:lnTo>
                    <a:pt x="90041" y="27898"/>
                  </a:lnTo>
                  <a:lnTo>
                    <a:pt x="84784" y="1682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335118" y="4894171"/>
              <a:ext cx="216517" cy="204079"/>
            </a:xfrm>
            <a:custGeom>
              <a:avLst/>
              <a:gdLst/>
              <a:ahLst/>
              <a:cxnLst/>
              <a:rect l="0" t="0" r="0" b="0"/>
              <a:pathLst>
                <a:path w="216517" h="204079">
                  <a:moveTo>
                    <a:pt x="0" y="94757"/>
                  </a:moveTo>
                  <a:lnTo>
                    <a:pt x="67" y="106425"/>
                  </a:lnTo>
                  <a:lnTo>
                    <a:pt x="708" y="116913"/>
                  </a:lnTo>
                  <a:lnTo>
                    <a:pt x="2004" y="127215"/>
                  </a:lnTo>
                  <a:lnTo>
                    <a:pt x="3864" y="137517"/>
                  </a:lnTo>
                  <a:lnTo>
                    <a:pt x="6180" y="147860"/>
                  </a:lnTo>
                  <a:lnTo>
                    <a:pt x="8851" y="158245"/>
                  </a:lnTo>
                  <a:lnTo>
                    <a:pt x="11948" y="168501"/>
                  </a:lnTo>
                  <a:lnTo>
                    <a:pt x="15703" y="178310"/>
                  </a:lnTo>
                  <a:lnTo>
                    <a:pt x="20196" y="187519"/>
                  </a:lnTo>
                  <a:lnTo>
                    <a:pt x="25519" y="195497"/>
                  </a:lnTo>
                  <a:lnTo>
                    <a:pt x="31848" y="201113"/>
                  </a:lnTo>
                  <a:lnTo>
                    <a:pt x="39174" y="203953"/>
                  </a:lnTo>
                  <a:lnTo>
                    <a:pt x="47025" y="204078"/>
                  </a:lnTo>
                  <a:lnTo>
                    <a:pt x="54601" y="201660"/>
                  </a:lnTo>
                  <a:lnTo>
                    <a:pt x="61468" y="197073"/>
                  </a:lnTo>
                  <a:lnTo>
                    <a:pt x="67551" y="190776"/>
                  </a:lnTo>
                  <a:lnTo>
                    <a:pt x="72945" y="183204"/>
                  </a:lnTo>
                  <a:lnTo>
                    <a:pt x="77790" y="174709"/>
                  </a:lnTo>
                  <a:lnTo>
                    <a:pt x="82062" y="165400"/>
                  </a:lnTo>
                  <a:lnTo>
                    <a:pt x="85566" y="155167"/>
                  </a:lnTo>
                  <a:lnTo>
                    <a:pt x="88270" y="144121"/>
                  </a:lnTo>
                  <a:lnTo>
                    <a:pt x="90581" y="135830"/>
                  </a:lnTo>
                  <a:lnTo>
                    <a:pt x="92935" y="134300"/>
                  </a:lnTo>
                  <a:lnTo>
                    <a:pt x="95305" y="137661"/>
                  </a:lnTo>
                  <a:lnTo>
                    <a:pt x="97954" y="143909"/>
                  </a:lnTo>
                  <a:lnTo>
                    <a:pt x="101268" y="151838"/>
                  </a:lnTo>
                  <a:lnTo>
                    <a:pt x="105391" y="160753"/>
                  </a:lnTo>
                  <a:lnTo>
                    <a:pt x="110429" y="169929"/>
                  </a:lnTo>
                  <a:lnTo>
                    <a:pt x="116550" y="178522"/>
                  </a:lnTo>
                  <a:lnTo>
                    <a:pt x="123736" y="186119"/>
                  </a:lnTo>
                  <a:lnTo>
                    <a:pt x="131829" y="192211"/>
                  </a:lnTo>
                  <a:lnTo>
                    <a:pt x="140631" y="196028"/>
                  </a:lnTo>
                  <a:lnTo>
                    <a:pt x="149951" y="197370"/>
                  </a:lnTo>
                  <a:lnTo>
                    <a:pt x="159479" y="196511"/>
                  </a:lnTo>
                  <a:lnTo>
                    <a:pt x="168795" y="193891"/>
                  </a:lnTo>
                  <a:lnTo>
                    <a:pt x="177684" y="189946"/>
                  </a:lnTo>
                  <a:lnTo>
                    <a:pt x="185956" y="184878"/>
                  </a:lnTo>
                  <a:lnTo>
                    <a:pt x="193367" y="178663"/>
                  </a:lnTo>
                  <a:lnTo>
                    <a:pt x="199865" y="171367"/>
                  </a:lnTo>
                  <a:lnTo>
                    <a:pt x="205398" y="162842"/>
                  </a:lnTo>
                  <a:lnTo>
                    <a:pt x="209826" y="152677"/>
                  </a:lnTo>
                  <a:lnTo>
                    <a:pt x="213172" y="140796"/>
                  </a:lnTo>
                  <a:lnTo>
                    <a:pt x="215436" y="127409"/>
                  </a:lnTo>
                  <a:lnTo>
                    <a:pt x="216516" y="112828"/>
                  </a:lnTo>
                  <a:lnTo>
                    <a:pt x="216466" y="97362"/>
                  </a:lnTo>
                  <a:lnTo>
                    <a:pt x="215467" y="81588"/>
                  </a:lnTo>
                  <a:lnTo>
                    <a:pt x="213734" y="66313"/>
                  </a:lnTo>
                  <a:lnTo>
                    <a:pt x="211460" y="51948"/>
                  </a:lnTo>
                  <a:lnTo>
                    <a:pt x="208760" y="38974"/>
                  </a:lnTo>
                  <a:lnTo>
                    <a:pt x="205305" y="26853"/>
                  </a:lnTo>
                  <a:lnTo>
                    <a:pt x="199679" y="14525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608859" y="508368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7" name="Freeform 136"/>
          <p:cNvSpPr/>
          <p:nvPr/>
        </p:nvSpPr>
        <p:spPr>
          <a:xfrm>
            <a:off x="3337533" y="696929"/>
            <a:ext cx="894923" cy="19009"/>
          </a:xfrm>
          <a:custGeom>
            <a:avLst/>
            <a:gdLst/>
            <a:ahLst/>
            <a:cxnLst/>
            <a:rect l="0" t="0" r="0" b="0"/>
            <a:pathLst>
              <a:path w="894923" h="19009">
                <a:moveTo>
                  <a:pt x="894922" y="8480"/>
                </a:moveTo>
                <a:lnTo>
                  <a:pt x="883255" y="8547"/>
                </a:lnTo>
                <a:lnTo>
                  <a:pt x="872766" y="9187"/>
                </a:lnTo>
                <a:lnTo>
                  <a:pt x="862464" y="10474"/>
                </a:lnTo>
                <a:lnTo>
                  <a:pt x="852163" y="11989"/>
                </a:lnTo>
                <a:lnTo>
                  <a:pt x="841820" y="13008"/>
                </a:lnTo>
                <a:lnTo>
                  <a:pt x="831425" y="13173"/>
                </a:lnTo>
                <a:lnTo>
                  <a:pt x="820824" y="12618"/>
                </a:lnTo>
                <a:lnTo>
                  <a:pt x="809718" y="11781"/>
                </a:lnTo>
                <a:lnTo>
                  <a:pt x="797975" y="10957"/>
                </a:lnTo>
                <a:lnTo>
                  <a:pt x="785309" y="10270"/>
                </a:lnTo>
                <a:lnTo>
                  <a:pt x="771210" y="9742"/>
                </a:lnTo>
                <a:lnTo>
                  <a:pt x="755544" y="9355"/>
                </a:lnTo>
                <a:lnTo>
                  <a:pt x="738802" y="9080"/>
                </a:lnTo>
                <a:lnTo>
                  <a:pt x="721880" y="8888"/>
                </a:lnTo>
                <a:lnTo>
                  <a:pt x="705311" y="8756"/>
                </a:lnTo>
                <a:lnTo>
                  <a:pt x="689104" y="8666"/>
                </a:lnTo>
                <a:lnTo>
                  <a:pt x="672929" y="8605"/>
                </a:lnTo>
                <a:lnTo>
                  <a:pt x="656568" y="8564"/>
                </a:lnTo>
                <a:lnTo>
                  <a:pt x="639952" y="8536"/>
                </a:lnTo>
                <a:lnTo>
                  <a:pt x="623097" y="8517"/>
                </a:lnTo>
                <a:lnTo>
                  <a:pt x="606046" y="8500"/>
                </a:lnTo>
                <a:lnTo>
                  <a:pt x="588847" y="8319"/>
                </a:lnTo>
                <a:lnTo>
                  <a:pt x="571541" y="7665"/>
                </a:lnTo>
                <a:lnTo>
                  <a:pt x="554158" y="6413"/>
                </a:lnTo>
                <a:lnTo>
                  <a:pt x="536723" y="4758"/>
                </a:lnTo>
                <a:lnTo>
                  <a:pt x="519252" y="3108"/>
                </a:lnTo>
                <a:lnTo>
                  <a:pt x="501755" y="1709"/>
                </a:lnTo>
                <a:lnTo>
                  <a:pt x="484242" y="788"/>
                </a:lnTo>
                <a:lnTo>
                  <a:pt x="466718" y="628"/>
                </a:lnTo>
                <a:lnTo>
                  <a:pt x="449190" y="1293"/>
                </a:lnTo>
                <a:lnTo>
                  <a:pt x="431826" y="2368"/>
                </a:lnTo>
                <a:lnTo>
                  <a:pt x="414934" y="3088"/>
                </a:lnTo>
                <a:lnTo>
                  <a:pt x="398639" y="3051"/>
                </a:lnTo>
                <a:lnTo>
                  <a:pt x="382748" y="2361"/>
                </a:lnTo>
                <a:lnTo>
                  <a:pt x="366850" y="1434"/>
                </a:lnTo>
                <a:lnTo>
                  <a:pt x="350706" y="554"/>
                </a:lnTo>
                <a:lnTo>
                  <a:pt x="334253" y="0"/>
                </a:lnTo>
                <a:lnTo>
                  <a:pt x="317514" y="93"/>
                </a:lnTo>
                <a:lnTo>
                  <a:pt x="300546" y="937"/>
                </a:lnTo>
                <a:lnTo>
                  <a:pt x="283403" y="2303"/>
                </a:lnTo>
                <a:lnTo>
                  <a:pt x="266135" y="3751"/>
                </a:lnTo>
                <a:lnTo>
                  <a:pt x="248778" y="5016"/>
                </a:lnTo>
                <a:lnTo>
                  <a:pt x="231361" y="6016"/>
                </a:lnTo>
                <a:lnTo>
                  <a:pt x="213901" y="6760"/>
                </a:lnTo>
                <a:lnTo>
                  <a:pt x="196412" y="7295"/>
                </a:lnTo>
                <a:lnTo>
                  <a:pt x="178904" y="7671"/>
                </a:lnTo>
                <a:lnTo>
                  <a:pt x="161384" y="7932"/>
                </a:lnTo>
                <a:lnTo>
                  <a:pt x="143854" y="8114"/>
                </a:lnTo>
                <a:lnTo>
                  <a:pt x="126319" y="8408"/>
                </a:lnTo>
                <a:lnTo>
                  <a:pt x="108779" y="9139"/>
                </a:lnTo>
                <a:lnTo>
                  <a:pt x="91251" y="10442"/>
                </a:lnTo>
                <a:lnTo>
                  <a:pt x="74106" y="12141"/>
                </a:lnTo>
                <a:lnTo>
                  <a:pt x="56181" y="13996"/>
                </a:lnTo>
                <a:lnTo>
                  <a:pt x="33665" y="16174"/>
                </a:lnTo>
                <a:lnTo>
                  <a:pt x="0" y="19008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4" name="Group 153"/>
          <p:cNvGrpSpPr/>
          <p:nvPr/>
        </p:nvGrpSpPr>
        <p:grpSpPr>
          <a:xfrm>
            <a:off x="3304560" y="992491"/>
            <a:ext cx="1957913" cy="331073"/>
            <a:chOff x="3304560" y="992491"/>
            <a:chExt cx="1957913" cy="331073"/>
          </a:xfrm>
        </p:grpSpPr>
        <p:sp>
          <p:nvSpPr>
            <p:cNvPr id="138" name="Freeform 137"/>
            <p:cNvSpPr/>
            <p:nvPr/>
          </p:nvSpPr>
          <p:spPr>
            <a:xfrm>
              <a:off x="3304560" y="992491"/>
              <a:ext cx="181201" cy="230332"/>
            </a:xfrm>
            <a:custGeom>
              <a:avLst/>
              <a:gdLst/>
              <a:ahLst/>
              <a:cxnLst/>
              <a:rect l="0" t="0" r="0" b="0"/>
              <a:pathLst>
                <a:path w="181201" h="230332">
                  <a:moveTo>
                    <a:pt x="147010" y="4689"/>
                  </a:moveTo>
                  <a:lnTo>
                    <a:pt x="135342" y="4622"/>
                  </a:lnTo>
                  <a:lnTo>
                    <a:pt x="124853" y="3982"/>
                  </a:lnTo>
                  <a:lnTo>
                    <a:pt x="114547" y="2694"/>
                  </a:lnTo>
                  <a:lnTo>
                    <a:pt x="104073" y="1180"/>
                  </a:lnTo>
                  <a:lnTo>
                    <a:pt x="93081" y="160"/>
                  </a:lnTo>
                  <a:lnTo>
                    <a:pt x="81443" y="0"/>
                  </a:lnTo>
                  <a:lnTo>
                    <a:pt x="69361" y="728"/>
                  </a:lnTo>
                  <a:lnTo>
                    <a:pt x="57255" y="2214"/>
                  </a:lnTo>
                  <a:lnTo>
                    <a:pt x="45382" y="4299"/>
                  </a:lnTo>
                  <a:lnTo>
                    <a:pt x="34139" y="7158"/>
                  </a:lnTo>
                  <a:lnTo>
                    <a:pt x="24122" y="11279"/>
                  </a:lnTo>
                  <a:lnTo>
                    <a:pt x="15547" y="16828"/>
                  </a:lnTo>
                  <a:lnTo>
                    <a:pt x="8620" y="23673"/>
                  </a:lnTo>
                  <a:lnTo>
                    <a:pt x="3709" y="31562"/>
                  </a:lnTo>
                  <a:lnTo>
                    <a:pt x="821" y="40231"/>
                  </a:lnTo>
                  <a:lnTo>
                    <a:pt x="0" y="49136"/>
                  </a:lnTo>
                  <a:lnTo>
                    <a:pt x="1485" y="57493"/>
                  </a:lnTo>
                  <a:lnTo>
                    <a:pt x="5185" y="64921"/>
                  </a:lnTo>
                  <a:lnTo>
                    <a:pt x="10752" y="71397"/>
                  </a:lnTo>
                  <a:lnTo>
                    <a:pt x="17768" y="77063"/>
                  </a:lnTo>
                  <a:lnTo>
                    <a:pt x="25858" y="82093"/>
                  </a:lnTo>
                  <a:lnTo>
                    <a:pt x="34879" y="86491"/>
                  </a:lnTo>
                  <a:lnTo>
                    <a:pt x="44911" y="90081"/>
                  </a:lnTo>
                  <a:lnTo>
                    <a:pt x="55913" y="92838"/>
                  </a:lnTo>
                  <a:lnTo>
                    <a:pt x="67572" y="95031"/>
                  </a:lnTo>
                  <a:lnTo>
                    <a:pt x="79397" y="97119"/>
                  </a:lnTo>
                  <a:lnTo>
                    <a:pt x="91093" y="99382"/>
                  </a:lnTo>
                  <a:lnTo>
                    <a:pt x="102556" y="102074"/>
                  </a:lnTo>
                  <a:lnTo>
                    <a:pt x="113787" y="105492"/>
                  </a:lnTo>
                  <a:lnTo>
                    <a:pt x="124819" y="109723"/>
                  </a:lnTo>
                  <a:lnTo>
                    <a:pt x="135532" y="114684"/>
                  </a:lnTo>
                  <a:lnTo>
                    <a:pt x="145660" y="120230"/>
                  </a:lnTo>
                  <a:lnTo>
                    <a:pt x="155097" y="126227"/>
                  </a:lnTo>
                  <a:lnTo>
                    <a:pt x="163569" y="132880"/>
                  </a:lnTo>
                  <a:lnTo>
                    <a:pt x="170583" y="140709"/>
                  </a:lnTo>
                  <a:lnTo>
                    <a:pt x="175993" y="149895"/>
                  </a:lnTo>
                  <a:lnTo>
                    <a:pt x="179643" y="159997"/>
                  </a:lnTo>
                  <a:lnTo>
                    <a:pt x="181200" y="170162"/>
                  </a:lnTo>
                  <a:lnTo>
                    <a:pt x="180692" y="179886"/>
                  </a:lnTo>
                  <a:lnTo>
                    <a:pt x="178420" y="189023"/>
                  </a:lnTo>
                  <a:lnTo>
                    <a:pt x="174769" y="197612"/>
                  </a:lnTo>
                  <a:lnTo>
                    <a:pt x="170089" y="205748"/>
                  </a:lnTo>
                  <a:lnTo>
                    <a:pt x="164338" y="213211"/>
                  </a:lnTo>
                  <a:lnTo>
                    <a:pt x="157123" y="219479"/>
                  </a:lnTo>
                  <a:lnTo>
                    <a:pt x="148349" y="224360"/>
                  </a:lnTo>
                  <a:lnTo>
                    <a:pt x="138355" y="227809"/>
                  </a:lnTo>
                  <a:lnTo>
                    <a:pt x="127730" y="229758"/>
                  </a:lnTo>
                  <a:lnTo>
                    <a:pt x="116883" y="230331"/>
                  </a:lnTo>
                  <a:lnTo>
                    <a:pt x="106082" y="229932"/>
                  </a:lnTo>
                  <a:lnTo>
                    <a:pt x="94265" y="229106"/>
                  </a:lnTo>
                  <a:lnTo>
                    <a:pt x="78165" y="227784"/>
                  </a:lnTo>
                  <a:lnTo>
                    <a:pt x="52254" y="22578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567384" y="1176164"/>
              <a:ext cx="1" cy="63172"/>
            </a:xfrm>
            <a:custGeom>
              <a:avLst/>
              <a:gdLst/>
              <a:ahLst/>
              <a:cxnLst/>
              <a:rect l="0" t="0" r="0" b="0"/>
              <a:pathLst>
                <a:path w="1" h="63172">
                  <a:moveTo>
                    <a:pt x="0" y="0"/>
                  </a:moveTo>
                  <a:lnTo>
                    <a:pt x="0" y="11694"/>
                  </a:lnTo>
                  <a:lnTo>
                    <a:pt x="0" y="23272"/>
                  </a:lnTo>
                  <a:lnTo>
                    <a:pt x="0" y="3848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588441" y="106035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672669" y="1171780"/>
              <a:ext cx="136871" cy="78085"/>
            </a:xfrm>
            <a:custGeom>
              <a:avLst/>
              <a:gdLst/>
              <a:ahLst/>
              <a:cxnLst/>
              <a:rect l="0" t="0" r="0" b="0"/>
              <a:pathLst>
                <a:path w="136871" h="78085">
                  <a:moveTo>
                    <a:pt x="0" y="25441"/>
                  </a:moveTo>
                  <a:lnTo>
                    <a:pt x="66" y="37109"/>
                  </a:lnTo>
                  <a:lnTo>
                    <a:pt x="707" y="47598"/>
                  </a:lnTo>
                  <a:lnTo>
                    <a:pt x="2006" y="57829"/>
                  </a:lnTo>
                  <a:lnTo>
                    <a:pt x="3944" y="65486"/>
                  </a:lnTo>
                  <a:lnTo>
                    <a:pt x="5920" y="67486"/>
                  </a:lnTo>
                  <a:lnTo>
                    <a:pt x="6887" y="64839"/>
                  </a:lnTo>
                  <a:lnTo>
                    <a:pt x="6685" y="59177"/>
                  </a:lnTo>
                  <a:lnTo>
                    <a:pt x="5685" y="51502"/>
                  </a:lnTo>
                  <a:lnTo>
                    <a:pt x="4442" y="42225"/>
                  </a:lnTo>
                  <a:lnTo>
                    <a:pt x="3307" y="31674"/>
                  </a:lnTo>
                  <a:lnTo>
                    <a:pt x="2893" y="20959"/>
                  </a:lnTo>
                  <a:lnTo>
                    <a:pt x="4133" y="11878"/>
                  </a:lnTo>
                  <a:lnTo>
                    <a:pt x="7376" y="5292"/>
                  </a:lnTo>
                  <a:lnTo>
                    <a:pt x="12318" y="1361"/>
                  </a:lnTo>
                  <a:lnTo>
                    <a:pt x="18309" y="0"/>
                  </a:lnTo>
                  <a:lnTo>
                    <a:pt x="24851" y="869"/>
                  </a:lnTo>
                  <a:lnTo>
                    <a:pt x="31663" y="3669"/>
                  </a:lnTo>
                  <a:lnTo>
                    <a:pt x="38600" y="8265"/>
                  </a:lnTo>
                  <a:lnTo>
                    <a:pt x="45590" y="14343"/>
                  </a:lnTo>
                  <a:lnTo>
                    <a:pt x="52504" y="18947"/>
                  </a:lnTo>
                  <a:lnTo>
                    <a:pt x="58856" y="18981"/>
                  </a:lnTo>
                  <a:lnTo>
                    <a:pt x="64389" y="15969"/>
                  </a:lnTo>
                  <a:lnTo>
                    <a:pt x="69790" y="11783"/>
                  </a:lnTo>
                  <a:lnTo>
                    <a:pt x="75800" y="8086"/>
                  </a:lnTo>
                  <a:lnTo>
                    <a:pt x="82714" y="5674"/>
                  </a:lnTo>
                  <a:lnTo>
                    <a:pt x="90190" y="4997"/>
                  </a:lnTo>
                  <a:lnTo>
                    <a:pt x="97465" y="6492"/>
                  </a:lnTo>
                  <a:lnTo>
                    <a:pt x="104107" y="10156"/>
                  </a:lnTo>
                  <a:lnTo>
                    <a:pt x="110027" y="15678"/>
                  </a:lnTo>
                  <a:lnTo>
                    <a:pt x="115306" y="22653"/>
                  </a:lnTo>
                  <a:lnTo>
                    <a:pt x="120071" y="30696"/>
                  </a:lnTo>
                  <a:lnTo>
                    <a:pt x="124302" y="39238"/>
                  </a:lnTo>
                  <a:lnTo>
                    <a:pt x="128230" y="48465"/>
                  </a:lnTo>
                  <a:lnTo>
                    <a:pt x="132204" y="60298"/>
                  </a:lnTo>
                  <a:lnTo>
                    <a:pt x="136870" y="780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884460" y="1180062"/>
              <a:ext cx="64189" cy="134332"/>
            </a:xfrm>
            <a:custGeom>
              <a:avLst/>
              <a:gdLst/>
              <a:ahLst/>
              <a:cxnLst/>
              <a:rect l="0" t="0" r="0" b="0"/>
              <a:pathLst>
                <a:path w="64189" h="134332">
                  <a:moveTo>
                    <a:pt x="9307" y="48745"/>
                  </a:moveTo>
                  <a:lnTo>
                    <a:pt x="9307" y="60480"/>
                  </a:lnTo>
                  <a:lnTo>
                    <a:pt x="9307" y="71609"/>
                  </a:lnTo>
                  <a:lnTo>
                    <a:pt x="9307" y="83207"/>
                  </a:lnTo>
                  <a:lnTo>
                    <a:pt x="9307" y="95368"/>
                  </a:lnTo>
                  <a:lnTo>
                    <a:pt x="9307" y="108028"/>
                  </a:lnTo>
                  <a:lnTo>
                    <a:pt x="9307" y="120996"/>
                  </a:lnTo>
                  <a:lnTo>
                    <a:pt x="9302" y="131082"/>
                  </a:lnTo>
                  <a:lnTo>
                    <a:pt x="9130" y="134331"/>
                  </a:lnTo>
                  <a:lnTo>
                    <a:pt x="8481" y="131985"/>
                  </a:lnTo>
                  <a:lnTo>
                    <a:pt x="7232" y="126161"/>
                  </a:lnTo>
                  <a:lnTo>
                    <a:pt x="5580" y="118174"/>
                  </a:lnTo>
                  <a:lnTo>
                    <a:pt x="3932" y="108584"/>
                  </a:lnTo>
                  <a:lnTo>
                    <a:pt x="2529" y="97748"/>
                  </a:lnTo>
                  <a:lnTo>
                    <a:pt x="1436" y="85969"/>
                  </a:lnTo>
                  <a:lnTo>
                    <a:pt x="629" y="73499"/>
                  </a:lnTo>
                  <a:lnTo>
                    <a:pt x="59" y="60547"/>
                  </a:lnTo>
                  <a:lnTo>
                    <a:pt x="0" y="47588"/>
                  </a:lnTo>
                  <a:lnTo>
                    <a:pt x="1017" y="35343"/>
                  </a:lnTo>
                  <a:lnTo>
                    <a:pt x="3337" y="24160"/>
                  </a:lnTo>
                  <a:lnTo>
                    <a:pt x="7031" y="14517"/>
                  </a:lnTo>
                  <a:lnTo>
                    <a:pt x="12185" y="7167"/>
                  </a:lnTo>
                  <a:lnTo>
                    <a:pt x="18687" y="2311"/>
                  </a:lnTo>
                  <a:lnTo>
                    <a:pt x="26136" y="0"/>
                  </a:lnTo>
                  <a:lnTo>
                    <a:pt x="33967" y="402"/>
                  </a:lnTo>
                  <a:lnTo>
                    <a:pt x="41811" y="3342"/>
                  </a:lnTo>
                  <a:lnTo>
                    <a:pt x="49192" y="8549"/>
                  </a:lnTo>
                  <a:lnTo>
                    <a:pt x="55464" y="15847"/>
                  </a:lnTo>
                  <a:lnTo>
                    <a:pt x="60367" y="24922"/>
                  </a:lnTo>
                  <a:lnTo>
                    <a:pt x="63505" y="34910"/>
                  </a:lnTo>
                  <a:lnTo>
                    <a:pt x="64188" y="44532"/>
                  </a:lnTo>
                  <a:lnTo>
                    <a:pt x="62279" y="53101"/>
                  </a:lnTo>
                  <a:lnTo>
                    <a:pt x="58171" y="60345"/>
                  </a:lnTo>
                  <a:lnTo>
                    <a:pt x="51902" y="66845"/>
                  </a:lnTo>
                  <a:lnTo>
                    <a:pt x="40688" y="73162"/>
                  </a:lnTo>
                  <a:lnTo>
                    <a:pt x="19836" y="8033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020109" y="1049822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0" y="0"/>
                  </a:moveTo>
                  <a:lnTo>
                    <a:pt x="1" y="14602"/>
                  </a:lnTo>
                  <a:lnTo>
                    <a:pt x="1" y="27873"/>
                  </a:lnTo>
                  <a:lnTo>
                    <a:pt x="5" y="41079"/>
                  </a:lnTo>
                  <a:lnTo>
                    <a:pt x="178" y="54593"/>
                  </a:lnTo>
                  <a:lnTo>
                    <a:pt x="826" y="68750"/>
                  </a:lnTo>
                  <a:lnTo>
                    <a:pt x="2075" y="83653"/>
                  </a:lnTo>
                  <a:lnTo>
                    <a:pt x="3727" y="99072"/>
                  </a:lnTo>
                  <a:lnTo>
                    <a:pt x="5375" y="114569"/>
                  </a:lnTo>
                  <a:lnTo>
                    <a:pt x="6778" y="129880"/>
                  </a:lnTo>
                  <a:lnTo>
                    <a:pt x="7871" y="144923"/>
                  </a:lnTo>
                  <a:lnTo>
                    <a:pt x="8679" y="159709"/>
                  </a:lnTo>
                  <a:lnTo>
                    <a:pt x="9257" y="174267"/>
                  </a:lnTo>
                  <a:lnTo>
                    <a:pt x="9663" y="188041"/>
                  </a:lnTo>
                  <a:lnTo>
                    <a:pt x="9987" y="201244"/>
                  </a:lnTo>
                  <a:lnTo>
                    <a:pt x="10259" y="215036"/>
                  </a:lnTo>
                  <a:lnTo>
                    <a:pt x="10529" y="2316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089491" y="1178792"/>
              <a:ext cx="88546" cy="121676"/>
            </a:xfrm>
            <a:custGeom>
              <a:avLst/>
              <a:gdLst/>
              <a:ahLst/>
              <a:cxnLst/>
              <a:rect l="0" t="0" r="0" b="0"/>
              <a:pathLst>
                <a:path w="88546" h="121676">
                  <a:moveTo>
                    <a:pt x="4318" y="60543"/>
                  </a:moveTo>
                  <a:lnTo>
                    <a:pt x="15985" y="57609"/>
                  </a:lnTo>
                  <a:lnTo>
                    <a:pt x="26475" y="54827"/>
                  </a:lnTo>
                  <a:lnTo>
                    <a:pt x="36772" y="51923"/>
                  </a:lnTo>
                  <a:lnTo>
                    <a:pt x="46900" y="48710"/>
                  </a:lnTo>
                  <a:lnTo>
                    <a:pt x="56595" y="44897"/>
                  </a:lnTo>
                  <a:lnTo>
                    <a:pt x="65713" y="40375"/>
                  </a:lnTo>
                  <a:lnTo>
                    <a:pt x="73625" y="35038"/>
                  </a:lnTo>
                  <a:lnTo>
                    <a:pt x="79193" y="28702"/>
                  </a:lnTo>
                  <a:lnTo>
                    <a:pt x="81999" y="21383"/>
                  </a:lnTo>
                  <a:lnTo>
                    <a:pt x="82101" y="13875"/>
                  </a:lnTo>
                  <a:lnTo>
                    <a:pt x="79668" y="7595"/>
                  </a:lnTo>
                  <a:lnTo>
                    <a:pt x="75070" y="3233"/>
                  </a:lnTo>
                  <a:lnTo>
                    <a:pt x="68766" y="801"/>
                  </a:lnTo>
                  <a:lnTo>
                    <a:pt x="61189" y="0"/>
                  </a:lnTo>
                  <a:lnTo>
                    <a:pt x="52699" y="472"/>
                  </a:lnTo>
                  <a:lnTo>
                    <a:pt x="43734" y="2210"/>
                  </a:lnTo>
                  <a:lnTo>
                    <a:pt x="34796" y="5563"/>
                  </a:lnTo>
                  <a:lnTo>
                    <a:pt x="26166" y="10594"/>
                  </a:lnTo>
                  <a:lnTo>
                    <a:pt x="18237" y="17257"/>
                  </a:lnTo>
                  <a:lnTo>
                    <a:pt x="11590" y="25556"/>
                  </a:lnTo>
                  <a:lnTo>
                    <a:pt x="6421" y="35323"/>
                  </a:lnTo>
                  <a:lnTo>
                    <a:pt x="2764" y="46118"/>
                  </a:lnTo>
                  <a:lnTo>
                    <a:pt x="667" y="57348"/>
                  </a:lnTo>
                  <a:lnTo>
                    <a:pt x="0" y="68633"/>
                  </a:lnTo>
                  <a:lnTo>
                    <a:pt x="667" y="79648"/>
                  </a:lnTo>
                  <a:lnTo>
                    <a:pt x="2702" y="90044"/>
                  </a:lnTo>
                  <a:lnTo>
                    <a:pt x="6003" y="99688"/>
                  </a:lnTo>
                  <a:lnTo>
                    <a:pt x="10675" y="108147"/>
                  </a:lnTo>
                  <a:lnTo>
                    <a:pt x="17091" y="114625"/>
                  </a:lnTo>
                  <a:lnTo>
                    <a:pt x="25290" y="118871"/>
                  </a:lnTo>
                  <a:lnTo>
                    <a:pt x="34808" y="121066"/>
                  </a:lnTo>
                  <a:lnTo>
                    <a:pt x="46000" y="121675"/>
                  </a:lnTo>
                  <a:lnTo>
                    <a:pt x="62083" y="119633"/>
                  </a:lnTo>
                  <a:lnTo>
                    <a:pt x="88545" y="1131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426108" y="1102465"/>
              <a:ext cx="4614" cy="189514"/>
            </a:xfrm>
            <a:custGeom>
              <a:avLst/>
              <a:gdLst/>
              <a:ahLst/>
              <a:cxnLst/>
              <a:rect l="0" t="0" r="0" b="0"/>
              <a:pathLst>
                <a:path w="4614" h="189514">
                  <a:moveTo>
                    <a:pt x="4613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5"/>
                  </a:lnTo>
                  <a:lnTo>
                    <a:pt x="507" y="39008"/>
                  </a:lnTo>
                  <a:lnTo>
                    <a:pt x="1326" y="51468"/>
                  </a:lnTo>
                  <a:lnTo>
                    <a:pt x="2141" y="65175"/>
                  </a:lnTo>
                  <a:lnTo>
                    <a:pt x="2825" y="79766"/>
                  </a:lnTo>
                  <a:lnTo>
                    <a:pt x="3352" y="94695"/>
                  </a:lnTo>
                  <a:lnTo>
                    <a:pt x="3738" y="109610"/>
                  </a:lnTo>
                  <a:lnTo>
                    <a:pt x="4013" y="124154"/>
                  </a:lnTo>
                  <a:lnTo>
                    <a:pt x="4235" y="139510"/>
                  </a:lnTo>
                  <a:lnTo>
                    <a:pt x="4424" y="159258"/>
                  </a:lnTo>
                  <a:lnTo>
                    <a:pt x="4613" y="1895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325435" y="1062710"/>
              <a:ext cx="181417" cy="134512"/>
            </a:xfrm>
            <a:custGeom>
              <a:avLst/>
              <a:gdLst/>
              <a:ahLst/>
              <a:cxnLst/>
              <a:rect l="0" t="0" r="0" b="0"/>
              <a:pathLst>
                <a:path w="181417" h="134512">
                  <a:moveTo>
                    <a:pt x="0" y="39755"/>
                  </a:moveTo>
                  <a:lnTo>
                    <a:pt x="5935" y="33887"/>
                  </a:lnTo>
                  <a:lnTo>
                    <a:pt x="12140" y="28323"/>
                  </a:lnTo>
                  <a:lnTo>
                    <a:pt x="19240" y="22533"/>
                  </a:lnTo>
                  <a:lnTo>
                    <a:pt x="27353" y="16798"/>
                  </a:lnTo>
                  <a:lnTo>
                    <a:pt x="36648" y="11764"/>
                  </a:lnTo>
                  <a:lnTo>
                    <a:pt x="47096" y="7743"/>
                  </a:lnTo>
                  <a:lnTo>
                    <a:pt x="58521" y="4718"/>
                  </a:lnTo>
                  <a:lnTo>
                    <a:pt x="70707" y="2528"/>
                  </a:lnTo>
                  <a:lnTo>
                    <a:pt x="83451" y="987"/>
                  </a:lnTo>
                  <a:lnTo>
                    <a:pt x="96430" y="87"/>
                  </a:lnTo>
                  <a:lnTo>
                    <a:pt x="109216" y="0"/>
                  </a:lnTo>
                  <a:lnTo>
                    <a:pt x="121586" y="761"/>
                  </a:lnTo>
                  <a:lnTo>
                    <a:pt x="133350" y="2593"/>
                  </a:lnTo>
                  <a:lnTo>
                    <a:pt x="144258" y="5957"/>
                  </a:lnTo>
                  <a:lnTo>
                    <a:pt x="154253" y="10971"/>
                  </a:lnTo>
                  <a:lnTo>
                    <a:pt x="163118" y="17610"/>
                  </a:lnTo>
                  <a:lnTo>
                    <a:pt x="170403" y="25887"/>
                  </a:lnTo>
                  <a:lnTo>
                    <a:pt x="175997" y="35631"/>
                  </a:lnTo>
                  <a:lnTo>
                    <a:pt x="179772" y="46240"/>
                  </a:lnTo>
                  <a:lnTo>
                    <a:pt x="181416" y="56812"/>
                  </a:lnTo>
                  <a:lnTo>
                    <a:pt x="180960" y="66842"/>
                  </a:lnTo>
                  <a:lnTo>
                    <a:pt x="178554" y="76199"/>
                  </a:lnTo>
                  <a:lnTo>
                    <a:pt x="174281" y="84944"/>
                  </a:lnTo>
                  <a:lnTo>
                    <a:pt x="168373" y="93192"/>
                  </a:lnTo>
                  <a:lnTo>
                    <a:pt x="161155" y="100902"/>
                  </a:lnTo>
                  <a:lnTo>
                    <a:pt x="152948" y="107868"/>
                  </a:lnTo>
                  <a:lnTo>
                    <a:pt x="144033" y="114037"/>
                  </a:lnTo>
                  <a:lnTo>
                    <a:pt x="134884" y="119350"/>
                  </a:lnTo>
                  <a:lnTo>
                    <a:pt x="125175" y="124190"/>
                  </a:lnTo>
                  <a:lnTo>
                    <a:pt x="112939" y="128982"/>
                  </a:lnTo>
                  <a:lnTo>
                    <a:pt x="94757" y="13451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523937" y="1144579"/>
              <a:ext cx="75241" cy="117021"/>
            </a:xfrm>
            <a:custGeom>
              <a:avLst/>
              <a:gdLst/>
              <a:ahLst/>
              <a:cxnLst/>
              <a:rect l="0" t="0" r="0" b="0"/>
              <a:pathLst>
                <a:path w="75241" h="117021">
                  <a:moveTo>
                    <a:pt x="1540" y="84228"/>
                  </a:moveTo>
                  <a:lnTo>
                    <a:pt x="4474" y="93029"/>
                  </a:lnTo>
                  <a:lnTo>
                    <a:pt x="7256" y="101376"/>
                  </a:lnTo>
                  <a:lnTo>
                    <a:pt x="10130" y="109998"/>
                  </a:lnTo>
                  <a:lnTo>
                    <a:pt x="12219" y="116264"/>
                  </a:lnTo>
                  <a:lnTo>
                    <a:pt x="12471" y="117020"/>
                  </a:lnTo>
                  <a:lnTo>
                    <a:pt x="11334" y="113609"/>
                  </a:lnTo>
                  <a:lnTo>
                    <a:pt x="9325" y="107580"/>
                  </a:lnTo>
                  <a:lnTo>
                    <a:pt x="6772" y="99923"/>
                  </a:lnTo>
                  <a:lnTo>
                    <a:pt x="3893" y="91245"/>
                  </a:lnTo>
                  <a:lnTo>
                    <a:pt x="1302" y="81918"/>
                  </a:lnTo>
                  <a:lnTo>
                    <a:pt x="0" y="72175"/>
                  </a:lnTo>
                  <a:lnTo>
                    <a:pt x="426" y="62171"/>
                  </a:lnTo>
                  <a:lnTo>
                    <a:pt x="2679" y="52328"/>
                  </a:lnTo>
                  <a:lnTo>
                    <a:pt x="6783" y="43321"/>
                  </a:lnTo>
                  <a:lnTo>
                    <a:pt x="12544" y="35448"/>
                  </a:lnTo>
                  <a:lnTo>
                    <a:pt x="19648" y="28669"/>
                  </a:lnTo>
                  <a:lnTo>
                    <a:pt x="27770" y="22800"/>
                  </a:lnTo>
                  <a:lnTo>
                    <a:pt x="36620" y="17631"/>
                  </a:lnTo>
                  <a:lnTo>
                    <a:pt x="45524" y="13127"/>
                  </a:lnTo>
                  <a:lnTo>
                    <a:pt x="54299" y="8984"/>
                  </a:lnTo>
                  <a:lnTo>
                    <a:pt x="63708" y="4835"/>
                  </a:lnTo>
                  <a:lnTo>
                    <a:pt x="7524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646011" y="1171114"/>
              <a:ext cx="95214" cy="120851"/>
            </a:xfrm>
            <a:custGeom>
              <a:avLst/>
              <a:gdLst/>
              <a:ahLst/>
              <a:cxnLst/>
              <a:rect l="0" t="0" r="0" b="0"/>
              <a:pathLst>
                <a:path w="95214" h="120851">
                  <a:moveTo>
                    <a:pt x="5808" y="47164"/>
                  </a:moveTo>
                  <a:lnTo>
                    <a:pt x="17476" y="49964"/>
                  </a:lnTo>
                  <a:lnTo>
                    <a:pt x="27965" y="51466"/>
                  </a:lnTo>
                  <a:lnTo>
                    <a:pt x="38267" y="51772"/>
                  </a:lnTo>
                  <a:lnTo>
                    <a:pt x="48568" y="51093"/>
                  </a:lnTo>
                  <a:lnTo>
                    <a:pt x="58912" y="49625"/>
                  </a:lnTo>
                  <a:lnTo>
                    <a:pt x="69283" y="47547"/>
                  </a:lnTo>
                  <a:lnTo>
                    <a:pt x="79020" y="44692"/>
                  </a:lnTo>
                  <a:lnTo>
                    <a:pt x="86885" y="40573"/>
                  </a:lnTo>
                  <a:lnTo>
                    <a:pt x="92342" y="35033"/>
                  </a:lnTo>
                  <a:lnTo>
                    <a:pt x="95190" y="28535"/>
                  </a:lnTo>
                  <a:lnTo>
                    <a:pt x="95213" y="21942"/>
                  </a:lnTo>
                  <a:lnTo>
                    <a:pt x="92591" y="15775"/>
                  </a:lnTo>
                  <a:lnTo>
                    <a:pt x="87612" y="10349"/>
                  </a:lnTo>
                  <a:lnTo>
                    <a:pt x="80474" y="5936"/>
                  </a:lnTo>
                  <a:lnTo>
                    <a:pt x="71505" y="2576"/>
                  </a:lnTo>
                  <a:lnTo>
                    <a:pt x="61421" y="457"/>
                  </a:lnTo>
                  <a:lnTo>
                    <a:pt x="51203" y="0"/>
                  </a:lnTo>
                  <a:lnTo>
                    <a:pt x="41416" y="1289"/>
                  </a:lnTo>
                  <a:lnTo>
                    <a:pt x="32391" y="4270"/>
                  </a:lnTo>
                  <a:lnTo>
                    <a:pt x="24401" y="8937"/>
                  </a:lnTo>
                  <a:lnTo>
                    <a:pt x="17477" y="15117"/>
                  </a:lnTo>
                  <a:lnTo>
                    <a:pt x="11641" y="22690"/>
                  </a:lnTo>
                  <a:lnTo>
                    <a:pt x="7003" y="31667"/>
                  </a:lnTo>
                  <a:lnTo>
                    <a:pt x="3512" y="41921"/>
                  </a:lnTo>
                  <a:lnTo>
                    <a:pt x="1147" y="53059"/>
                  </a:lnTo>
                  <a:lnTo>
                    <a:pt x="0" y="64526"/>
                  </a:lnTo>
                  <a:lnTo>
                    <a:pt x="14" y="75969"/>
                  </a:lnTo>
                  <a:lnTo>
                    <a:pt x="1328" y="86922"/>
                  </a:lnTo>
                  <a:lnTo>
                    <a:pt x="4337" y="96744"/>
                  </a:lnTo>
                  <a:lnTo>
                    <a:pt x="9108" y="105190"/>
                  </a:lnTo>
                  <a:lnTo>
                    <a:pt x="15584" y="112029"/>
                  </a:lnTo>
                  <a:lnTo>
                    <a:pt x="23750" y="116883"/>
                  </a:lnTo>
                  <a:lnTo>
                    <a:pt x="33415" y="119740"/>
                  </a:lnTo>
                  <a:lnTo>
                    <a:pt x="43873" y="120850"/>
                  </a:lnTo>
                  <a:lnTo>
                    <a:pt x="55127" y="120539"/>
                  </a:lnTo>
                  <a:lnTo>
                    <a:pt x="69279" y="117665"/>
                  </a:lnTo>
                  <a:lnTo>
                    <a:pt x="90036" y="11033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791584" y="1144579"/>
              <a:ext cx="87338" cy="151347"/>
            </a:xfrm>
            <a:custGeom>
              <a:avLst/>
              <a:gdLst/>
              <a:ahLst/>
              <a:cxnLst/>
              <a:rect l="0" t="0" r="0" b="0"/>
              <a:pathLst>
                <a:path w="87338" h="151347">
                  <a:moveTo>
                    <a:pt x="81333" y="0"/>
                  </a:moveTo>
                  <a:lnTo>
                    <a:pt x="69665" y="2933"/>
                  </a:lnTo>
                  <a:lnTo>
                    <a:pt x="59176" y="5716"/>
                  </a:lnTo>
                  <a:lnTo>
                    <a:pt x="48879" y="8620"/>
                  </a:lnTo>
                  <a:lnTo>
                    <a:pt x="38751" y="11833"/>
                  </a:lnTo>
                  <a:lnTo>
                    <a:pt x="29056" y="15646"/>
                  </a:lnTo>
                  <a:lnTo>
                    <a:pt x="19933" y="20168"/>
                  </a:lnTo>
                  <a:lnTo>
                    <a:pt x="11849" y="25504"/>
                  </a:lnTo>
                  <a:lnTo>
                    <a:pt x="5632" y="31841"/>
                  </a:lnTo>
                  <a:lnTo>
                    <a:pt x="1582" y="39165"/>
                  </a:lnTo>
                  <a:lnTo>
                    <a:pt x="0" y="46845"/>
                  </a:lnTo>
                  <a:lnTo>
                    <a:pt x="1433" y="53774"/>
                  </a:lnTo>
                  <a:lnTo>
                    <a:pt x="5877" y="59393"/>
                  </a:lnTo>
                  <a:lnTo>
                    <a:pt x="12741" y="63824"/>
                  </a:lnTo>
                  <a:lnTo>
                    <a:pt x="21158" y="67569"/>
                  </a:lnTo>
                  <a:lnTo>
                    <a:pt x="30477" y="71021"/>
                  </a:lnTo>
                  <a:lnTo>
                    <a:pt x="40303" y="74545"/>
                  </a:lnTo>
                  <a:lnTo>
                    <a:pt x="50418" y="78538"/>
                  </a:lnTo>
                  <a:lnTo>
                    <a:pt x="60679" y="83166"/>
                  </a:lnTo>
                  <a:lnTo>
                    <a:pt x="70363" y="88567"/>
                  </a:lnTo>
                  <a:lnTo>
                    <a:pt x="78203" y="94942"/>
                  </a:lnTo>
                  <a:lnTo>
                    <a:pt x="83653" y="102301"/>
                  </a:lnTo>
                  <a:lnTo>
                    <a:pt x="86668" y="110342"/>
                  </a:lnTo>
                  <a:lnTo>
                    <a:pt x="87337" y="118577"/>
                  </a:lnTo>
                  <a:lnTo>
                    <a:pt x="85962" y="126696"/>
                  </a:lnTo>
                  <a:lnTo>
                    <a:pt x="82635" y="134263"/>
                  </a:lnTo>
                  <a:lnTo>
                    <a:pt x="77146" y="140660"/>
                  </a:lnTo>
                  <a:lnTo>
                    <a:pt x="69585" y="145656"/>
                  </a:lnTo>
                  <a:lnTo>
                    <a:pt x="60698" y="149175"/>
                  </a:lnTo>
                  <a:lnTo>
                    <a:pt x="50745" y="151346"/>
                  </a:lnTo>
                  <a:lnTo>
                    <a:pt x="37737" y="151242"/>
                  </a:lnTo>
                  <a:lnTo>
                    <a:pt x="18162" y="1473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4901620" y="1181979"/>
              <a:ext cx="112550" cy="118864"/>
            </a:xfrm>
            <a:custGeom>
              <a:avLst/>
              <a:gdLst/>
              <a:ahLst/>
              <a:cxnLst/>
              <a:rect l="0" t="0" r="0" b="0"/>
              <a:pathLst>
                <a:path w="112550" h="118864">
                  <a:moveTo>
                    <a:pt x="34469" y="46828"/>
                  </a:moveTo>
                  <a:lnTo>
                    <a:pt x="46203" y="46828"/>
                  </a:lnTo>
                  <a:lnTo>
                    <a:pt x="57332" y="46828"/>
                  </a:lnTo>
                  <a:lnTo>
                    <a:pt x="68917" y="46814"/>
                  </a:lnTo>
                  <a:lnTo>
                    <a:pt x="80560" y="46296"/>
                  </a:lnTo>
                  <a:lnTo>
                    <a:pt x="91274" y="44350"/>
                  </a:lnTo>
                  <a:lnTo>
                    <a:pt x="100553" y="40595"/>
                  </a:lnTo>
                  <a:lnTo>
                    <a:pt x="107737" y="35292"/>
                  </a:lnTo>
                  <a:lnTo>
                    <a:pt x="111819" y="29050"/>
                  </a:lnTo>
                  <a:lnTo>
                    <a:pt x="112549" y="22345"/>
                  </a:lnTo>
                  <a:lnTo>
                    <a:pt x="110138" y="15761"/>
                  </a:lnTo>
                  <a:lnTo>
                    <a:pt x="104880" y="10041"/>
                  </a:lnTo>
                  <a:lnTo>
                    <a:pt x="97243" y="5505"/>
                  </a:lnTo>
                  <a:lnTo>
                    <a:pt x="87919" y="2278"/>
                  </a:lnTo>
                  <a:lnTo>
                    <a:pt x="77694" y="472"/>
                  </a:lnTo>
                  <a:lnTo>
                    <a:pt x="67087" y="0"/>
                  </a:lnTo>
                  <a:lnTo>
                    <a:pt x="56360" y="799"/>
                  </a:lnTo>
                  <a:lnTo>
                    <a:pt x="45626" y="2922"/>
                  </a:lnTo>
                  <a:lnTo>
                    <a:pt x="34937" y="6281"/>
                  </a:lnTo>
                  <a:lnTo>
                    <a:pt x="24793" y="10992"/>
                  </a:lnTo>
                  <a:lnTo>
                    <a:pt x="16111" y="17435"/>
                  </a:lnTo>
                  <a:lnTo>
                    <a:pt x="9277" y="25656"/>
                  </a:lnTo>
                  <a:lnTo>
                    <a:pt x="4349" y="35261"/>
                  </a:lnTo>
                  <a:lnTo>
                    <a:pt x="1325" y="45617"/>
                  </a:lnTo>
                  <a:lnTo>
                    <a:pt x="0" y="56279"/>
                  </a:lnTo>
                  <a:lnTo>
                    <a:pt x="209" y="66859"/>
                  </a:lnTo>
                  <a:lnTo>
                    <a:pt x="1928" y="76956"/>
                  </a:lnTo>
                  <a:lnTo>
                    <a:pt x="5008" y="86405"/>
                  </a:lnTo>
                  <a:lnTo>
                    <a:pt x="9362" y="95070"/>
                  </a:lnTo>
                  <a:lnTo>
                    <a:pt x="15031" y="102752"/>
                  </a:lnTo>
                  <a:lnTo>
                    <a:pt x="21915" y="109427"/>
                  </a:lnTo>
                  <a:lnTo>
                    <a:pt x="29639" y="114741"/>
                  </a:lnTo>
                  <a:lnTo>
                    <a:pt x="37661" y="117957"/>
                  </a:lnTo>
                  <a:lnTo>
                    <a:pt x="45647" y="118863"/>
                  </a:lnTo>
                  <a:lnTo>
                    <a:pt x="53548" y="117820"/>
                  </a:lnTo>
                  <a:lnTo>
                    <a:pt x="62500" y="115291"/>
                  </a:lnTo>
                  <a:lnTo>
                    <a:pt x="75516" y="109935"/>
                  </a:lnTo>
                  <a:lnTo>
                    <a:pt x="97639" y="994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041373" y="1225652"/>
              <a:ext cx="84229" cy="87384"/>
            </a:xfrm>
            <a:custGeom>
              <a:avLst/>
              <a:gdLst/>
              <a:ahLst/>
              <a:cxnLst/>
              <a:rect l="0" t="0" r="0" b="0"/>
              <a:pathLst>
                <a:path w="84229" h="87384">
                  <a:moveTo>
                    <a:pt x="0" y="24212"/>
                  </a:moveTo>
                  <a:lnTo>
                    <a:pt x="68" y="35880"/>
                  </a:lnTo>
                  <a:lnTo>
                    <a:pt x="707" y="46369"/>
                  </a:lnTo>
                  <a:lnTo>
                    <a:pt x="1980" y="56591"/>
                  </a:lnTo>
                  <a:lnTo>
                    <a:pt x="2965" y="63962"/>
                  </a:lnTo>
                  <a:lnTo>
                    <a:pt x="2837" y="65099"/>
                  </a:lnTo>
                  <a:lnTo>
                    <a:pt x="2284" y="61108"/>
                  </a:lnTo>
                  <a:lnTo>
                    <a:pt x="1878" y="53648"/>
                  </a:lnTo>
                  <a:lnTo>
                    <a:pt x="2046" y="43919"/>
                  </a:lnTo>
                  <a:lnTo>
                    <a:pt x="2948" y="32736"/>
                  </a:lnTo>
                  <a:lnTo>
                    <a:pt x="5028" y="21429"/>
                  </a:lnTo>
                  <a:lnTo>
                    <a:pt x="9082" y="11866"/>
                  </a:lnTo>
                  <a:lnTo>
                    <a:pt x="15355" y="4921"/>
                  </a:lnTo>
                  <a:lnTo>
                    <a:pt x="23142" y="898"/>
                  </a:lnTo>
                  <a:lnTo>
                    <a:pt x="31130" y="0"/>
                  </a:lnTo>
                  <a:lnTo>
                    <a:pt x="38532" y="1987"/>
                  </a:lnTo>
                  <a:lnTo>
                    <a:pt x="45106" y="6352"/>
                  </a:lnTo>
                  <a:lnTo>
                    <a:pt x="50895" y="12535"/>
                  </a:lnTo>
                  <a:lnTo>
                    <a:pt x="56042" y="20050"/>
                  </a:lnTo>
                  <a:lnTo>
                    <a:pt x="60702" y="28512"/>
                  </a:lnTo>
                  <a:lnTo>
                    <a:pt x="65006" y="37635"/>
                  </a:lnTo>
                  <a:lnTo>
                    <a:pt x="69056" y="47198"/>
                  </a:lnTo>
                  <a:lnTo>
                    <a:pt x="72776" y="56603"/>
                  </a:lnTo>
                  <a:lnTo>
                    <a:pt x="76291" y="65776"/>
                  </a:lnTo>
                  <a:lnTo>
                    <a:pt x="79914" y="75520"/>
                  </a:lnTo>
                  <a:lnTo>
                    <a:pt x="84228" y="873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178244" y="1070879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5" y="85875"/>
                  </a:lnTo>
                  <a:lnTo>
                    <a:pt x="178" y="101423"/>
                  </a:lnTo>
                  <a:lnTo>
                    <a:pt x="826" y="116610"/>
                  </a:lnTo>
                  <a:lnTo>
                    <a:pt x="2075" y="131484"/>
                  </a:lnTo>
                  <a:lnTo>
                    <a:pt x="3727" y="146114"/>
                  </a:lnTo>
                  <a:lnTo>
                    <a:pt x="5375" y="160564"/>
                  </a:lnTo>
                  <a:lnTo>
                    <a:pt x="6783" y="174875"/>
                  </a:lnTo>
                  <a:lnTo>
                    <a:pt x="8080" y="188868"/>
                  </a:lnTo>
                  <a:lnTo>
                    <a:pt x="9909" y="203722"/>
                  </a:lnTo>
                  <a:lnTo>
                    <a:pt x="13546" y="222981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115073" y="1165636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38530" y="2866"/>
                  </a:lnTo>
                  <a:lnTo>
                    <a:pt x="129544" y="5009"/>
                  </a:lnTo>
                  <a:lnTo>
                    <a:pt x="119548" y="6612"/>
                  </a:lnTo>
                  <a:lnTo>
                    <a:pt x="108568" y="7792"/>
                  </a:lnTo>
                  <a:lnTo>
                    <a:pt x="96756" y="8641"/>
                  </a:lnTo>
                  <a:lnTo>
                    <a:pt x="84302" y="9238"/>
                  </a:lnTo>
                  <a:lnTo>
                    <a:pt x="71403" y="9653"/>
                  </a:lnTo>
                  <a:lnTo>
                    <a:pt x="56677" y="9983"/>
                  </a:lnTo>
                  <a:lnTo>
                    <a:pt x="35480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5" name="Freeform 154"/>
          <p:cNvSpPr/>
          <p:nvPr/>
        </p:nvSpPr>
        <p:spPr>
          <a:xfrm>
            <a:off x="4025900" y="2998845"/>
            <a:ext cx="926508" cy="39439"/>
          </a:xfrm>
          <a:custGeom>
            <a:avLst/>
            <a:gdLst/>
            <a:ahLst/>
            <a:cxnLst/>
            <a:rect l="0" t="0" r="0" b="0"/>
            <a:pathLst>
              <a:path w="926508" h="39439">
                <a:moveTo>
                  <a:pt x="926507" y="0"/>
                </a:moveTo>
                <a:lnTo>
                  <a:pt x="917639" y="2866"/>
                </a:lnTo>
                <a:lnTo>
                  <a:pt x="908653" y="5008"/>
                </a:lnTo>
                <a:lnTo>
                  <a:pt x="898657" y="6611"/>
                </a:lnTo>
                <a:lnTo>
                  <a:pt x="887677" y="7792"/>
                </a:lnTo>
                <a:lnTo>
                  <a:pt x="875865" y="8641"/>
                </a:lnTo>
                <a:lnTo>
                  <a:pt x="863406" y="9238"/>
                </a:lnTo>
                <a:lnTo>
                  <a:pt x="850469" y="9652"/>
                </a:lnTo>
                <a:lnTo>
                  <a:pt x="837188" y="9937"/>
                </a:lnTo>
                <a:lnTo>
                  <a:pt x="823671" y="10135"/>
                </a:lnTo>
                <a:lnTo>
                  <a:pt x="810155" y="10438"/>
                </a:lnTo>
                <a:lnTo>
                  <a:pt x="797002" y="11174"/>
                </a:lnTo>
                <a:lnTo>
                  <a:pt x="784375" y="12478"/>
                </a:lnTo>
                <a:lnTo>
                  <a:pt x="772269" y="13998"/>
                </a:lnTo>
                <a:lnTo>
                  <a:pt x="760600" y="15024"/>
                </a:lnTo>
                <a:lnTo>
                  <a:pt x="749261" y="15196"/>
                </a:lnTo>
                <a:lnTo>
                  <a:pt x="738000" y="14648"/>
                </a:lnTo>
                <a:lnTo>
                  <a:pt x="726440" y="13816"/>
                </a:lnTo>
                <a:lnTo>
                  <a:pt x="714397" y="12996"/>
                </a:lnTo>
                <a:lnTo>
                  <a:pt x="701866" y="12312"/>
                </a:lnTo>
                <a:lnTo>
                  <a:pt x="688922" y="11786"/>
                </a:lnTo>
                <a:lnTo>
                  <a:pt x="675657" y="11405"/>
                </a:lnTo>
                <a:lnTo>
                  <a:pt x="662156" y="11304"/>
                </a:lnTo>
                <a:lnTo>
                  <a:pt x="648487" y="11761"/>
                </a:lnTo>
                <a:lnTo>
                  <a:pt x="634701" y="12878"/>
                </a:lnTo>
                <a:lnTo>
                  <a:pt x="620834" y="14441"/>
                </a:lnTo>
                <a:lnTo>
                  <a:pt x="606910" y="16028"/>
                </a:lnTo>
                <a:lnTo>
                  <a:pt x="592944" y="17390"/>
                </a:lnTo>
                <a:lnTo>
                  <a:pt x="578785" y="18455"/>
                </a:lnTo>
                <a:lnTo>
                  <a:pt x="564133" y="19244"/>
                </a:lnTo>
                <a:lnTo>
                  <a:pt x="548875" y="19814"/>
                </a:lnTo>
                <a:lnTo>
                  <a:pt x="533372" y="20384"/>
                </a:lnTo>
                <a:lnTo>
                  <a:pt x="518345" y="21306"/>
                </a:lnTo>
                <a:lnTo>
                  <a:pt x="504159" y="22743"/>
                </a:lnTo>
                <a:lnTo>
                  <a:pt x="490686" y="24522"/>
                </a:lnTo>
                <a:lnTo>
                  <a:pt x="477492" y="26257"/>
                </a:lnTo>
                <a:lnTo>
                  <a:pt x="464280" y="27717"/>
                </a:lnTo>
                <a:lnTo>
                  <a:pt x="450931" y="28849"/>
                </a:lnTo>
                <a:lnTo>
                  <a:pt x="437422" y="29683"/>
                </a:lnTo>
                <a:lnTo>
                  <a:pt x="423768" y="30279"/>
                </a:lnTo>
                <a:lnTo>
                  <a:pt x="409833" y="30695"/>
                </a:lnTo>
                <a:lnTo>
                  <a:pt x="395338" y="30982"/>
                </a:lnTo>
                <a:lnTo>
                  <a:pt x="380184" y="31179"/>
                </a:lnTo>
                <a:lnTo>
                  <a:pt x="364583" y="31312"/>
                </a:lnTo>
                <a:lnTo>
                  <a:pt x="348958" y="31402"/>
                </a:lnTo>
                <a:lnTo>
                  <a:pt x="333554" y="31462"/>
                </a:lnTo>
                <a:lnTo>
                  <a:pt x="318279" y="31503"/>
                </a:lnTo>
                <a:lnTo>
                  <a:pt x="302803" y="31530"/>
                </a:lnTo>
                <a:lnTo>
                  <a:pt x="286951" y="31549"/>
                </a:lnTo>
                <a:lnTo>
                  <a:pt x="270863" y="31561"/>
                </a:lnTo>
                <a:lnTo>
                  <a:pt x="254903" y="31569"/>
                </a:lnTo>
                <a:lnTo>
                  <a:pt x="239270" y="31574"/>
                </a:lnTo>
                <a:lnTo>
                  <a:pt x="223840" y="31578"/>
                </a:lnTo>
                <a:lnTo>
                  <a:pt x="208259" y="31580"/>
                </a:lnTo>
                <a:lnTo>
                  <a:pt x="192341" y="31586"/>
                </a:lnTo>
                <a:lnTo>
                  <a:pt x="176380" y="31760"/>
                </a:lnTo>
                <a:lnTo>
                  <a:pt x="161037" y="32410"/>
                </a:lnTo>
                <a:lnTo>
                  <a:pt x="146631" y="33659"/>
                </a:lnTo>
                <a:lnTo>
                  <a:pt x="132839" y="35312"/>
                </a:lnTo>
                <a:lnTo>
                  <a:pt x="118897" y="36960"/>
                </a:lnTo>
                <a:lnTo>
                  <a:pt x="104375" y="38358"/>
                </a:lnTo>
                <a:lnTo>
                  <a:pt x="89502" y="39279"/>
                </a:lnTo>
                <a:lnTo>
                  <a:pt x="74964" y="39438"/>
                </a:lnTo>
                <a:lnTo>
                  <a:pt x="61154" y="38768"/>
                </a:lnTo>
                <a:lnTo>
                  <a:pt x="48385" y="37512"/>
                </a:lnTo>
                <a:lnTo>
                  <a:pt x="35695" y="36009"/>
                </a:lnTo>
                <a:lnTo>
                  <a:pt x="20856" y="34128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Freeform 155"/>
          <p:cNvSpPr/>
          <p:nvPr/>
        </p:nvSpPr>
        <p:spPr>
          <a:xfrm>
            <a:off x="3051617" y="3517302"/>
            <a:ext cx="157771" cy="250238"/>
          </a:xfrm>
          <a:custGeom>
            <a:avLst/>
            <a:gdLst/>
            <a:ahLst/>
            <a:cxnLst/>
            <a:rect l="0" t="0" r="0" b="0"/>
            <a:pathLst>
              <a:path w="157771" h="250238">
                <a:moveTo>
                  <a:pt x="146150" y="16456"/>
                </a:moveTo>
                <a:lnTo>
                  <a:pt x="137282" y="10723"/>
                </a:lnTo>
                <a:lnTo>
                  <a:pt x="128295" y="6439"/>
                </a:lnTo>
                <a:lnTo>
                  <a:pt x="118305" y="3237"/>
                </a:lnTo>
                <a:lnTo>
                  <a:pt x="107497" y="1049"/>
                </a:lnTo>
                <a:lnTo>
                  <a:pt x="96334" y="0"/>
                </a:lnTo>
                <a:lnTo>
                  <a:pt x="85133" y="63"/>
                </a:lnTo>
                <a:lnTo>
                  <a:pt x="74194" y="1233"/>
                </a:lnTo>
                <a:lnTo>
                  <a:pt x="63858" y="3609"/>
                </a:lnTo>
                <a:lnTo>
                  <a:pt x="54245" y="7132"/>
                </a:lnTo>
                <a:lnTo>
                  <a:pt x="45301" y="11613"/>
                </a:lnTo>
                <a:lnTo>
                  <a:pt x="36900" y="16838"/>
                </a:lnTo>
                <a:lnTo>
                  <a:pt x="28915" y="22614"/>
                </a:lnTo>
                <a:lnTo>
                  <a:pt x="21398" y="28949"/>
                </a:lnTo>
                <a:lnTo>
                  <a:pt x="14568" y="36033"/>
                </a:lnTo>
                <a:lnTo>
                  <a:pt x="8504" y="43906"/>
                </a:lnTo>
                <a:lnTo>
                  <a:pt x="3618" y="52311"/>
                </a:lnTo>
                <a:lnTo>
                  <a:pt x="699" y="60799"/>
                </a:lnTo>
                <a:lnTo>
                  <a:pt x="0" y="69100"/>
                </a:lnTo>
                <a:lnTo>
                  <a:pt x="1312" y="77132"/>
                </a:lnTo>
                <a:lnTo>
                  <a:pt x="4244" y="84905"/>
                </a:lnTo>
                <a:lnTo>
                  <a:pt x="8408" y="92457"/>
                </a:lnTo>
                <a:lnTo>
                  <a:pt x="13794" y="99511"/>
                </a:lnTo>
                <a:lnTo>
                  <a:pt x="20756" y="105497"/>
                </a:lnTo>
                <a:lnTo>
                  <a:pt x="29362" y="110190"/>
                </a:lnTo>
                <a:lnTo>
                  <a:pt x="39412" y="113681"/>
                </a:lnTo>
                <a:lnTo>
                  <a:pt x="50606" y="116189"/>
                </a:lnTo>
                <a:lnTo>
                  <a:pt x="62647" y="117961"/>
                </a:lnTo>
                <a:lnTo>
                  <a:pt x="74969" y="119527"/>
                </a:lnTo>
                <a:lnTo>
                  <a:pt x="86774" y="121658"/>
                </a:lnTo>
                <a:lnTo>
                  <a:pt x="97671" y="124732"/>
                </a:lnTo>
                <a:lnTo>
                  <a:pt x="107630" y="128767"/>
                </a:lnTo>
                <a:lnTo>
                  <a:pt x="116786" y="133619"/>
                </a:lnTo>
                <a:lnTo>
                  <a:pt x="125314" y="139109"/>
                </a:lnTo>
                <a:lnTo>
                  <a:pt x="133213" y="145235"/>
                </a:lnTo>
                <a:lnTo>
                  <a:pt x="140307" y="152170"/>
                </a:lnTo>
                <a:lnTo>
                  <a:pt x="146556" y="159948"/>
                </a:lnTo>
                <a:lnTo>
                  <a:pt x="151737" y="168628"/>
                </a:lnTo>
                <a:lnTo>
                  <a:pt x="155388" y="178364"/>
                </a:lnTo>
                <a:lnTo>
                  <a:pt x="157391" y="189130"/>
                </a:lnTo>
                <a:lnTo>
                  <a:pt x="157770" y="200445"/>
                </a:lnTo>
                <a:lnTo>
                  <a:pt x="156511" y="211499"/>
                </a:lnTo>
                <a:lnTo>
                  <a:pt x="153767" y="221846"/>
                </a:lnTo>
                <a:lnTo>
                  <a:pt x="149485" y="231080"/>
                </a:lnTo>
                <a:lnTo>
                  <a:pt x="143338" y="238677"/>
                </a:lnTo>
                <a:lnTo>
                  <a:pt x="135320" y="244514"/>
                </a:lnTo>
                <a:lnTo>
                  <a:pt x="125851" y="248466"/>
                </a:lnTo>
                <a:lnTo>
                  <a:pt x="115587" y="250237"/>
                </a:lnTo>
                <a:lnTo>
                  <a:pt x="104997" y="249883"/>
                </a:lnTo>
                <a:lnTo>
                  <a:pt x="94766" y="248042"/>
                </a:lnTo>
                <a:lnTo>
                  <a:pt x="84883" y="245562"/>
                </a:lnTo>
                <a:lnTo>
                  <a:pt x="74487" y="242227"/>
                </a:lnTo>
                <a:lnTo>
                  <a:pt x="61923" y="237554"/>
                </a:lnTo>
              </a:path>
            </a:pathLst>
          </a:custGeom>
          <a:ln w="38099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Freeform 156"/>
          <p:cNvSpPr/>
          <p:nvPr/>
        </p:nvSpPr>
        <p:spPr>
          <a:xfrm>
            <a:off x="3281996" y="3723271"/>
            <a:ext cx="1" cy="84229"/>
          </a:xfrm>
          <a:custGeom>
            <a:avLst/>
            <a:gdLst/>
            <a:ahLst/>
            <a:cxnLst/>
            <a:rect l="0" t="0" r="0" b="0"/>
            <a:pathLst>
              <a:path w="1" h="84229">
                <a:moveTo>
                  <a:pt x="0" y="0"/>
                </a:moveTo>
                <a:lnTo>
                  <a:pt x="0" y="14664"/>
                </a:lnTo>
                <a:lnTo>
                  <a:pt x="0" y="29565"/>
                </a:lnTo>
                <a:lnTo>
                  <a:pt x="0" y="50019"/>
                </a:lnTo>
                <a:lnTo>
                  <a:pt x="0" y="842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Freeform 157"/>
          <p:cNvSpPr/>
          <p:nvPr/>
        </p:nvSpPr>
        <p:spPr>
          <a:xfrm>
            <a:off x="3271467" y="3639043"/>
            <a:ext cx="10530" cy="10530"/>
          </a:xfrm>
          <a:custGeom>
            <a:avLst/>
            <a:gdLst/>
            <a:ahLst/>
            <a:cxnLst/>
            <a:rect l="0" t="0" r="0" b="0"/>
            <a:pathLst>
              <a:path w="10530" h="10530">
                <a:moveTo>
                  <a:pt x="10529" y="10529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Freeform 158"/>
          <p:cNvSpPr/>
          <p:nvPr/>
        </p:nvSpPr>
        <p:spPr>
          <a:xfrm>
            <a:off x="3338588" y="3684582"/>
            <a:ext cx="156189" cy="122918"/>
          </a:xfrm>
          <a:custGeom>
            <a:avLst/>
            <a:gdLst/>
            <a:ahLst/>
            <a:cxnLst/>
            <a:rect l="0" t="0" r="0" b="0"/>
            <a:pathLst>
              <a:path w="156189" h="122918">
                <a:moveTo>
                  <a:pt x="17107" y="28161"/>
                </a:moveTo>
                <a:lnTo>
                  <a:pt x="17107" y="39896"/>
                </a:lnTo>
                <a:lnTo>
                  <a:pt x="17107" y="51024"/>
                </a:lnTo>
                <a:lnTo>
                  <a:pt x="17074" y="62553"/>
                </a:lnTo>
                <a:lnTo>
                  <a:pt x="15875" y="72107"/>
                </a:lnTo>
                <a:lnTo>
                  <a:pt x="12822" y="76169"/>
                </a:lnTo>
                <a:lnTo>
                  <a:pt x="9346" y="75097"/>
                </a:lnTo>
                <a:lnTo>
                  <a:pt x="6081" y="70323"/>
                </a:lnTo>
                <a:lnTo>
                  <a:pt x="3342" y="62853"/>
                </a:lnTo>
                <a:lnTo>
                  <a:pt x="1225" y="53417"/>
                </a:lnTo>
                <a:lnTo>
                  <a:pt x="0" y="42897"/>
                </a:lnTo>
                <a:lnTo>
                  <a:pt x="174" y="32326"/>
                </a:lnTo>
                <a:lnTo>
                  <a:pt x="1898" y="22283"/>
                </a:lnTo>
                <a:lnTo>
                  <a:pt x="5178" y="13412"/>
                </a:lnTo>
                <a:lnTo>
                  <a:pt x="10047" y="6583"/>
                </a:lnTo>
                <a:lnTo>
                  <a:pt x="16356" y="2076"/>
                </a:lnTo>
                <a:lnTo>
                  <a:pt x="23675" y="0"/>
                </a:lnTo>
                <a:lnTo>
                  <a:pt x="31418" y="559"/>
                </a:lnTo>
                <a:lnTo>
                  <a:pt x="39207" y="3603"/>
                </a:lnTo>
                <a:lnTo>
                  <a:pt x="46722" y="8881"/>
                </a:lnTo>
                <a:lnTo>
                  <a:pt x="53615" y="16226"/>
                </a:lnTo>
                <a:lnTo>
                  <a:pt x="59758" y="25342"/>
                </a:lnTo>
                <a:lnTo>
                  <a:pt x="64882" y="35696"/>
                </a:lnTo>
                <a:lnTo>
                  <a:pt x="68501" y="46629"/>
                </a:lnTo>
                <a:lnTo>
                  <a:pt x="70493" y="57648"/>
                </a:lnTo>
                <a:lnTo>
                  <a:pt x="71100" y="66120"/>
                </a:lnTo>
                <a:lnTo>
                  <a:pt x="71095" y="68685"/>
                </a:lnTo>
                <a:lnTo>
                  <a:pt x="71424" y="65903"/>
                </a:lnTo>
                <a:lnTo>
                  <a:pt x="72421" y="59327"/>
                </a:lnTo>
                <a:lnTo>
                  <a:pt x="74403" y="50711"/>
                </a:lnTo>
                <a:lnTo>
                  <a:pt x="77867" y="41849"/>
                </a:lnTo>
                <a:lnTo>
                  <a:pt x="82941" y="33717"/>
                </a:lnTo>
                <a:lnTo>
                  <a:pt x="89452" y="27086"/>
                </a:lnTo>
                <a:lnTo>
                  <a:pt x="97111" y="22818"/>
                </a:lnTo>
                <a:lnTo>
                  <a:pt x="105621" y="21134"/>
                </a:lnTo>
                <a:lnTo>
                  <a:pt x="114418" y="21913"/>
                </a:lnTo>
                <a:lnTo>
                  <a:pt x="122702" y="25001"/>
                </a:lnTo>
                <a:lnTo>
                  <a:pt x="130081" y="30069"/>
                </a:lnTo>
                <a:lnTo>
                  <a:pt x="136525" y="36703"/>
                </a:lnTo>
                <a:lnTo>
                  <a:pt x="142168" y="44508"/>
                </a:lnTo>
                <a:lnTo>
                  <a:pt x="147179" y="53158"/>
                </a:lnTo>
                <a:lnTo>
                  <a:pt x="151394" y="62403"/>
                </a:lnTo>
                <a:lnTo>
                  <a:pt x="154329" y="72061"/>
                </a:lnTo>
                <a:lnTo>
                  <a:pt x="155828" y="81988"/>
                </a:lnTo>
                <a:lnTo>
                  <a:pt x="156188" y="91638"/>
                </a:lnTo>
                <a:lnTo>
                  <a:pt x="156021" y="101003"/>
                </a:lnTo>
                <a:lnTo>
                  <a:pt x="155311" y="110904"/>
                </a:lnTo>
                <a:lnTo>
                  <a:pt x="153977" y="122917"/>
                </a:lnTo>
              </a:path>
            </a:pathLst>
          </a:custGeom>
          <a:ln w="38099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Freeform 159"/>
          <p:cNvSpPr/>
          <p:nvPr/>
        </p:nvSpPr>
        <p:spPr>
          <a:xfrm>
            <a:off x="3555736" y="3697199"/>
            <a:ext cx="72466" cy="163019"/>
          </a:xfrm>
          <a:custGeom>
            <a:avLst/>
            <a:gdLst/>
            <a:ahLst/>
            <a:cxnLst/>
            <a:rect l="0" t="0" r="0" b="0"/>
            <a:pathLst>
              <a:path w="72466" h="163019">
                <a:moveTo>
                  <a:pt x="0" y="78715"/>
                </a:moveTo>
                <a:lnTo>
                  <a:pt x="2867" y="87650"/>
                </a:lnTo>
                <a:lnTo>
                  <a:pt x="5009" y="97277"/>
                </a:lnTo>
                <a:lnTo>
                  <a:pt x="6612" y="108564"/>
                </a:lnTo>
                <a:lnTo>
                  <a:pt x="7793" y="121232"/>
                </a:lnTo>
                <a:lnTo>
                  <a:pt x="8642" y="134712"/>
                </a:lnTo>
                <a:lnTo>
                  <a:pt x="9240" y="148497"/>
                </a:lnTo>
                <a:lnTo>
                  <a:pt x="9677" y="159315"/>
                </a:lnTo>
                <a:lnTo>
                  <a:pt x="10003" y="163018"/>
                </a:lnTo>
                <a:lnTo>
                  <a:pt x="10214" y="160452"/>
                </a:lnTo>
                <a:lnTo>
                  <a:pt x="10340" y="153644"/>
                </a:lnTo>
                <a:lnTo>
                  <a:pt x="10414" y="144162"/>
                </a:lnTo>
                <a:lnTo>
                  <a:pt x="10459" y="133020"/>
                </a:lnTo>
                <a:lnTo>
                  <a:pt x="10485" y="120840"/>
                </a:lnTo>
                <a:lnTo>
                  <a:pt x="10501" y="108004"/>
                </a:lnTo>
                <a:lnTo>
                  <a:pt x="10511" y="94749"/>
                </a:lnTo>
                <a:lnTo>
                  <a:pt x="10522" y="81229"/>
                </a:lnTo>
                <a:lnTo>
                  <a:pt x="10699" y="67701"/>
                </a:lnTo>
                <a:lnTo>
                  <a:pt x="11350" y="54535"/>
                </a:lnTo>
                <a:lnTo>
                  <a:pt x="12614" y="41906"/>
                </a:lnTo>
                <a:lnTo>
                  <a:pt x="14786" y="30137"/>
                </a:lnTo>
                <a:lnTo>
                  <a:pt x="18380" y="19757"/>
                </a:lnTo>
                <a:lnTo>
                  <a:pt x="23538" y="10944"/>
                </a:lnTo>
                <a:lnTo>
                  <a:pt x="29935" y="4195"/>
                </a:lnTo>
                <a:lnTo>
                  <a:pt x="36985" y="467"/>
                </a:lnTo>
                <a:lnTo>
                  <a:pt x="44273" y="0"/>
                </a:lnTo>
                <a:lnTo>
                  <a:pt x="51435" y="2433"/>
                </a:lnTo>
                <a:lnTo>
                  <a:pt x="58083" y="7180"/>
                </a:lnTo>
                <a:lnTo>
                  <a:pt x="64054" y="13663"/>
                </a:lnTo>
                <a:lnTo>
                  <a:pt x="68891" y="21401"/>
                </a:lnTo>
                <a:lnTo>
                  <a:pt x="71785" y="30022"/>
                </a:lnTo>
                <a:lnTo>
                  <a:pt x="72465" y="39247"/>
                </a:lnTo>
                <a:lnTo>
                  <a:pt x="70972" y="48556"/>
                </a:lnTo>
                <a:lnTo>
                  <a:pt x="67387" y="57199"/>
                </a:lnTo>
                <a:lnTo>
                  <a:pt x="61982" y="64817"/>
                </a:lnTo>
                <a:lnTo>
                  <a:pt x="55200" y="71074"/>
                </a:lnTo>
                <a:lnTo>
                  <a:pt x="46691" y="75988"/>
                </a:lnTo>
                <a:lnTo>
                  <a:pt x="33477" y="78866"/>
                </a:lnTo>
                <a:lnTo>
                  <a:pt x="10529" y="7871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Freeform 160"/>
          <p:cNvSpPr/>
          <p:nvPr/>
        </p:nvSpPr>
        <p:spPr>
          <a:xfrm>
            <a:off x="3682079" y="3575872"/>
            <a:ext cx="10529" cy="210571"/>
          </a:xfrm>
          <a:custGeom>
            <a:avLst/>
            <a:gdLst/>
            <a:ahLst/>
            <a:cxnLst/>
            <a:rect l="0" t="0" r="0" b="0"/>
            <a:pathLst>
              <a:path w="10529" h="210571">
                <a:moveTo>
                  <a:pt x="0" y="0"/>
                </a:moveTo>
                <a:lnTo>
                  <a:pt x="0" y="11802"/>
                </a:lnTo>
                <a:lnTo>
                  <a:pt x="0" y="23571"/>
                </a:lnTo>
                <a:lnTo>
                  <a:pt x="0" y="36462"/>
                </a:lnTo>
                <a:lnTo>
                  <a:pt x="0" y="50310"/>
                </a:lnTo>
                <a:lnTo>
                  <a:pt x="0" y="64638"/>
                </a:lnTo>
                <a:lnTo>
                  <a:pt x="5" y="79102"/>
                </a:lnTo>
                <a:lnTo>
                  <a:pt x="177" y="93380"/>
                </a:lnTo>
                <a:lnTo>
                  <a:pt x="825" y="107107"/>
                </a:lnTo>
                <a:lnTo>
                  <a:pt x="2074" y="120153"/>
                </a:lnTo>
                <a:lnTo>
                  <a:pt x="3727" y="132725"/>
                </a:lnTo>
                <a:lnTo>
                  <a:pt x="5374" y="145247"/>
                </a:lnTo>
                <a:lnTo>
                  <a:pt x="6778" y="157956"/>
                </a:lnTo>
                <a:lnTo>
                  <a:pt x="7873" y="170319"/>
                </a:lnTo>
                <a:lnTo>
                  <a:pt x="8801" y="182340"/>
                </a:lnTo>
                <a:lnTo>
                  <a:pt x="9639" y="195080"/>
                </a:lnTo>
                <a:lnTo>
                  <a:pt x="10528" y="21057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Freeform 161"/>
          <p:cNvSpPr/>
          <p:nvPr/>
        </p:nvSpPr>
        <p:spPr>
          <a:xfrm>
            <a:off x="3730082" y="3680581"/>
            <a:ext cx="99396" cy="120802"/>
          </a:xfrm>
          <a:custGeom>
            <a:avLst/>
            <a:gdLst/>
            <a:ahLst/>
            <a:cxnLst/>
            <a:rect l="0" t="0" r="0" b="0"/>
            <a:pathLst>
              <a:path w="99396" h="120802">
                <a:moveTo>
                  <a:pt x="15168" y="63747"/>
                </a:moveTo>
                <a:lnTo>
                  <a:pt x="26836" y="63680"/>
                </a:lnTo>
                <a:lnTo>
                  <a:pt x="37324" y="63040"/>
                </a:lnTo>
                <a:lnTo>
                  <a:pt x="47621" y="61739"/>
                </a:lnTo>
                <a:lnTo>
                  <a:pt x="57750" y="59706"/>
                </a:lnTo>
                <a:lnTo>
                  <a:pt x="67445" y="56741"/>
                </a:lnTo>
                <a:lnTo>
                  <a:pt x="76568" y="52817"/>
                </a:lnTo>
                <a:lnTo>
                  <a:pt x="84652" y="47895"/>
                </a:lnTo>
                <a:lnTo>
                  <a:pt x="90869" y="41843"/>
                </a:lnTo>
                <a:lnTo>
                  <a:pt x="94924" y="34708"/>
                </a:lnTo>
                <a:lnTo>
                  <a:pt x="96678" y="26986"/>
                </a:lnTo>
                <a:lnTo>
                  <a:pt x="95893" y="19497"/>
                </a:lnTo>
                <a:lnTo>
                  <a:pt x="92698" y="12697"/>
                </a:lnTo>
                <a:lnTo>
                  <a:pt x="87487" y="6999"/>
                </a:lnTo>
                <a:lnTo>
                  <a:pt x="80717" y="2928"/>
                </a:lnTo>
                <a:lnTo>
                  <a:pt x="72806" y="608"/>
                </a:lnTo>
                <a:lnTo>
                  <a:pt x="64245" y="0"/>
                </a:lnTo>
                <a:lnTo>
                  <a:pt x="55587" y="1096"/>
                </a:lnTo>
                <a:lnTo>
                  <a:pt x="47139" y="3718"/>
                </a:lnTo>
                <a:lnTo>
                  <a:pt x="38995" y="7577"/>
                </a:lnTo>
                <a:lnTo>
                  <a:pt x="31138" y="12374"/>
                </a:lnTo>
                <a:lnTo>
                  <a:pt x="23526" y="17864"/>
                </a:lnTo>
                <a:lnTo>
                  <a:pt x="16430" y="24176"/>
                </a:lnTo>
                <a:lnTo>
                  <a:pt x="10415" y="31776"/>
                </a:lnTo>
                <a:lnTo>
                  <a:pt x="5707" y="40812"/>
                </a:lnTo>
                <a:lnTo>
                  <a:pt x="2376" y="50983"/>
                </a:lnTo>
                <a:lnTo>
                  <a:pt x="507" y="61728"/>
                </a:lnTo>
                <a:lnTo>
                  <a:pt x="0" y="72650"/>
                </a:lnTo>
                <a:lnTo>
                  <a:pt x="947" y="83236"/>
                </a:lnTo>
                <a:lnTo>
                  <a:pt x="3702" y="92805"/>
                </a:lnTo>
                <a:lnTo>
                  <a:pt x="8300" y="101081"/>
                </a:lnTo>
                <a:lnTo>
                  <a:pt x="14657" y="107976"/>
                </a:lnTo>
                <a:lnTo>
                  <a:pt x="22743" y="113397"/>
                </a:lnTo>
                <a:lnTo>
                  <a:pt x="32360" y="117445"/>
                </a:lnTo>
                <a:lnTo>
                  <a:pt x="42883" y="120030"/>
                </a:lnTo>
                <a:lnTo>
                  <a:pt x="53398" y="120801"/>
                </a:lnTo>
                <a:lnTo>
                  <a:pt x="63379" y="119733"/>
                </a:lnTo>
                <a:lnTo>
                  <a:pt x="72395" y="117194"/>
                </a:lnTo>
                <a:lnTo>
                  <a:pt x="80808" y="113417"/>
                </a:lnTo>
                <a:lnTo>
                  <a:pt x="89349" y="106953"/>
                </a:lnTo>
                <a:lnTo>
                  <a:pt x="99395" y="9533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Freeform 162"/>
          <p:cNvSpPr/>
          <p:nvPr/>
        </p:nvSpPr>
        <p:spPr>
          <a:xfrm>
            <a:off x="4082161" y="3649571"/>
            <a:ext cx="10530" cy="168457"/>
          </a:xfrm>
          <a:custGeom>
            <a:avLst/>
            <a:gdLst/>
            <a:ahLst/>
            <a:cxnLst/>
            <a:rect l="0" t="0" r="0" b="0"/>
            <a:pathLst>
              <a:path w="10530" h="168457">
                <a:moveTo>
                  <a:pt x="0" y="0"/>
                </a:moveTo>
                <a:lnTo>
                  <a:pt x="1" y="11736"/>
                </a:lnTo>
                <a:lnTo>
                  <a:pt x="1" y="22864"/>
                </a:lnTo>
                <a:lnTo>
                  <a:pt x="1" y="34463"/>
                </a:lnTo>
                <a:lnTo>
                  <a:pt x="1" y="46624"/>
                </a:lnTo>
                <a:lnTo>
                  <a:pt x="1" y="59284"/>
                </a:lnTo>
                <a:lnTo>
                  <a:pt x="1" y="72340"/>
                </a:lnTo>
                <a:lnTo>
                  <a:pt x="1" y="85692"/>
                </a:lnTo>
                <a:lnTo>
                  <a:pt x="1" y="99257"/>
                </a:lnTo>
                <a:lnTo>
                  <a:pt x="5" y="112954"/>
                </a:lnTo>
                <a:lnTo>
                  <a:pt x="206" y="126130"/>
                </a:lnTo>
                <a:lnTo>
                  <a:pt x="1108" y="138858"/>
                </a:lnTo>
                <a:lnTo>
                  <a:pt x="3907" y="152254"/>
                </a:lnTo>
                <a:lnTo>
                  <a:pt x="10529" y="16845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4" name="Freeform 163"/>
          <p:cNvSpPr/>
          <p:nvPr/>
        </p:nvSpPr>
        <p:spPr>
          <a:xfrm>
            <a:off x="3997933" y="3584971"/>
            <a:ext cx="158851" cy="138301"/>
          </a:xfrm>
          <a:custGeom>
            <a:avLst/>
            <a:gdLst/>
            <a:ahLst/>
            <a:cxnLst/>
            <a:rect l="0" t="0" r="0" b="0"/>
            <a:pathLst>
              <a:path w="158851" h="138301">
                <a:moveTo>
                  <a:pt x="0" y="54072"/>
                </a:moveTo>
                <a:lnTo>
                  <a:pt x="3068" y="45338"/>
                </a:lnTo>
                <a:lnTo>
                  <a:pt x="7130" y="37631"/>
                </a:lnTo>
                <a:lnTo>
                  <a:pt x="12624" y="30234"/>
                </a:lnTo>
                <a:lnTo>
                  <a:pt x="19383" y="23145"/>
                </a:lnTo>
                <a:lnTo>
                  <a:pt x="27181" y="16615"/>
                </a:lnTo>
                <a:lnTo>
                  <a:pt x="35778" y="10752"/>
                </a:lnTo>
                <a:lnTo>
                  <a:pt x="44963" y="5833"/>
                </a:lnTo>
                <a:lnTo>
                  <a:pt x="54569" y="2360"/>
                </a:lnTo>
                <a:lnTo>
                  <a:pt x="64468" y="471"/>
                </a:lnTo>
                <a:lnTo>
                  <a:pt x="74571" y="0"/>
                </a:lnTo>
                <a:lnTo>
                  <a:pt x="84813" y="664"/>
                </a:lnTo>
                <a:lnTo>
                  <a:pt x="95143" y="2186"/>
                </a:lnTo>
                <a:lnTo>
                  <a:pt x="105370" y="4494"/>
                </a:lnTo>
                <a:lnTo>
                  <a:pt x="115163" y="7712"/>
                </a:lnTo>
                <a:lnTo>
                  <a:pt x="124375" y="11842"/>
                </a:lnTo>
                <a:lnTo>
                  <a:pt x="132866" y="16918"/>
                </a:lnTo>
                <a:lnTo>
                  <a:pt x="140424" y="23083"/>
                </a:lnTo>
                <a:lnTo>
                  <a:pt x="147017" y="30307"/>
                </a:lnTo>
                <a:lnTo>
                  <a:pt x="152445" y="38429"/>
                </a:lnTo>
                <a:lnTo>
                  <a:pt x="156268" y="47253"/>
                </a:lnTo>
                <a:lnTo>
                  <a:pt x="158390" y="56594"/>
                </a:lnTo>
                <a:lnTo>
                  <a:pt x="158850" y="66306"/>
                </a:lnTo>
                <a:lnTo>
                  <a:pt x="157647" y="76278"/>
                </a:lnTo>
                <a:lnTo>
                  <a:pt x="154944" y="86420"/>
                </a:lnTo>
                <a:lnTo>
                  <a:pt x="150860" y="96349"/>
                </a:lnTo>
                <a:lnTo>
                  <a:pt x="145378" y="105410"/>
                </a:lnTo>
                <a:lnTo>
                  <a:pt x="138615" y="113312"/>
                </a:lnTo>
                <a:lnTo>
                  <a:pt x="130635" y="119940"/>
                </a:lnTo>
                <a:lnTo>
                  <a:pt x="121376" y="125176"/>
                </a:lnTo>
                <a:lnTo>
                  <a:pt x="110942" y="129105"/>
                </a:lnTo>
                <a:lnTo>
                  <a:pt x="100148" y="131954"/>
                </a:lnTo>
                <a:lnTo>
                  <a:pt x="89368" y="134274"/>
                </a:lnTo>
                <a:lnTo>
                  <a:pt x="77656" y="136273"/>
                </a:lnTo>
                <a:lnTo>
                  <a:pt x="63171" y="13830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Freeform 164"/>
          <p:cNvSpPr/>
          <p:nvPr/>
        </p:nvSpPr>
        <p:spPr>
          <a:xfrm>
            <a:off x="4170829" y="3715538"/>
            <a:ext cx="142961" cy="96662"/>
          </a:xfrm>
          <a:custGeom>
            <a:avLst/>
            <a:gdLst/>
            <a:ahLst/>
            <a:cxnLst/>
            <a:rect l="0" t="0" r="0" b="0"/>
            <a:pathLst>
              <a:path w="142961" h="96662">
                <a:moveTo>
                  <a:pt x="69260" y="70904"/>
                </a:moveTo>
                <a:lnTo>
                  <a:pt x="69193" y="59236"/>
                </a:lnTo>
                <a:lnTo>
                  <a:pt x="68552" y="48747"/>
                </a:lnTo>
                <a:lnTo>
                  <a:pt x="67246" y="38454"/>
                </a:lnTo>
                <a:lnTo>
                  <a:pt x="65041" y="28499"/>
                </a:lnTo>
                <a:lnTo>
                  <a:pt x="61428" y="19452"/>
                </a:lnTo>
                <a:lnTo>
                  <a:pt x="56260" y="11582"/>
                </a:lnTo>
                <a:lnTo>
                  <a:pt x="49859" y="5324"/>
                </a:lnTo>
                <a:lnTo>
                  <a:pt x="42806" y="1403"/>
                </a:lnTo>
                <a:lnTo>
                  <a:pt x="35517" y="0"/>
                </a:lnTo>
                <a:lnTo>
                  <a:pt x="28355" y="991"/>
                </a:lnTo>
                <a:lnTo>
                  <a:pt x="21706" y="4232"/>
                </a:lnTo>
                <a:lnTo>
                  <a:pt x="15726" y="9413"/>
                </a:lnTo>
                <a:lnTo>
                  <a:pt x="10544" y="16295"/>
                </a:lnTo>
                <a:lnTo>
                  <a:pt x="6353" y="24799"/>
                </a:lnTo>
                <a:lnTo>
                  <a:pt x="3167" y="34733"/>
                </a:lnTo>
                <a:lnTo>
                  <a:pt x="1008" y="45654"/>
                </a:lnTo>
                <a:lnTo>
                  <a:pt x="0" y="56976"/>
                </a:lnTo>
                <a:lnTo>
                  <a:pt x="111" y="68312"/>
                </a:lnTo>
                <a:lnTo>
                  <a:pt x="1660" y="78853"/>
                </a:lnTo>
                <a:lnTo>
                  <a:pt x="5359" y="87335"/>
                </a:lnTo>
                <a:lnTo>
                  <a:pt x="11393" y="93245"/>
                </a:lnTo>
                <a:lnTo>
                  <a:pt x="19022" y="96414"/>
                </a:lnTo>
                <a:lnTo>
                  <a:pt x="26904" y="96661"/>
                </a:lnTo>
                <a:lnTo>
                  <a:pt x="34234" y="94198"/>
                </a:lnTo>
                <a:lnTo>
                  <a:pt x="40761" y="89497"/>
                </a:lnTo>
                <a:lnTo>
                  <a:pt x="46519" y="83078"/>
                </a:lnTo>
                <a:lnTo>
                  <a:pt x="51660" y="75436"/>
                </a:lnTo>
                <a:lnTo>
                  <a:pt x="56858" y="68161"/>
                </a:lnTo>
                <a:lnTo>
                  <a:pt x="63000" y="64542"/>
                </a:lnTo>
                <a:lnTo>
                  <a:pt x="69711" y="65620"/>
                </a:lnTo>
                <a:lnTo>
                  <a:pt x="76221" y="69316"/>
                </a:lnTo>
                <a:lnTo>
                  <a:pt x="82724" y="74186"/>
                </a:lnTo>
                <a:lnTo>
                  <a:pt x="89714" y="79330"/>
                </a:lnTo>
                <a:lnTo>
                  <a:pt x="97406" y="84308"/>
                </a:lnTo>
                <a:lnTo>
                  <a:pt x="105523" y="88641"/>
                </a:lnTo>
                <a:lnTo>
                  <a:pt x="114327" y="91981"/>
                </a:lnTo>
                <a:lnTo>
                  <a:pt x="125711" y="93499"/>
                </a:lnTo>
                <a:lnTo>
                  <a:pt x="142960" y="9196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Freeform 165"/>
          <p:cNvSpPr/>
          <p:nvPr/>
        </p:nvSpPr>
        <p:spPr>
          <a:xfrm>
            <a:off x="4334845" y="3690670"/>
            <a:ext cx="91687" cy="131816"/>
          </a:xfrm>
          <a:custGeom>
            <a:avLst/>
            <a:gdLst/>
            <a:ahLst/>
            <a:cxnLst/>
            <a:rect l="0" t="0" r="0" b="0"/>
            <a:pathLst>
              <a:path w="91687" h="131816">
                <a:moveTo>
                  <a:pt x="84228" y="11544"/>
                </a:moveTo>
                <a:lnTo>
                  <a:pt x="78294" y="5878"/>
                </a:lnTo>
                <a:lnTo>
                  <a:pt x="72089" y="2234"/>
                </a:lnTo>
                <a:lnTo>
                  <a:pt x="64994" y="329"/>
                </a:lnTo>
                <a:lnTo>
                  <a:pt x="57053" y="0"/>
                </a:lnTo>
                <a:lnTo>
                  <a:pt x="48406" y="1268"/>
                </a:lnTo>
                <a:lnTo>
                  <a:pt x="39230" y="3997"/>
                </a:lnTo>
                <a:lnTo>
                  <a:pt x="30322" y="8091"/>
                </a:lnTo>
                <a:lnTo>
                  <a:pt x="23026" y="13574"/>
                </a:lnTo>
                <a:lnTo>
                  <a:pt x="17954" y="20323"/>
                </a:lnTo>
                <a:lnTo>
                  <a:pt x="15369" y="27784"/>
                </a:lnTo>
                <a:lnTo>
                  <a:pt x="15523" y="35096"/>
                </a:lnTo>
                <a:lnTo>
                  <a:pt x="18263" y="41782"/>
                </a:lnTo>
                <a:lnTo>
                  <a:pt x="23321" y="47573"/>
                </a:lnTo>
                <a:lnTo>
                  <a:pt x="30512" y="52239"/>
                </a:lnTo>
                <a:lnTo>
                  <a:pt x="39517" y="55791"/>
                </a:lnTo>
                <a:lnTo>
                  <a:pt x="49624" y="58719"/>
                </a:lnTo>
                <a:lnTo>
                  <a:pt x="59859" y="61849"/>
                </a:lnTo>
                <a:lnTo>
                  <a:pt x="69648" y="65636"/>
                </a:lnTo>
                <a:lnTo>
                  <a:pt x="78334" y="70338"/>
                </a:lnTo>
                <a:lnTo>
                  <a:pt x="85032" y="76178"/>
                </a:lnTo>
                <a:lnTo>
                  <a:pt x="89453" y="83144"/>
                </a:lnTo>
                <a:lnTo>
                  <a:pt x="91640" y="90908"/>
                </a:lnTo>
                <a:lnTo>
                  <a:pt x="91686" y="98949"/>
                </a:lnTo>
                <a:lnTo>
                  <a:pt x="89862" y="106934"/>
                </a:lnTo>
                <a:lnTo>
                  <a:pt x="86218" y="114410"/>
                </a:lnTo>
                <a:lnTo>
                  <a:pt x="80507" y="120745"/>
                </a:lnTo>
                <a:lnTo>
                  <a:pt x="72786" y="125700"/>
                </a:lnTo>
                <a:lnTo>
                  <a:pt x="63519" y="129211"/>
                </a:lnTo>
                <a:lnTo>
                  <a:pt x="53390" y="131209"/>
                </a:lnTo>
                <a:lnTo>
                  <a:pt x="42890" y="131815"/>
                </a:lnTo>
                <a:lnTo>
                  <a:pt x="32721" y="131240"/>
                </a:lnTo>
                <a:lnTo>
                  <a:pt x="22886" y="129533"/>
                </a:lnTo>
                <a:lnTo>
                  <a:pt x="12528" y="125430"/>
                </a:lnTo>
                <a:lnTo>
                  <a:pt x="0" y="116829"/>
                </a:lnTo>
              </a:path>
            </a:pathLst>
          </a:custGeom>
          <a:ln w="38099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Freeform 166"/>
          <p:cNvSpPr/>
          <p:nvPr/>
        </p:nvSpPr>
        <p:spPr>
          <a:xfrm>
            <a:off x="4545415" y="3586401"/>
            <a:ext cx="10530" cy="242157"/>
          </a:xfrm>
          <a:custGeom>
            <a:avLst/>
            <a:gdLst/>
            <a:ahLst/>
            <a:cxnLst/>
            <a:rect l="0" t="0" r="0" b="0"/>
            <a:pathLst>
              <a:path w="10530" h="242157">
                <a:moveTo>
                  <a:pt x="0" y="0"/>
                </a:moveTo>
                <a:lnTo>
                  <a:pt x="1" y="14602"/>
                </a:lnTo>
                <a:lnTo>
                  <a:pt x="1" y="27873"/>
                </a:lnTo>
                <a:lnTo>
                  <a:pt x="1" y="41079"/>
                </a:lnTo>
                <a:lnTo>
                  <a:pt x="1" y="54593"/>
                </a:lnTo>
                <a:lnTo>
                  <a:pt x="1" y="68750"/>
                </a:lnTo>
                <a:lnTo>
                  <a:pt x="6" y="83652"/>
                </a:lnTo>
                <a:lnTo>
                  <a:pt x="178" y="99071"/>
                </a:lnTo>
                <a:lnTo>
                  <a:pt x="826" y="114569"/>
                </a:lnTo>
                <a:lnTo>
                  <a:pt x="2075" y="129880"/>
                </a:lnTo>
                <a:lnTo>
                  <a:pt x="3727" y="144923"/>
                </a:lnTo>
                <a:lnTo>
                  <a:pt x="5376" y="159709"/>
                </a:lnTo>
                <a:lnTo>
                  <a:pt x="6778" y="174272"/>
                </a:lnTo>
                <a:lnTo>
                  <a:pt x="7874" y="188247"/>
                </a:lnTo>
                <a:lnTo>
                  <a:pt x="8802" y="202351"/>
                </a:lnTo>
                <a:lnTo>
                  <a:pt x="9641" y="218942"/>
                </a:lnTo>
                <a:lnTo>
                  <a:pt x="10529" y="24215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Freeform 167"/>
          <p:cNvSpPr/>
          <p:nvPr/>
        </p:nvSpPr>
        <p:spPr>
          <a:xfrm>
            <a:off x="4450659" y="3691686"/>
            <a:ext cx="189514" cy="10529"/>
          </a:xfrm>
          <a:custGeom>
            <a:avLst/>
            <a:gdLst/>
            <a:ahLst/>
            <a:cxnLst/>
            <a:rect l="0" t="0" r="0" b="0"/>
            <a:pathLst>
              <a:path w="189514" h="10529">
                <a:moveTo>
                  <a:pt x="189513" y="10528"/>
                </a:moveTo>
                <a:lnTo>
                  <a:pt x="177778" y="10461"/>
                </a:lnTo>
                <a:lnTo>
                  <a:pt x="166648" y="9821"/>
                </a:lnTo>
                <a:lnTo>
                  <a:pt x="155050" y="8529"/>
                </a:lnTo>
                <a:lnTo>
                  <a:pt x="142889" y="6842"/>
                </a:lnTo>
                <a:lnTo>
                  <a:pt x="130229" y="5174"/>
                </a:lnTo>
                <a:lnTo>
                  <a:pt x="117173" y="3761"/>
                </a:lnTo>
                <a:lnTo>
                  <a:pt x="103821" y="2662"/>
                </a:lnTo>
                <a:lnTo>
                  <a:pt x="90256" y="1852"/>
                </a:lnTo>
                <a:lnTo>
                  <a:pt x="76550" y="1273"/>
                </a:lnTo>
                <a:lnTo>
                  <a:pt x="62970" y="866"/>
                </a:lnTo>
                <a:lnTo>
                  <a:pt x="48440" y="542"/>
                </a:lnTo>
                <a:lnTo>
                  <a:pt x="29446" y="27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" name="Freeform 168"/>
          <p:cNvSpPr/>
          <p:nvPr/>
        </p:nvSpPr>
        <p:spPr>
          <a:xfrm>
            <a:off x="1214462" y="5226280"/>
            <a:ext cx="1768789" cy="36262"/>
          </a:xfrm>
          <a:custGeom>
            <a:avLst/>
            <a:gdLst/>
            <a:ahLst/>
            <a:cxnLst/>
            <a:rect l="0" t="0" r="0" b="0"/>
            <a:pathLst>
              <a:path w="1768789" h="36262">
                <a:moveTo>
                  <a:pt x="1768788" y="21057"/>
                </a:moveTo>
                <a:lnTo>
                  <a:pt x="1757052" y="21057"/>
                </a:lnTo>
                <a:lnTo>
                  <a:pt x="1745923" y="21057"/>
                </a:lnTo>
                <a:lnTo>
                  <a:pt x="1734325" y="21057"/>
                </a:lnTo>
                <a:lnTo>
                  <a:pt x="1722164" y="21057"/>
                </a:lnTo>
                <a:lnTo>
                  <a:pt x="1709504" y="21057"/>
                </a:lnTo>
                <a:lnTo>
                  <a:pt x="1696448" y="21057"/>
                </a:lnTo>
                <a:lnTo>
                  <a:pt x="1683096" y="21057"/>
                </a:lnTo>
                <a:lnTo>
                  <a:pt x="1669531" y="21057"/>
                </a:lnTo>
                <a:lnTo>
                  <a:pt x="1655820" y="21061"/>
                </a:lnTo>
                <a:lnTo>
                  <a:pt x="1642174" y="21234"/>
                </a:lnTo>
                <a:lnTo>
                  <a:pt x="1628932" y="21882"/>
                </a:lnTo>
                <a:lnTo>
                  <a:pt x="1616247" y="23126"/>
                </a:lnTo>
                <a:lnTo>
                  <a:pt x="1604101" y="24606"/>
                </a:lnTo>
                <a:lnTo>
                  <a:pt x="1592404" y="25606"/>
                </a:lnTo>
                <a:lnTo>
                  <a:pt x="1581052" y="25765"/>
                </a:lnTo>
                <a:lnTo>
                  <a:pt x="1569952" y="25378"/>
                </a:lnTo>
                <a:lnTo>
                  <a:pt x="1559033" y="25186"/>
                </a:lnTo>
                <a:lnTo>
                  <a:pt x="1548233" y="25610"/>
                </a:lnTo>
                <a:lnTo>
                  <a:pt x="1537351" y="26575"/>
                </a:lnTo>
                <a:lnTo>
                  <a:pt x="1526053" y="27694"/>
                </a:lnTo>
                <a:lnTo>
                  <a:pt x="1514189" y="28710"/>
                </a:lnTo>
                <a:lnTo>
                  <a:pt x="1501781" y="29528"/>
                </a:lnTo>
                <a:lnTo>
                  <a:pt x="1488919" y="30144"/>
                </a:lnTo>
                <a:lnTo>
                  <a:pt x="1475710" y="30590"/>
                </a:lnTo>
                <a:lnTo>
                  <a:pt x="1462247" y="30905"/>
                </a:lnTo>
                <a:lnTo>
                  <a:pt x="1448603" y="31123"/>
                </a:lnTo>
                <a:lnTo>
                  <a:pt x="1434833" y="31278"/>
                </a:lnTo>
                <a:lnTo>
                  <a:pt x="1420976" y="31552"/>
                </a:lnTo>
                <a:lnTo>
                  <a:pt x="1407060" y="32270"/>
                </a:lnTo>
                <a:lnTo>
                  <a:pt x="1393109" y="33560"/>
                </a:lnTo>
                <a:lnTo>
                  <a:pt x="1379299" y="35072"/>
                </a:lnTo>
                <a:lnTo>
                  <a:pt x="1365946" y="36092"/>
                </a:lnTo>
                <a:lnTo>
                  <a:pt x="1353182" y="36261"/>
                </a:lnTo>
                <a:lnTo>
                  <a:pt x="1340813" y="35710"/>
                </a:lnTo>
                <a:lnTo>
                  <a:pt x="1328434" y="34876"/>
                </a:lnTo>
                <a:lnTo>
                  <a:pt x="1315806" y="34056"/>
                </a:lnTo>
                <a:lnTo>
                  <a:pt x="1302866" y="33371"/>
                </a:lnTo>
                <a:lnTo>
                  <a:pt x="1289639" y="32844"/>
                </a:lnTo>
                <a:lnTo>
                  <a:pt x="1276181" y="32458"/>
                </a:lnTo>
                <a:lnTo>
                  <a:pt x="1262550" y="32184"/>
                </a:lnTo>
                <a:lnTo>
                  <a:pt x="1248792" y="31992"/>
                </a:lnTo>
                <a:lnTo>
                  <a:pt x="1234946" y="31861"/>
                </a:lnTo>
                <a:lnTo>
                  <a:pt x="1221038" y="31771"/>
                </a:lnTo>
                <a:lnTo>
                  <a:pt x="1207088" y="31710"/>
                </a:lnTo>
                <a:lnTo>
                  <a:pt x="1193110" y="31669"/>
                </a:lnTo>
                <a:lnTo>
                  <a:pt x="1179111" y="31641"/>
                </a:lnTo>
                <a:lnTo>
                  <a:pt x="1165100" y="31623"/>
                </a:lnTo>
                <a:lnTo>
                  <a:pt x="1151080" y="31610"/>
                </a:lnTo>
                <a:lnTo>
                  <a:pt x="1137054" y="31602"/>
                </a:lnTo>
                <a:lnTo>
                  <a:pt x="1123024" y="31596"/>
                </a:lnTo>
                <a:lnTo>
                  <a:pt x="1108991" y="31592"/>
                </a:lnTo>
                <a:lnTo>
                  <a:pt x="1094957" y="31590"/>
                </a:lnTo>
                <a:lnTo>
                  <a:pt x="1080921" y="31588"/>
                </a:lnTo>
                <a:lnTo>
                  <a:pt x="1066884" y="31587"/>
                </a:lnTo>
                <a:lnTo>
                  <a:pt x="1052847" y="31586"/>
                </a:lnTo>
                <a:lnTo>
                  <a:pt x="1038810" y="31586"/>
                </a:lnTo>
                <a:lnTo>
                  <a:pt x="1024772" y="31585"/>
                </a:lnTo>
                <a:lnTo>
                  <a:pt x="1010735" y="31585"/>
                </a:lnTo>
                <a:lnTo>
                  <a:pt x="996697" y="31585"/>
                </a:lnTo>
                <a:lnTo>
                  <a:pt x="982659" y="31581"/>
                </a:lnTo>
                <a:lnTo>
                  <a:pt x="968621" y="31408"/>
                </a:lnTo>
                <a:lnTo>
                  <a:pt x="954584" y="30759"/>
                </a:lnTo>
                <a:lnTo>
                  <a:pt x="940545" y="29511"/>
                </a:lnTo>
                <a:lnTo>
                  <a:pt x="926507" y="27858"/>
                </a:lnTo>
                <a:lnTo>
                  <a:pt x="912470" y="26210"/>
                </a:lnTo>
                <a:lnTo>
                  <a:pt x="898432" y="24807"/>
                </a:lnTo>
                <a:lnTo>
                  <a:pt x="884394" y="23714"/>
                </a:lnTo>
                <a:lnTo>
                  <a:pt x="870356" y="22906"/>
                </a:lnTo>
                <a:lnTo>
                  <a:pt x="856322" y="22333"/>
                </a:lnTo>
                <a:lnTo>
                  <a:pt x="842457" y="22101"/>
                </a:lnTo>
                <a:lnTo>
                  <a:pt x="829067" y="22469"/>
                </a:lnTo>
                <a:lnTo>
                  <a:pt x="816282" y="23522"/>
                </a:lnTo>
                <a:lnTo>
                  <a:pt x="804070" y="24873"/>
                </a:lnTo>
                <a:lnTo>
                  <a:pt x="792328" y="25785"/>
                </a:lnTo>
                <a:lnTo>
                  <a:pt x="780942" y="25880"/>
                </a:lnTo>
                <a:lnTo>
                  <a:pt x="769649" y="25281"/>
                </a:lnTo>
                <a:lnTo>
                  <a:pt x="758068" y="24414"/>
                </a:lnTo>
                <a:lnTo>
                  <a:pt x="746015" y="23576"/>
                </a:lnTo>
                <a:lnTo>
                  <a:pt x="733648" y="23049"/>
                </a:lnTo>
                <a:lnTo>
                  <a:pt x="721346" y="23161"/>
                </a:lnTo>
                <a:lnTo>
                  <a:pt x="709330" y="24013"/>
                </a:lnTo>
                <a:lnTo>
                  <a:pt x="697652" y="25214"/>
                </a:lnTo>
                <a:lnTo>
                  <a:pt x="686278" y="26019"/>
                </a:lnTo>
                <a:lnTo>
                  <a:pt x="675141" y="26040"/>
                </a:lnTo>
                <a:lnTo>
                  <a:pt x="664018" y="25389"/>
                </a:lnTo>
                <a:lnTo>
                  <a:pt x="652551" y="24487"/>
                </a:lnTo>
                <a:lnTo>
                  <a:pt x="640575" y="23625"/>
                </a:lnTo>
                <a:lnTo>
                  <a:pt x="628259" y="23082"/>
                </a:lnTo>
                <a:lnTo>
                  <a:pt x="615991" y="23183"/>
                </a:lnTo>
                <a:lnTo>
                  <a:pt x="603994" y="24032"/>
                </a:lnTo>
                <a:lnTo>
                  <a:pt x="592159" y="25401"/>
                </a:lnTo>
                <a:lnTo>
                  <a:pt x="580147" y="26852"/>
                </a:lnTo>
                <a:lnTo>
                  <a:pt x="567768" y="28119"/>
                </a:lnTo>
                <a:lnTo>
                  <a:pt x="554997" y="29119"/>
                </a:lnTo>
                <a:lnTo>
                  <a:pt x="541884" y="29864"/>
                </a:lnTo>
                <a:lnTo>
                  <a:pt x="528498" y="30399"/>
                </a:lnTo>
                <a:lnTo>
                  <a:pt x="514746" y="30776"/>
                </a:lnTo>
                <a:lnTo>
                  <a:pt x="500374" y="31037"/>
                </a:lnTo>
                <a:lnTo>
                  <a:pt x="485302" y="31215"/>
                </a:lnTo>
                <a:lnTo>
                  <a:pt x="469757" y="31336"/>
                </a:lnTo>
                <a:lnTo>
                  <a:pt x="454169" y="31418"/>
                </a:lnTo>
                <a:lnTo>
                  <a:pt x="438795" y="31473"/>
                </a:lnTo>
                <a:lnTo>
                  <a:pt x="423708" y="31510"/>
                </a:lnTo>
                <a:lnTo>
                  <a:pt x="408892" y="31535"/>
                </a:lnTo>
                <a:lnTo>
                  <a:pt x="394295" y="31552"/>
                </a:lnTo>
                <a:lnTo>
                  <a:pt x="379866" y="31563"/>
                </a:lnTo>
                <a:lnTo>
                  <a:pt x="365557" y="31570"/>
                </a:lnTo>
                <a:lnTo>
                  <a:pt x="351334" y="31575"/>
                </a:lnTo>
                <a:lnTo>
                  <a:pt x="337170" y="31578"/>
                </a:lnTo>
                <a:lnTo>
                  <a:pt x="323047" y="31581"/>
                </a:lnTo>
                <a:lnTo>
                  <a:pt x="308957" y="31578"/>
                </a:lnTo>
                <a:lnTo>
                  <a:pt x="295053" y="31406"/>
                </a:lnTo>
                <a:lnTo>
                  <a:pt x="281637" y="30758"/>
                </a:lnTo>
                <a:lnTo>
                  <a:pt x="268831" y="29510"/>
                </a:lnTo>
                <a:lnTo>
                  <a:pt x="256434" y="27858"/>
                </a:lnTo>
                <a:lnTo>
                  <a:pt x="244036" y="26210"/>
                </a:lnTo>
                <a:lnTo>
                  <a:pt x="231396" y="24807"/>
                </a:lnTo>
                <a:lnTo>
                  <a:pt x="218448" y="23714"/>
                </a:lnTo>
                <a:lnTo>
                  <a:pt x="205215" y="22906"/>
                </a:lnTo>
                <a:lnTo>
                  <a:pt x="191754" y="22328"/>
                </a:lnTo>
                <a:lnTo>
                  <a:pt x="178120" y="21923"/>
                </a:lnTo>
                <a:lnTo>
                  <a:pt x="164360" y="21644"/>
                </a:lnTo>
                <a:lnTo>
                  <a:pt x="150518" y="21448"/>
                </a:lnTo>
                <a:lnTo>
                  <a:pt x="136782" y="21145"/>
                </a:lnTo>
                <a:lnTo>
                  <a:pt x="123480" y="20409"/>
                </a:lnTo>
                <a:lnTo>
                  <a:pt x="110749" y="19102"/>
                </a:lnTo>
                <a:lnTo>
                  <a:pt x="98403" y="17410"/>
                </a:lnTo>
                <a:lnTo>
                  <a:pt x="86040" y="15735"/>
                </a:lnTo>
                <a:lnTo>
                  <a:pt x="73432" y="14310"/>
                </a:lnTo>
                <a:lnTo>
                  <a:pt x="60740" y="13001"/>
                </a:lnTo>
                <a:lnTo>
                  <a:pt x="46975" y="11162"/>
                </a:lnTo>
                <a:lnTo>
                  <a:pt x="28687" y="7517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2" name="Group 191"/>
          <p:cNvGrpSpPr/>
          <p:nvPr/>
        </p:nvGrpSpPr>
        <p:grpSpPr>
          <a:xfrm>
            <a:off x="2573954" y="5611815"/>
            <a:ext cx="2505783" cy="405420"/>
            <a:chOff x="2573954" y="5611815"/>
            <a:chExt cx="2505783" cy="405420"/>
          </a:xfrm>
        </p:grpSpPr>
        <p:sp>
          <p:nvSpPr>
            <p:cNvPr id="170" name="Freeform 169"/>
            <p:cNvSpPr/>
            <p:nvPr/>
          </p:nvSpPr>
          <p:spPr>
            <a:xfrm>
              <a:off x="2658182" y="5669793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10528" y="0"/>
                  </a:moveTo>
                  <a:lnTo>
                    <a:pt x="7662" y="11802"/>
                  </a:lnTo>
                  <a:lnTo>
                    <a:pt x="5520" y="23571"/>
                  </a:lnTo>
                  <a:lnTo>
                    <a:pt x="3917" y="36462"/>
                  </a:lnTo>
                  <a:lnTo>
                    <a:pt x="2736" y="50310"/>
                  </a:lnTo>
                  <a:lnTo>
                    <a:pt x="1887" y="64638"/>
                  </a:lnTo>
                  <a:lnTo>
                    <a:pt x="1290" y="79107"/>
                  </a:lnTo>
                  <a:lnTo>
                    <a:pt x="876" y="93557"/>
                  </a:lnTo>
                  <a:lnTo>
                    <a:pt x="591" y="107933"/>
                  </a:lnTo>
                  <a:lnTo>
                    <a:pt x="398" y="122223"/>
                  </a:lnTo>
                  <a:lnTo>
                    <a:pt x="267" y="136411"/>
                  </a:lnTo>
                  <a:lnTo>
                    <a:pt x="164" y="152167"/>
                  </a:lnTo>
                  <a:lnTo>
                    <a:pt x="81" y="174231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2573954" y="5611815"/>
              <a:ext cx="162848" cy="152735"/>
            </a:xfrm>
            <a:custGeom>
              <a:avLst/>
              <a:gdLst/>
              <a:ahLst/>
              <a:cxnLst/>
              <a:rect l="0" t="0" r="0" b="0"/>
              <a:pathLst>
                <a:path w="162848" h="152735">
                  <a:moveTo>
                    <a:pt x="0" y="79035"/>
                  </a:moveTo>
                  <a:lnTo>
                    <a:pt x="3001" y="70300"/>
                  </a:lnTo>
                  <a:lnTo>
                    <a:pt x="6423" y="62594"/>
                  </a:lnTo>
                  <a:lnTo>
                    <a:pt x="10624" y="55192"/>
                  </a:lnTo>
                  <a:lnTo>
                    <a:pt x="15697" y="47931"/>
                  </a:lnTo>
                  <a:lnTo>
                    <a:pt x="21826" y="40752"/>
                  </a:lnTo>
                  <a:lnTo>
                    <a:pt x="29010" y="33631"/>
                  </a:lnTo>
                  <a:lnTo>
                    <a:pt x="37097" y="26714"/>
                  </a:lnTo>
                  <a:lnTo>
                    <a:pt x="45892" y="20295"/>
                  </a:lnTo>
                  <a:lnTo>
                    <a:pt x="55217" y="14502"/>
                  </a:lnTo>
                  <a:lnTo>
                    <a:pt x="65087" y="9460"/>
                  </a:lnTo>
                  <a:lnTo>
                    <a:pt x="75697" y="5372"/>
                  </a:lnTo>
                  <a:lnTo>
                    <a:pt x="87085" y="2262"/>
                  </a:lnTo>
                  <a:lnTo>
                    <a:pt x="98834" y="326"/>
                  </a:lnTo>
                  <a:lnTo>
                    <a:pt x="110188" y="0"/>
                  </a:lnTo>
                  <a:lnTo>
                    <a:pt x="120744" y="1380"/>
                  </a:lnTo>
                  <a:lnTo>
                    <a:pt x="130289" y="4424"/>
                  </a:lnTo>
                  <a:lnTo>
                    <a:pt x="138628" y="9134"/>
                  </a:lnTo>
                  <a:lnTo>
                    <a:pt x="145786" y="15343"/>
                  </a:lnTo>
                  <a:lnTo>
                    <a:pt x="151779" y="22934"/>
                  </a:lnTo>
                  <a:lnTo>
                    <a:pt x="156522" y="31925"/>
                  </a:lnTo>
                  <a:lnTo>
                    <a:pt x="160079" y="42188"/>
                  </a:lnTo>
                  <a:lnTo>
                    <a:pt x="162317" y="53332"/>
                  </a:lnTo>
                  <a:lnTo>
                    <a:pt x="162847" y="64803"/>
                  </a:lnTo>
                  <a:lnTo>
                    <a:pt x="161605" y="76254"/>
                  </a:lnTo>
                  <a:lnTo>
                    <a:pt x="158653" y="87380"/>
                  </a:lnTo>
                  <a:lnTo>
                    <a:pt x="154005" y="97853"/>
                  </a:lnTo>
                  <a:lnTo>
                    <a:pt x="147841" y="107557"/>
                  </a:lnTo>
                  <a:lnTo>
                    <a:pt x="140450" y="116395"/>
                  </a:lnTo>
                  <a:lnTo>
                    <a:pt x="132127" y="124194"/>
                  </a:lnTo>
                  <a:lnTo>
                    <a:pt x="123129" y="130956"/>
                  </a:lnTo>
                  <a:lnTo>
                    <a:pt x="113726" y="136686"/>
                  </a:lnTo>
                  <a:lnTo>
                    <a:pt x="103074" y="141858"/>
                  </a:lnTo>
                  <a:lnTo>
                    <a:pt x="88006" y="146930"/>
                  </a:lnTo>
                  <a:lnTo>
                    <a:pt x="63171" y="1527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2721353" y="5764549"/>
              <a:ext cx="84229" cy="104627"/>
            </a:xfrm>
            <a:custGeom>
              <a:avLst/>
              <a:gdLst/>
              <a:ahLst/>
              <a:cxnLst/>
              <a:rect l="0" t="0" r="0" b="0"/>
              <a:pathLst>
                <a:path w="84229" h="104627">
                  <a:moveTo>
                    <a:pt x="0" y="31586"/>
                  </a:moveTo>
                  <a:lnTo>
                    <a:pt x="67" y="43254"/>
                  </a:lnTo>
                  <a:lnTo>
                    <a:pt x="707" y="53743"/>
                  </a:lnTo>
                  <a:lnTo>
                    <a:pt x="2004" y="64044"/>
                  </a:lnTo>
                  <a:lnTo>
                    <a:pt x="3863" y="74346"/>
                  </a:lnTo>
                  <a:lnTo>
                    <a:pt x="6180" y="84690"/>
                  </a:lnTo>
                  <a:lnTo>
                    <a:pt x="8821" y="95005"/>
                  </a:lnTo>
                  <a:lnTo>
                    <a:pt x="10793" y="102693"/>
                  </a:lnTo>
                  <a:lnTo>
                    <a:pt x="10987" y="104626"/>
                  </a:lnTo>
                  <a:lnTo>
                    <a:pt x="9831" y="101987"/>
                  </a:lnTo>
                  <a:lnTo>
                    <a:pt x="8152" y="96244"/>
                  </a:lnTo>
                  <a:lnTo>
                    <a:pt x="6890" y="88200"/>
                  </a:lnTo>
                  <a:lnTo>
                    <a:pt x="6505" y="78423"/>
                  </a:lnTo>
                  <a:lnTo>
                    <a:pt x="7218" y="67529"/>
                  </a:lnTo>
                  <a:lnTo>
                    <a:pt x="9211" y="56189"/>
                  </a:lnTo>
                  <a:lnTo>
                    <a:pt x="12447" y="44818"/>
                  </a:lnTo>
                  <a:lnTo>
                    <a:pt x="17058" y="34074"/>
                  </a:lnTo>
                  <a:lnTo>
                    <a:pt x="23426" y="24919"/>
                  </a:lnTo>
                  <a:lnTo>
                    <a:pt x="31583" y="17728"/>
                  </a:lnTo>
                  <a:lnTo>
                    <a:pt x="40873" y="12364"/>
                  </a:lnTo>
                  <a:lnTo>
                    <a:pt x="51141" y="7925"/>
                  </a:lnTo>
                  <a:lnTo>
                    <a:pt x="64407" y="4027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2825901" y="5771253"/>
              <a:ext cx="98534" cy="108579"/>
            </a:xfrm>
            <a:custGeom>
              <a:avLst/>
              <a:gdLst/>
              <a:ahLst/>
              <a:cxnLst/>
              <a:rect l="0" t="0" r="0" b="0"/>
              <a:pathLst>
                <a:path w="98534" h="108579">
                  <a:moveTo>
                    <a:pt x="11265" y="45939"/>
                  </a:moveTo>
                  <a:lnTo>
                    <a:pt x="23001" y="45872"/>
                  </a:lnTo>
                  <a:lnTo>
                    <a:pt x="34130" y="45232"/>
                  </a:lnTo>
                  <a:lnTo>
                    <a:pt x="45719" y="43931"/>
                  </a:lnTo>
                  <a:lnTo>
                    <a:pt x="57534" y="41898"/>
                  </a:lnTo>
                  <a:lnTo>
                    <a:pt x="68897" y="38933"/>
                  </a:lnTo>
                  <a:lnTo>
                    <a:pt x="79429" y="35014"/>
                  </a:lnTo>
                  <a:lnTo>
                    <a:pt x="88438" y="30264"/>
                  </a:lnTo>
                  <a:lnTo>
                    <a:pt x="94818" y="24861"/>
                  </a:lnTo>
                  <a:lnTo>
                    <a:pt x="98198" y="18979"/>
                  </a:lnTo>
                  <a:lnTo>
                    <a:pt x="98533" y="13082"/>
                  </a:lnTo>
                  <a:lnTo>
                    <a:pt x="95731" y="7890"/>
                  </a:lnTo>
                  <a:lnTo>
                    <a:pt x="90076" y="3746"/>
                  </a:lnTo>
                  <a:lnTo>
                    <a:pt x="82249" y="966"/>
                  </a:lnTo>
                  <a:lnTo>
                    <a:pt x="73111" y="0"/>
                  </a:lnTo>
                  <a:lnTo>
                    <a:pt x="63279" y="909"/>
                  </a:lnTo>
                  <a:lnTo>
                    <a:pt x="53259" y="3451"/>
                  </a:lnTo>
                  <a:lnTo>
                    <a:pt x="43540" y="7283"/>
                  </a:lnTo>
                  <a:lnTo>
                    <a:pt x="34346" y="12082"/>
                  </a:lnTo>
                  <a:lnTo>
                    <a:pt x="25851" y="17741"/>
                  </a:lnTo>
                  <a:lnTo>
                    <a:pt x="18283" y="24362"/>
                  </a:lnTo>
                  <a:lnTo>
                    <a:pt x="11680" y="31929"/>
                  </a:lnTo>
                  <a:lnTo>
                    <a:pt x="6243" y="40468"/>
                  </a:lnTo>
                  <a:lnTo>
                    <a:pt x="2413" y="50109"/>
                  </a:lnTo>
                  <a:lnTo>
                    <a:pt x="291" y="60807"/>
                  </a:lnTo>
                  <a:lnTo>
                    <a:pt x="0" y="71907"/>
                  </a:lnTo>
                  <a:lnTo>
                    <a:pt x="1850" y="82285"/>
                  </a:lnTo>
                  <a:lnTo>
                    <a:pt x="5804" y="91360"/>
                  </a:lnTo>
                  <a:lnTo>
                    <a:pt x="11712" y="98755"/>
                  </a:lnTo>
                  <a:lnTo>
                    <a:pt x="19489" y="104048"/>
                  </a:lnTo>
                  <a:lnTo>
                    <a:pt x="28894" y="107233"/>
                  </a:lnTo>
                  <a:lnTo>
                    <a:pt x="39374" y="108578"/>
                  </a:lnTo>
                  <a:lnTo>
                    <a:pt x="51389" y="108458"/>
                  </a:lnTo>
                  <a:lnTo>
                    <a:pt x="68225" y="105747"/>
                  </a:lnTo>
                  <a:lnTo>
                    <a:pt x="95493" y="985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2963508" y="5739898"/>
              <a:ext cx="94758" cy="135047"/>
            </a:xfrm>
            <a:custGeom>
              <a:avLst/>
              <a:gdLst/>
              <a:ahLst/>
              <a:cxnLst/>
              <a:rect l="0" t="0" r="0" b="0"/>
              <a:pathLst>
                <a:path w="94758" h="135047">
                  <a:moveTo>
                    <a:pt x="94757" y="3594"/>
                  </a:moveTo>
                  <a:lnTo>
                    <a:pt x="85955" y="862"/>
                  </a:lnTo>
                  <a:lnTo>
                    <a:pt x="77609" y="0"/>
                  </a:lnTo>
                  <a:lnTo>
                    <a:pt x="68910" y="991"/>
                  </a:lnTo>
                  <a:lnTo>
                    <a:pt x="59789" y="3529"/>
                  </a:lnTo>
                  <a:lnTo>
                    <a:pt x="50294" y="7313"/>
                  </a:lnTo>
                  <a:lnTo>
                    <a:pt x="40525" y="12049"/>
                  </a:lnTo>
                  <a:lnTo>
                    <a:pt x="31375" y="17482"/>
                  </a:lnTo>
                  <a:lnTo>
                    <a:pt x="24443" y="23412"/>
                  </a:lnTo>
                  <a:lnTo>
                    <a:pt x="20432" y="29685"/>
                  </a:lnTo>
                  <a:lnTo>
                    <a:pt x="19541" y="36030"/>
                  </a:lnTo>
                  <a:lnTo>
                    <a:pt x="21903" y="42061"/>
                  </a:lnTo>
                  <a:lnTo>
                    <a:pt x="27226" y="47604"/>
                  </a:lnTo>
                  <a:lnTo>
                    <a:pt x="34645" y="52818"/>
                  </a:lnTo>
                  <a:lnTo>
                    <a:pt x="42969" y="58086"/>
                  </a:lnTo>
                  <a:lnTo>
                    <a:pt x="51430" y="63643"/>
                  </a:lnTo>
                  <a:lnTo>
                    <a:pt x="59372" y="69869"/>
                  </a:lnTo>
                  <a:lnTo>
                    <a:pt x="66093" y="77346"/>
                  </a:lnTo>
                  <a:lnTo>
                    <a:pt x="71334" y="86260"/>
                  </a:lnTo>
                  <a:lnTo>
                    <a:pt x="74715" y="95993"/>
                  </a:lnTo>
                  <a:lnTo>
                    <a:pt x="75569" y="105371"/>
                  </a:lnTo>
                  <a:lnTo>
                    <a:pt x="73769" y="113741"/>
                  </a:lnTo>
                  <a:lnTo>
                    <a:pt x="69478" y="120814"/>
                  </a:lnTo>
                  <a:lnTo>
                    <a:pt x="62870" y="126413"/>
                  </a:lnTo>
                  <a:lnTo>
                    <a:pt x="54294" y="130614"/>
                  </a:lnTo>
                  <a:lnTo>
                    <a:pt x="44589" y="133462"/>
                  </a:lnTo>
                  <a:lnTo>
                    <a:pt x="33931" y="135046"/>
                  </a:lnTo>
                  <a:lnTo>
                    <a:pt x="20274" y="134388"/>
                  </a:lnTo>
                  <a:lnTo>
                    <a:pt x="0" y="1299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3085530" y="5763917"/>
              <a:ext cx="88549" cy="114787"/>
            </a:xfrm>
            <a:custGeom>
              <a:avLst/>
              <a:gdLst/>
              <a:ahLst/>
              <a:cxnLst/>
              <a:rect l="0" t="0" r="0" b="0"/>
              <a:pathLst>
                <a:path w="88549" h="114787">
                  <a:moveTo>
                    <a:pt x="4320" y="63804"/>
                  </a:moveTo>
                  <a:lnTo>
                    <a:pt x="13189" y="60937"/>
                  </a:lnTo>
                  <a:lnTo>
                    <a:pt x="22176" y="58795"/>
                  </a:lnTo>
                  <a:lnTo>
                    <a:pt x="32162" y="57182"/>
                  </a:lnTo>
                  <a:lnTo>
                    <a:pt x="42797" y="55656"/>
                  </a:lnTo>
                  <a:lnTo>
                    <a:pt x="53312" y="53511"/>
                  </a:lnTo>
                  <a:lnTo>
                    <a:pt x="63245" y="50403"/>
                  </a:lnTo>
                  <a:lnTo>
                    <a:pt x="71841" y="46165"/>
                  </a:lnTo>
                  <a:lnTo>
                    <a:pt x="77935" y="40639"/>
                  </a:lnTo>
                  <a:lnTo>
                    <a:pt x="81128" y="33889"/>
                  </a:lnTo>
                  <a:lnTo>
                    <a:pt x="81504" y="26442"/>
                  </a:lnTo>
                  <a:lnTo>
                    <a:pt x="79263" y="19145"/>
                  </a:lnTo>
                  <a:lnTo>
                    <a:pt x="74796" y="12477"/>
                  </a:lnTo>
                  <a:lnTo>
                    <a:pt x="68583" y="6869"/>
                  </a:lnTo>
                  <a:lnTo>
                    <a:pt x="61067" y="2860"/>
                  </a:lnTo>
                  <a:lnTo>
                    <a:pt x="52619" y="580"/>
                  </a:lnTo>
                  <a:lnTo>
                    <a:pt x="43680" y="0"/>
                  </a:lnTo>
                  <a:lnTo>
                    <a:pt x="34761" y="1115"/>
                  </a:lnTo>
                  <a:lnTo>
                    <a:pt x="26144" y="3758"/>
                  </a:lnTo>
                  <a:lnTo>
                    <a:pt x="18223" y="7971"/>
                  </a:lnTo>
                  <a:lnTo>
                    <a:pt x="11581" y="14071"/>
                  </a:lnTo>
                  <a:lnTo>
                    <a:pt x="6416" y="22058"/>
                  </a:lnTo>
                  <a:lnTo>
                    <a:pt x="2761" y="31504"/>
                  </a:lnTo>
                  <a:lnTo>
                    <a:pt x="666" y="41754"/>
                  </a:lnTo>
                  <a:lnTo>
                    <a:pt x="0" y="52344"/>
                  </a:lnTo>
                  <a:lnTo>
                    <a:pt x="669" y="62876"/>
                  </a:lnTo>
                  <a:lnTo>
                    <a:pt x="2705" y="72940"/>
                  </a:lnTo>
                  <a:lnTo>
                    <a:pt x="6001" y="82368"/>
                  </a:lnTo>
                  <a:lnTo>
                    <a:pt x="10500" y="91018"/>
                  </a:lnTo>
                  <a:lnTo>
                    <a:pt x="16269" y="98690"/>
                  </a:lnTo>
                  <a:lnTo>
                    <a:pt x="23219" y="105358"/>
                  </a:lnTo>
                  <a:lnTo>
                    <a:pt x="30987" y="110669"/>
                  </a:lnTo>
                  <a:lnTo>
                    <a:pt x="39039" y="113882"/>
                  </a:lnTo>
                  <a:lnTo>
                    <a:pt x="47040" y="114786"/>
                  </a:lnTo>
                  <a:lnTo>
                    <a:pt x="54754" y="113742"/>
                  </a:lnTo>
                  <a:lnTo>
                    <a:pt x="62813" y="111212"/>
                  </a:lnTo>
                  <a:lnTo>
                    <a:pt x="73040" y="105855"/>
                  </a:lnTo>
                  <a:lnTo>
                    <a:pt x="88548" y="953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3195135" y="5810501"/>
              <a:ext cx="94758" cy="90920"/>
            </a:xfrm>
            <a:custGeom>
              <a:avLst/>
              <a:gdLst/>
              <a:ahLst/>
              <a:cxnLst/>
              <a:rect l="0" t="0" r="0" b="0"/>
              <a:pathLst>
                <a:path w="94758" h="90920">
                  <a:moveTo>
                    <a:pt x="0" y="27748"/>
                  </a:moveTo>
                  <a:lnTo>
                    <a:pt x="2867" y="36617"/>
                  </a:lnTo>
                  <a:lnTo>
                    <a:pt x="5009" y="45603"/>
                  </a:lnTo>
                  <a:lnTo>
                    <a:pt x="6591" y="55526"/>
                  </a:lnTo>
                  <a:lnTo>
                    <a:pt x="7014" y="63804"/>
                  </a:lnTo>
                  <a:lnTo>
                    <a:pt x="6287" y="66837"/>
                  </a:lnTo>
                  <a:lnTo>
                    <a:pt x="5982" y="65091"/>
                  </a:lnTo>
                  <a:lnTo>
                    <a:pt x="6417" y="59922"/>
                  </a:lnTo>
                  <a:lnTo>
                    <a:pt x="7199" y="52227"/>
                  </a:lnTo>
                  <a:lnTo>
                    <a:pt x="8021" y="42668"/>
                  </a:lnTo>
                  <a:lnTo>
                    <a:pt x="9228" y="32247"/>
                  </a:lnTo>
                  <a:lnTo>
                    <a:pt x="11709" y="22281"/>
                  </a:lnTo>
                  <a:lnTo>
                    <a:pt x="15864" y="13465"/>
                  </a:lnTo>
                  <a:lnTo>
                    <a:pt x="21623" y="6403"/>
                  </a:lnTo>
                  <a:lnTo>
                    <a:pt x="28710" y="1861"/>
                  </a:lnTo>
                  <a:lnTo>
                    <a:pt x="36805" y="0"/>
                  </a:lnTo>
                  <a:lnTo>
                    <a:pt x="45307" y="665"/>
                  </a:lnTo>
                  <a:lnTo>
                    <a:pt x="53387" y="3678"/>
                  </a:lnTo>
                  <a:lnTo>
                    <a:pt x="60625" y="8696"/>
                  </a:lnTo>
                  <a:lnTo>
                    <a:pt x="66973" y="15298"/>
                  </a:lnTo>
                  <a:lnTo>
                    <a:pt x="72551" y="23081"/>
                  </a:lnTo>
                  <a:lnTo>
                    <a:pt x="77524" y="31712"/>
                  </a:lnTo>
                  <a:lnTo>
                    <a:pt x="81895" y="40868"/>
                  </a:lnTo>
                  <a:lnTo>
                    <a:pt x="85936" y="51326"/>
                  </a:lnTo>
                  <a:lnTo>
                    <a:pt x="90001" y="66236"/>
                  </a:lnTo>
                  <a:lnTo>
                    <a:pt x="94757" y="909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3374522" y="5669793"/>
              <a:ext cx="10127" cy="210571"/>
            </a:xfrm>
            <a:custGeom>
              <a:avLst/>
              <a:gdLst/>
              <a:ahLst/>
              <a:cxnLst/>
              <a:rect l="0" t="0" r="0" b="0"/>
              <a:pathLst>
                <a:path w="10127" h="210571">
                  <a:moveTo>
                    <a:pt x="10126" y="0"/>
                  </a:moveTo>
                  <a:lnTo>
                    <a:pt x="7259" y="8935"/>
                  </a:lnTo>
                  <a:lnTo>
                    <a:pt x="5117" y="18562"/>
                  </a:lnTo>
                  <a:lnTo>
                    <a:pt x="3514" y="29854"/>
                  </a:lnTo>
                  <a:lnTo>
                    <a:pt x="2334" y="42694"/>
                  </a:lnTo>
                  <a:lnTo>
                    <a:pt x="1485" y="56822"/>
                  </a:lnTo>
                  <a:lnTo>
                    <a:pt x="888" y="71943"/>
                  </a:lnTo>
                  <a:lnTo>
                    <a:pt x="474" y="87631"/>
                  </a:lnTo>
                  <a:lnTo>
                    <a:pt x="189" y="103371"/>
                  </a:lnTo>
                  <a:lnTo>
                    <a:pt x="0" y="118870"/>
                  </a:lnTo>
                  <a:lnTo>
                    <a:pt x="42" y="133884"/>
                  </a:lnTo>
                  <a:lnTo>
                    <a:pt x="602" y="148126"/>
                  </a:lnTo>
                  <a:lnTo>
                    <a:pt x="1792" y="161508"/>
                  </a:lnTo>
                  <a:lnTo>
                    <a:pt x="3414" y="173670"/>
                  </a:lnTo>
                  <a:lnTo>
                    <a:pt x="5209" y="185086"/>
                  </a:lnTo>
                  <a:lnTo>
                    <a:pt x="7339" y="196758"/>
                  </a:lnTo>
                  <a:lnTo>
                    <a:pt x="10126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3268835" y="5749409"/>
              <a:ext cx="189514" cy="4613"/>
            </a:xfrm>
            <a:custGeom>
              <a:avLst/>
              <a:gdLst/>
              <a:ahLst/>
              <a:cxnLst/>
              <a:rect l="0" t="0" r="0" b="0"/>
              <a:pathLst>
                <a:path w="189514" h="4613">
                  <a:moveTo>
                    <a:pt x="189513" y="4612"/>
                  </a:moveTo>
                  <a:lnTo>
                    <a:pt x="180712" y="1813"/>
                  </a:lnTo>
                  <a:lnTo>
                    <a:pt x="172365" y="311"/>
                  </a:lnTo>
                  <a:lnTo>
                    <a:pt x="163657" y="0"/>
                  </a:lnTo>
                  <a:lnTo>
                    <a:pt x="154190" y="506"/>
                  </a:lnTo>
                  <a:lnTo>
                    <a:pt x="143399" y="1326"/>
                  </a:lnTo>
                  <a:lnTo>
                    <a:pt x="131100" y="2141"/>
                  </a:lnTo>
                  <a:lnTo>
                    <a:pt x="117435" y="2825"/>
                  </a:lnTo>
                  <a:lnTo>
                    <a:pt x="102668" y="3352"/>
                  </a:lnTo>
                  <a:lnTo>
                    <a:pt x="87084" y="3738"/>
                  </a:lnTo>
                  <a:lnTo>
                    <a:pt x="71285" y="4013"/>
                  </a:lnTo>
                  <a:lnTo>
                    <a:pt x="54427" y="4235"/>
                  </a:lnTo>
                  <a:lnTo>
                    <a:pt x="32797" y="4424"/>
                  </a:lnTo>
                  <a:lnTo>
                    <a:pt x="0" y="4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3711032" y="5701379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10528" y="0"/>
                  </a:moveTo>
                  <a:lnTo>
                    <a:pt x="10529" y="11735"/>
                  </a:lnTo>
                  <a:lnTo>
                    <a:pt x="10529" y="22864"/>
                  </a:lnTo>
                  <a:lnTo>
                    <a:pt x="10529" y="34462"/>
                  </a:lnTo>
                  <a:lnTo>
                    <a:pt x="10529" y="46623"/>
                  </a:lnTo>
                  <a:lnTo>
                    <a:pt x="10529" y="59284"/>
                  </a:lnTo>
                  <a:lnTo>
                    <a:pt x="10529" y="72339"/>
                  </a:lnTo>
                  <a:lnTo>
                    <a:pt x="10529" y="85691"/>
                  </a:lnTo>
                  <a:lnTo>
                    <a:pt x="10529" y="99257"/>
                  </a:lnTo>
                  <a:lnTo>
                    <a:pt x="10524" y="112962"/>
                  </a:lnTo>
                  <a:lnTo>
                    <a:pt x="10322" y="126542"/>
                  </a:lnTo>
                  <a:lnTo>
                    <a:pt x="9421" y="141073"/>
                  </a:lnTo>
                  <a:lnTo>
                    <a:pt x="6622" y="16006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3616275" y="5646465"/>
              <a:ext cx="172666" cy="160200"/>
            </a:xfrm>
            <a:custGeom>
              <a:avLst/>
              <a:gdLst/>
              <a:ahLst/>
              <a:cxnLst/>
              <a:rect l="0" t="0" r="0" b="0"/>
              <a:pathLst>
                <a:path w="172666" h="160200">
                  <a:moveTo>
                    <a:pt x="0" y="65442"/>
                  </a:moveTo>
                  <a:lnTo>
                    <a:pt x="3001" y="56708"/>
                  </a:lnTo>
                  <a:lnTo>
                    <a:pt x="6424" y="49002"/>
                  </a:lnTo>
                  <a:lnTo>
                    <a:pt x="10624" y="41604"/>
                  </a:lnTo>
                  <a:lnTo>
                    <a:pt x="15697" y="34516"/>
                  </a:lnTo>
                  <a:lnTo>
                    <a:pt x="21826" y="27985"/>
                  </a:lnTo>
                  <a:lnTo>
                    <a:pt x="29010" y="22113"/>
                  </a:lnTo>
                  <a:lnTo>
                    <a:pt x="37098" y="16848"/>
                  </a:lnTo>
                  <a:lnTo>
                    <a:pt x="45893" y="12078"/>
                  </a:lnTo>
                  <a:lnTo>
                    <a:pt x="55213" y="7692"/>
                  </a:lnTo>
                  <a:lnTo>
                    <a:pt x="64910" y="3916"/>
                  </a:lnTo>
                  <a:lnTo>
                    <a:pt x="74871" y="1284"/>
                  </a:lnTo>
                  <a:lnTo>
                    <a:pt x="85015" y="0"/>
                  </a:lnTo>
                  <a:lnTo>
                    <a:pt x="95284" y="122"/>
                  </a:lnTo>
                  <a:lnTo>
                    <a:pt x="105639" y="1724"/>
                  </a:lnTo>
                  <a:lnTo>
                    <a:pt x="116046" y="4693"/>
                  </a:lnTo>
                  <a:lnTo>
                    <a:pt x="126323" y="8787"/>
                  </a:lnTo>
                  <a:lnTo>
                    <a:pt x="136150" y="13744"/>
                  </a:lnTo>
                  <a:lnTo>
                    <a:pt x="145382" y="19341"/>
                  </a:lnTo>
                  <a:lnTo>
                    <a:pt x="153716" y="25725"/>
                  </a:lnTo>
                  <a:lnTo>
                    <a:pt x="160635" y="33373"/>
                  </a:lnTo>
                  <a:lnTo>
                    <a:pt x="165986" y="42442"/>
                  </a:lnTo>
                  <a:lnTo>
                    <a:pt x="169765" y="52635"/>
                  </a:lnTo>
                  <a:lnTo>
                    <a:pt x="171943" y="63394"/>
                  </a:lnTo>
                  <a:lnTo>
                    <a:pt x="172665" y="74330"/>
                  </a:lnTo>
                  <a:lnTo>
                    <a:pt x="172033" y="85096"/>
                  </a:lnTo>
                  <a:lnTo>
                    <a:pt x="170022" y="95317"/>
                  </a:lnTo>
                  <a:lnTo>
                    <a:pt x="166742" y="104849"/>
                  </a:lnTo>
                  <a:lnTo>
                    <a:pt x="162254" y="113571"/>
                  </a:lnTo>
                  <a:lnTo>
                    <a:pt x="156493" y="121291"/>
                  </a:lnTo>
                  <a:lnTo>
                    <a:pt x="149553" y="128005"/>
                  </a:lnTo>
                  <a:lnTo>
                    <a:pt x="141901" y="133900"/>
                  </a:lnTo>
                  <a:lnTo>
                    <a:pt x="133440" y="139946"/>
                  </a:lnTo>
                  <a:lnTo>
                    <a:pt x="122311" y="147794"/>
                  </a:lnTo>
                  <a:lnTo>
                    <a:pt x="105285" y="1601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3784731" y="5775078"/>
              <a:ext cx="105286" cy="92871"/>
            </a:xfrm>
            <a:custGeom>
              <a:avLst/>
              <a:gdLst/>
              <a:ahLst/>
              <a:cxnLst/>
              <a:rect l="0" t="0" r="0" b="0"/>
              <a:pathLst>
                <a:path w="105286" h="92871">
                  <a:moveTo>
                    <a:pt x="0" y="63171"/>
                  </a:moveTo>
                  <a:lnTo>
                    <a:pt x="3001" y="71905"/>
                  </a:lnTo>
                  <a:lnTo>
                    <a:pt x="6423" y="79611"/>
                  </a:lnTo>
                  <a:lnTo>
                    <a:pt x="10605" y="86960"/>
                  </a:lnTo>
                  <a:lnTo>
                    <a:pt x="14951" y="92209"/>
                  </a:lnTo>
                  <a:lnTo>
                    <a:pt x="18267" y="92870"/>
                  </a:lnTo>
                  <a:lnTo>
                    <a:pt x="20111" y="89346"/>
                  </a:lnTo>
                  <a:lnTo>
                    <a:pt x="20950" y="82653"/>
                  </a:lnTo>
                  <a:lnTo>
                    <a:pt x="21431" y="73841"/>
                  </a:lnTo>
                  <a:lnTo>
                    <a:pt x="22151" y="63898"/>
                  </a:lnTo>
                  <a:lnTo>
                    <a:pt x="23392" y="53458"/>
                  </a:lnTo>
                  <a:lnTo>
                    <a:pt x="25515" y="43167"/>
                  </a:lnTo>
                  <a:lnTo>
                    <a:pt x="29058" y="33782"/>
                  </a:lnTo>
                  <a:lnTo>
                    <a:pt x="34184" y="25622"/>
                  </a:lnTo>
                  <a:lnTo>
                    <a:pt x="40895" y="18803"/>
                  </a:lnTo>
                  <a:lnTo>
                    <a:pt x="49217" y="13429"/>
                  </a:lnTo>
                  <a:lnTo>
                    <a:pt x="58981" y="9403"/>
                  </a:lnTo>
                  <a:lnTo>
                    <a:pt x="69307" y="6487"/>
                  </a:lnTo>
                  <a:lnTo>
                    <a:pt x="79713" y="4114"/>
                  </a:lnTo>
                  <a:lnTo>
                    <a:pt x="91110" y="207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3899080" y="5796135"/>
              <a:ext cx="103943" cy="77785"/>
            </a:xfrm>
            <a:custGeom>
              <a:avLst/>
              <a:gdLst/>
              <a:ahLst/>
              <a:cxnLst/>
              <a:rect l="0" t="0" r="0" b="0"/>
              <a:pathLst>
                <a:path w="103943" h="77785">
                  <a:moveTo>
                    <a:pt x="85693" y="10528"/>
                  </a:moveTo>
                  <a:lnTo>
                    <a:pt x="76824" y="7661"/>
                  </a:lnTo>
                  <a:lnTo>
                    <a:pt x="67837" y="5520"/>
                  </a:lnTo>
                  <a:lnTo>
                    <a:pt x="57851" y="3926"/>
                  </a:lnTo>
                  <a:lnTo>
                    <a:pt x="47216" y="3091"/>
                  </a:lnTo>
                  <a:lnTo>
                    <a:pt x="36702" y="3539"/>
                  </a:lnTo>
                  <a:lnTo>
                    <a:pt x="26759" y="5457"/>
                  </a:lnTo>
                  <a:lnTo>
                    <a:pt x="17818" y="9040"/>
                  </a:lnTo>
                  <a:lnTo>
                    <a:pt x="10426" y="14645"/>
                  </a:lnTo>
                  <a:lnTo>
                    <a:pt x="4737" y="22261"/>
                  </a:lnTo>
                  <a:lnTo>
                    <a:pt x="1055" y="31272"/>
                  </a:lnTo>
                  <a:lnTo>
                    <a:pt x="0" y="40690"/>
                  </a:lnTo>
                  <a:lnTo>
                    <a:pt x="1665" y="49895"/>
                  </a:lnTo>
                  <a:lnTo>
                    <a:pt x="5866" y="58341"/>
                  </a:lnTo>
                  <a:lnTo>
                    <a:pt x="12414" y="65402"/>
                  </a:lnTo>
                  <a:lnTo>
                    <a:pt x="20959" y="70880"/>
                  </a:lnTo>
                  <a:lnTo>
                    <a:pt x="30913" y="74760"/>
                  </a:lnTo>
                  <a:lnTo>
                    <a:pt x="41569" y="77013"/>
                  </a:lnTo>
                  <a:lnTo>
                    <a:pt x="52465" y="77784"/>
                  </a:lnTo>
                  <a:lnTo>
                    <a:pt x="63218" y="77018"/>
                  </a:lnTo>
                  <a:lnTo>
                    <a:pt x="73437" y="74384"/>
                  </a:lnTo>
                  <a:lnTo>
                    <a:pt x="82963" y="69875"/>
                  </a:lnTo>
                  <a:lnTo>
                    <a:pt x="91342" y="63746"/>
                  </a:lnTo>
                  <a:lnTo>
                    <a:pt x="97768" y="56344"/>
                  </a:lnTo>
                  <a:lnTo>
                    <a:pt x="101973" y="48007"/>
                  </a:lnTo>
                  <a:lnTo>
                    <a:pt x="103942" y="39263"/>
                  </a:lnTo>
                  <a:lnTo>
                    <a:pt x="103632" y="29877"/>
                  </a:lnTo>
                  <a:lnTo>
                    <a:pt x="98776" y="17912"/>
                  </a:lnTo>
                  <a:lnTo>
                    <a:pt x="8569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3984773" y="5789277"/>
              <a:ext cx="132967" cy="227958"/>
            </a:xfrm>
            <a:custGeom>
              <a:avLst/>
              <a:gdLst/>
              <a:ahLst/>
              <a:cxnLst/>
              <a:rect l="0" t="0" r="0" b="0"/>
              <a:pathLst>
                <a:path w="132967" h="227958">
                  <a:moveTo>
                    <a:pt x="126342" y="70029"/>
                  </a:moveTo>
                  <a:lnTo>
                    <a:pt x="129142" y="61161"/>
                  </a:lnTo>
                  <a:lnTo>
                    <a:pt x="130644" y="52174"/>
                  </a:lnTo>
                  <a:lnTo>
                    <a:pt x="130941" y="42192"/>
                  </a:lnTo>
                  <a:lnTo>
                    <a:pt x="129916" y="31730"/>
                  </a:lnTo>
                  <a:lnTo>
                    <a:pt x="127151" y="21864"/>
                  </a:lnTo>
                  <a:lnTo>
                    <a:pt x="122576" y="13178"/>
                  </a:lnTo>
                  <a:lnTo>
                    <a:pt x="116416" y="6236"/>
                  </a:lnTo>
                  <a:lnTo>
                    <a:pt x="108999" y="1790"/>
                  </a:lnTo>
                  <a:lnTo>
                    <a:pt x="100655" y="0"/>
                  </a:lnTo>
                  <a:lnTo>
                    <a:pt x="91971" y="716"/>
                  </a:lnTo>
                  <a:lnTo>
                    <a:pt x="83762" y="3766"/>
                  </a:lnTo>
                  <a:lnTo>
                    <a:pt x="76443" y="8810"/>
                  </a:lnTo>
                  <a:lnTo>
                    <a:pt x="70380" y="15429"/>
                  </a:lnTo>
                  <a:lnTo>
                    <a:pt x="66056" y="23224"/>
                  </a:lnTo>
                  <a:lnTo>
                    <a:pt x="63572" y="31854"/>
                  </a:lnTo>
                  <a:lnTo>
                    <a:pt x="63191" y="40577"/>
                  </a:lnTo>
                  <a:lnTo>
                    <a:pt x="65505" y="48286"/>
                  </a:lnTo>
                  <a:lnTo>
                    <a:pt x="70570" y="54457"/>
                  </a:lnTo>
                  <a:lnTo>
                    <a:pt x="77698" y="58766"/>
                  </a:lnTo>
                  <a:lnTo>
                    <a:pt x="85768" y="60841"/>
                  </a:lnTo>
                  <a:lnTo>
                    <a:pt x="94043" y="60768"/>
                  </a:lnTo>
                  <a:lnTo>
                    <a:pt x="102332" y="60664"/>
                  </a:lnTo>
                  <a:lnTo>
                    <a:pt x="109879" y="63342"/>
                  </a:lnTo>
                  <a:lnTo>
                    <a:pt x="115622" y="68887"/>
                  </a:lnTo>
                  <a:lnTo>
                    <a:pt x="120021" y="76778"/>
                  </a:lnTo>
                  <a:lnTo>
                    <a:pt x="123728" y="86472"/>
                  </a:lnTo>
                  <a:lnTo>
                    <a:pt x="126985" y="97490"/>
                  </a:lnTo>
                  <a:lnTo>
                    <a:pt x="129682" y="109453"/>
                  </a:lnTo>
                  <a:lnTo>
                    <a:pt x="131765" y="122069"/>
                  </a:lnTo>
                  <a:lnTo>
                    <a:pt x="132966" y="134804"/>
                  </a:lnTo>
                  <a:lnTo>
                    <a:pt x="132777" y="146899"/>
                  </a:lnTo>
                  <a:lnTo>
                    <a:pt x="131043" y="157997"/>
                  </a:lnTo>
                  <a:lnTo>
                    <a:pt x="127755" y="168092"/>
                  </a:lnTo>
                  <a:lnTo>
                    <a:pt x="122881" y="177342"/>
                  </a:lnTo>
                  <a:lnTo>
                    <a:pt x="116561" y="185929"/>
                  </a:lnTo>
                  <a:lnTo>
                    <a:pt x="108894" y="193698"/>
                  </a:lnTo>
                  <a:lnTo>
                    <a:pt x="99854" y="200172"/>
                  </a:lnTo>
                  <a:lnTo>
                    <a:pt x="89557" y="205201"/>
                  </a:lnTo>
                  <a:lnTo>
                    <a:pt x="78391" y="209088"/>
                  </a:lnTo>
                  <a:lnTo>
                    <a:pt x="66904" y="212396"/>
                  </a:lnTo>
                  <a:lnTo>
                    <a:pt x="55448" y="215509"/>
                  </a:lnTo>
                  <a:lnTo>
                    <a:pt x="44420" y="218460"/>
                  </a:lnTo>
                  <a:lnTo>
                    <a:pt x="33162" y="221309"/>
                  </a:lnTo>
                  <a:lnTo>
                    <a:pt x="19572" y="224313"/>
                  </a:lnTo>
                  <a:lnTo>
                    <a:pt x="0" y="2279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4153229" y="5754021"/>
              <a:ext cx="94757" cy="125367"/>
            </a:xfrm>
            <a:custGeom>
              <a:avLst/>
              <a:gdLst/>
              <a:ahLst/>
              <a:cxnLst/>
              <a:rect l="0" t="0" r="0" b="0"/>
              <a:pathLst>
                <a:path w="94757" h="125367">
                  <a:moveTo>
                    <a:pt x="0" y="63171"/>
                  </a:moveTo>
                  <a:lnTo>
                    <a:pt x="2933" y="71973"/>
                  </a:lnTo>
                  <a:lnTo>
                    <a:pt x="5716" y="80319"/>
                  </a:lnTo>
                  <a:lnTo>
                    <a:pt x="8615" y="89018"/>
                  </a:lnTo>
                  <a:lnTo>
                    <a:pt x="11655" y="98139"/>
                  </a:lnTo>
                  <a:lnTo>
                    <a:pt x="14821" y="107634"/>
                  </a:lnTo>
                  <a:lnTo>
                    <a:pt x="18060" y="117346"/>
                  </a:lnTo>
                  <a:lnTo>
                    <a:pt x="20475" y="124419"/>
                  </a:lnTo>
                  <a:lnTo>
                    <a:pt x="21007" y="125366"/>
                  </a:lnTo>
                  <a:lnTo>
                    <a:pt x="20057" y="121268"/>
                  </a:lnTo>
                  <a:lnTo>
                    <a:pt x="18159" y="113919"/>
                  </a:lnTo>
                  <a:lnTo>
                    <a:pt x="15670" y="104805"/>
                  </a:lnTo>
                  <a:lnTo>
                    <a:pt x="12827" y="94833"/>
                  </a:lnTo>
                  <a:lnTo>
                    <a:pt x="10258" y="84477"/>
                  </a:lnTo>
                  <a:lnTo>
                    <a:pt x="8967" y="73963"/>
                  </a:lnTo>
                  <a:lnTo>
                    <a:pt x="9401" y="63404"/>
                  </a:lnTo>
                  <a:lnTo>
                    <a:pt x="11659" y="53171"/>
                  </a:lnTo>
                  <a:lnTo>
                    <a:pt x="15766" y="43893"/>
                  </a:lnTo>
                  <a:lnTo>
                    <a:pt x="21529" y="35834"/>
                  </a:lnTo>
                  <a:lnTo>
                    <a:pt x="28634" y="28929"/>
                  </a:lnTo>
                  <a:lnTo>
                    <a:pt x="36757" y="22974"/>
                  </a:lnTo>
                  <a:lnTo>
                    <a:pt x="45612" y="17748"/>
                  </a:lnTo>
                  <a:lnTo>
                    <a:pt x="54719" y="13206"/>
                  </a:lnTo>
                  <a:lnTo>
                    <a:pt x="64394" y="9033"/>
                  </a:lnTo>
                  <a:lnTo>
                    <a:pt x="76603" y="4859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4236530" y="5759678"/>
              <a:ext cx="116741" cy="124924"/>
            </a:xfrm>
            <a:custGeom>
              <a:avLst/>
              <a:gdLst/>
              <a:ahLst/>
              <a:cxnLst/>
              <a:rect l="0" t="0" r="0" b="0"/>
              <a:pathLst>
                <a:path w="116741" h="124924">
                  <a:moveTo>
                    <a:pt x="21984" y="57514"/>
                  </a:moveTo>
                  <a:lnTo>
                    <a:pt x="30785" y="60314"/>
                  </a:lnTo>
                  <a:lnTo>
                    <a:pt x="39132" y="61816"/>
                  </a:lnTo>
                  <a:lnTo>
                    <a:pt x="47826" y="62117"/>
                  </a:lnTo>
                  <a:lnTo>
                    <a:pt x="56774" y="61265"/>
                  </a:lnTo>
                  <a:lnTo>
                    <a:pt x="65620" y="59149"/>
                  </a:lnTo>
                  <a:lnTo>
                    <a:pt x="74146" y="55822"/>
                  </a:lnTo>
                  <a:lnTo>
                    <a:pt x="81816" y="51315"/>
                  </a:lnTo>
                  <a:lnTo>
                    <a:pt x="87748" y="45547"/>
                  </a:lnTo>
                  <a:lnTo>
                    <a:pt x="91610" y="38605"/>
                  </a:lnTo>
                  <a:lnTo>
                    <a:pt x="93233" y="31014"/>
                  </a:lnTo>
                  <a:lnTo>
                    <a:pt x="92360" y="23613"/>
                  </a:lnTo>
                  <a:lnTo>
                    <a:pt x="89101" y="16868"/>
                  </a:lnTo>
                  <a:lnTo>
                    <a:pt x="83678" y="11037"/>
                  </a:lnTo>
                  <a:lnTo>
                    <a:pt x="76233" y="6345"/>
                  </a:lnTo>
                  <a:lnTo>
                    <a:pt x="67055" y="2793"/>
                  </a:lnTo>
                  <a:lnTo>
                    <a:pt x="56830" y="544"/>
                  </a:lnTo>
                  <a:lnTo>
                    <a:pt x="46515" y="0"/>
                  </a:lnTo>
                  <a:lnTo>
                    <a:pt x="36664" y="1229"/>
                  </a:lnTo>
                  <a:lnTo>
                    <a:pt x="27596" y="4171"/>
                  </a:lnTo>
                  <a:lnTo>
                    <a:pt x="19578" y="8811"/>
                  </a:lnTo>
                  <a:lnTo>
                    <a:pt x="12639" y="14970"/>
                  </a:lnTo>
                  <a:lnTo>
                    <a:pt x="6962" y="22357"/>
                  </a:lnTo>
                  <a:lnTo>
                    <a:pt x="2964" y="30677"/>
                  </a:lnTo>
                  <a:lnTo>
                    <a:pt x="716" y="39678"/>
                  </a:lnTo>
                  <a:lnTo>
                    <a:pt x="0" y="49160"/>
                  </a:lnTo>
                  <a:lnTo>
                    <a:pt x="499" y="58976"/>
                  </a:lnTo>
                  <a:lnTo>
                    <a:pt x="1910" y="69019"/>
                  </a:lnTo>
                  <a:lnTo>
                    <a:pt x="4142" y="79051"/>
                  </a:lnTo>
                  <a:lnTo>
                    <a:pt x="7310" y="88714"/>
                  </a:lnTo>
                  <a:lnTo>
                    <a:pt x="11410" y="97834"/>
                  </a:lnTo>
                  <a:lnTo>
                    <a:pt x="16637" y="106094"/>
                  </a:lnTo>
                  <a:lnTo>
                    <a:pt x="23435" y="112964"/>
                  </a:lnTo>
                  <a:lnTo>
                    <a:pt x="31898" y="118281"/>
                  </a:lnTo>
                  <a:lnTo>
                    <a:pt x="41667" y="122038"/>
                  </a:lnTo>
                  <a:lnTo>
                    <a:pt x="52134" y="124202"/>
                  </a:lnTo>
                  <a:lnTo>
                    <a:pt x="62866" y="124923"/>
                  </a:lnTo>
                  <a:lnTo>
                    <a:pt x="73389" y="124624"/>
                  </a:lnTo>
                  <a:lnTo>
                    <a:pt x="84246" y="123876"/>
                  </a:lnTo>
                  <a:lnTo>
                    <a:pt x="97499" y="122619"/>
                  </a:lnTo>
                  <a:lnTo>
                    <a:pt x="116740" y="1206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4395384" y="5760955"/>
              <a:ext cx="82299" cy="135568"/>
            </a:xfrm>
            <a:custGeom>
              <a:avLst/>
              <a:gdLst/>
              <a:ahLst/>
              <a:cxnLst/>
              <a:rect l="0" t="0" r="0" b="0"/>
              <a:pathLst>
                <a:path w="82299" h="135568">
                  <a:moveTo>
                    <a:pt x="73700" y="3595"/>
                  </a:moveTo>
                  <a:lnTo>
                    <a:pt x="64898" y="862"/>
                  </a:lnTo>
                  <a:lnTo>
                    <a:pt x="56552" y="0"/>
                  </a:lnTo>
                  <a:lnTo>
                    <a:pt x="47858" y="990"/>
                  </a:lnTo>
                  <a:lnTo>
                    <a:pt x="38909" y="3529"/>
                  </a:lnTo>
                  <a:lnTo>
                    <a:pt x="30063" y="7313"/>
                  </a:lnTo>
                  <a:lnTo>
                    <a:pt x="21542" y="12049"/>
                  </a:lnTo>
                  <a:lnTo>
                    <a:pt x="14045" y="17482"/>
                  </a:lnTo>
                  <a:lnTo>
                    <a:pt x="8761" y="23412"/>
                  </a:lnTo>
                  <a:lnTo>
                    <a:pt x="6153" y="29681"/>
                  </a:lnTo>
                  <a:lnTo>
                    <a:pt x="6354" y="35852"/>
                  </a:lnTo>
                  <a:lnTo>
                    <a:pt x="9524" y="41236"/>
                  </a:lnTo>
                  <a:lnTo>
                    <a:pt x="15426" y="45530"/>
                  </a:lnTo>
                  <a:lnTo>
                    <a:pt x="23249" y="49091"/>
                  </a:lnTo>
                  <a:lnTo>
                    <a:pt x="31853" y="52711"/>
                  </a:lnTo>
                  <a:lnTo>
                    <a:pt x="40514" y="56857"/>
                  </a:lnTo>
                  <a:lnTo>
                    <a:pt x="48932" y="61644"/>
                  </a:lnTo>
                  <a:lnTo>
                    <a:pt x="57037" y="67017"/>
                  </a:lnTo>
                  <a:lnTo>
                    <a:pt x="64843" y="72864"/>
                  </a:lnTo>
                  <a:lnTo>
                    <a:pt x="71915" y="79232"/>
                  </a:lnTo>
                  <a:lnTo>
                    <a:pt x="77388" y="86331"/>
                  </a:lnTo>
                  <a:lnTo>
                    <a:pt x="80914" y="94206"/>
                  </a:lnTo>
                  <a:lnTo>
                    <a:pt x="82298" y="102441"/>
                  </a:lnTo>
                  <a:lnTo>
                    <a:pt x="81259" y="110282"/>
                  </a:lnTo>
                  <a:lnTo>
                    <a:pt x="77885" y="117326"/>
                  </a:lnTo>
                  <a:lnTo>
                    <a:pt x="72383" y="123359"/>
                  </a:lnTo>
                  <a:lnTo>
                    <a:pt x="64887" y="128187"/>
                  </a:lnTo>
                  <a:lnTo>
                    <a:pt x="55678" y="131834"/>
                  </a:lnTo>
                  <a:lnTo>
                    <a:pt x="45530" y="134294"/>
                  </a:lnTo>
                  <a:lnTo>
                    <a:pt x="34519" y="135567"/>
                  </a:lnTo>
                  <a:lnTo>
                    <a:pt x="20565" y="134647"/>
                  </a:lnTo>
                  <a:lnTo>
                    <a:pt x="0" y="1299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4542783" y="5775078"/>
              <a:ext cx="92081" cy="126343"/>
            </a:xfrm>
            <a:custGeom>
              <a:avLst/>
              <a:gdLst/>
              <a:ahLst/>
              <a:cxnLst/>
              <a:rect l="0" t="0" r="0" b="0"/>
              <a:pathLst>
                <a:path w="92081" h="126343">
                  <a:moveTo>
                    <a:pt x="73699" y="0"/>
                  </a:moveTo>
                  <a:lnTo>
                    <a:pt x="62099" y="134"/>
                  </a:lnTo>
                  <a:lnTo>
                    <a:pt x="52250" y="1415"/>
                  </a:lnTo>
                  <a:lnTo>
                    <a:pt x="43250" y="4012"/>
                  </a:lnTo>
                  <a:lnTo>
                    <a:pt x="34981" y="7905"/>
                  </a:lnTo>
                  <a:lnTo>
                    <a:pt x="27601" y="13186"/>
                  </a:lnTo>
                  <a:lnTo>
                    <a:pt x="21150" y="19763"/>
                  </a:lnTo>
                  <a:lnTo>
                    <a:pt x="16162" y="27090"/>
                  </a:lnTo>
                  <a:lnTo>
                    <a:pt x="13701" y="34304"/>
                  </a:lnTo>
                  <a:lnTo>
                    <a:pt x="14126" y="40915"/>
                  </a:lnTo>
                  <a:lnTo>
                    <a:pt x="17175" y="46485"/>
                  </a:lnTo>
                  <a:lnTo>
                    <a:pt x="22344" y="50468"/>
                  </a:lnTo>
                  <a:lnTo>
                    <a:pt x="29115" y="52744"/>
                  </a:lnTo>
                  <a:lnTo>
                    <a:pt x="37046" y="53831"/>
                  </a:lnTo>
                  <a:lnTo>
                    <a:pt x="45798" y="54653"/>
                  </a:lnTo>
                  <a:lnTo>
                    <a:pt x="55111" y="55782"/>
                  </a:lnTo>
                  <a:lnTo>
                    <a:pt x="64479" y="57734"/>
                  </a:lnTo>
                  <a:lnTo>
                    <a:pt x="73161" y="61114"/>
                  </a:lnTo>
                  <a:lnTo>
                    <a:pt x="80801" y="66098"/>
                  </a:lnTo>
                  <a:lnTo>
                    <a:pt x="86913" y="72362"/>
                  </a:lnTo>
                  <a:lnTo>
                    <a:pt x="90738" y="79315"/>
                  </a:lnTo>
                  <a:lnTo>
                    <a:pt x="92080" y="86535"/>
                  </a:lnTo>
                  <a:lnTo>
                    <a:pt x="91049" y="93649"/>
                  </a:lnTo>
                  <a:lnTo>
                    <a:pt x="87781" y="100264"/>
                  </a:lnTo>
                  <a:lnTo>
                    <a:pt x="82582" y="106222"/>
                  </a:lnTo>
                  <a:lnTo>
                    <a:pt x="75689" y="111390"/>
                  </a:lnTo>
                  <a:lnTo>
                    <a:pt x="67177" y="115570"/>
                  </a:lnTo>
                  <a:lnTo>
                    <a:pt x="57247" y="118755"/>
                  </a:lnTo>
                  <a:lnTo>
                    <a:pt x="46596" y="121086"/>
                  </a:lnTo>
                  <a:lnTo>
                    <a:pt x="35184" y="122996"/>
                  </a:lnTo>
                  <a:lnTo>
                    <a:pt x="20896" y="12465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4700711" y="5817192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67" y="11668"/>
                  </a:lnTo>
                  <a:lnTo>
                    <a:pt x="707" y="22156"/>
                  </a:lnTo>
                  <a:lnTo>
                    <a:pt x="1999" y="32454"/>
                  </a:lnTo>
                  <a:lnTo>
                    <a:pt x="3694" y="42676"/>
                  </a:lnTo>
                  <a:lnTo>
                    <a:pt x="5545" y="53944"/>
                  </a:lnTo>
                  <a:lnTo>
                    <a:pt x="7712" y="69488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4700711" y="57224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4763882" y="5775078"/>
              <a:ext cx="94757" cy="104187"/>
            </a:xfrm>
            <a:custGeom>
              <a:avLst/>
              <a:gdLst/>
              <a:ahLst/>
              <a:cxnLst/>
              <a:rect l="0" t="0" r="0" b="0"/>
              <a:pathLst>
                <a:path w="94757" h="104187">
                  <a:moveTo>
                    <a:pt x="0" y="21057"/>
                  </a:moveTo>
                  <a:lnTo>
                    <a:pt x="3000" y="29858"/>
                  </a:lnTo>
                  <a:lnTo>
                    <a:pt x="6423" y="38205"/>
                  </a:lnTo>
                  <a:lnTo>
                    <a:pt x="10619" y="46899"/>
                  </a:lnTo>
                  <a:lnTo>
                    <a:pt x="15519" y="55847"/>
                  </a:lnTo>
                  <a:lnTo>
                    <a:pt x="21000" y="64694"/>
                  </a:lnTo>
                  <a:lnTo>
                    <a:pt x="26931" y="73233"/>
                  </a:lnTo>
                  <a:lnTo>
                    <a:pt x="33193" y="81421"/>
                  </a:lnTo>
                  <a:lnTo>
                    <a:pt x="39691" y="89298"/>
                  </a:lnTo>
                  <a:lnTo>
                    <a:pt x="46358" y="96883"/>
                  </a:lnTo>
                  <a:lnTo>
                    <a:pt x="53220" y="102634"/>
                  </a:lnTo>
                  <a:lnTo>
                    <a:pt x="59590" y="104186"/>
                  </a:lnTo>
                  <a:lnTo>
                    <a:pt x="64506" y="101651"/>
                  </a:lnTo>
                  <a:lnTo>
                    <a:pt x="68364" y="96209"/>
                  </a:lnTo>
                  <a:lnTo>
                    <a:pt x="71728" y="88901"/>
                  </a:lnTo>
                  <a:lnTo>
                    <a:pt x="74936" y="80424"/>
                  </a:lnTo>
                  <a:lnTo>
                    <a:pt x="78138" y="71213"/>
                  </a:lnTo>
                  <a:lnTo>
                    <a:pt x="81385" y="61543"/>
                  </a:lnTo>
                  <a:lnTo>
                    <a:pt x="84535" y="51650"/>
                  </a:lnTo>
                  <a:lnTo>
                    <a:pt x="87593" y="40598"/>
                  </a:lnTo>
                  <a:lnTo>
                    <a:pt x="90829" y="25185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4912648" y="5783357"/>
              <a:ext cx="167089" cy="149649"/>
            </a:xfrm>
            <a:custGeom>
              <a:avLst/>
              <a:gdLst/>
              <a:ahLst/>
              <a:cxnLst/>
              <a:rect l="0" t="0" r="0" b="0"/>
              <a:pathLst>
                <a:path w="167089" h="149649">
                  <a:moveTo>
                    <a:pt x="9161" y="54892"/>
                  </a:moveTo>
                  <a:lnTo>
                    <a:pt x="18029" y="57758"/>
                  </a:lnTo>
                  <a:lnTo>
                    <a:pt x="27016" y="59901"/>
                  </a:lnTo>
                  <a:lnTo>
                    <a:pt x="37002" y="61495"/>
                  </a:lnTo>
                  <a:lnTo>
                    <a:pt x="47637" y="62330"/>
                  </a:lnTo>
                  <a:lnTo>
                    <a:pt x="58152" y="61882"/>
                  </a:lnTo>
                  <a:lnTo>
                    <a:pt x="68091" y="59968"/>
                  </a:lnTo>
                  <a:lnTo>
                    <a:pt x="76859" y="56558"/>
                  </a:lnTo>
                  <a:lnTo>
                    <a:pt x="83601" y="51601"/>
                  </a:lnTo>
                  <a:lnTo>
                    <a:pt x="88047" y="45234"/>
                  </a:lnTo>
                  <a:lnTo>
                    <a:pt x="90249" y="37876"/>
                  </a:lnTo>
                  <a:lnTo>
                    <a:pt x="90304" y="30106"/>
                  </a:lnTo>
                  <a:lnTo>
                    <a:pt x="88485" y="22304"/>
                  </a:lnTo>
                  <a:lnTo>
                    <a:pt x="84844" y="14950"/>
                  </a:lnTo>
                  <a:lnTo>
                    <a:pt x="79136" y="8697"/>
                  </a:lnTo>
                  <a:lnTo>
                    <a:pt x="71421" y="3806"/>
                  </a:lnTo>
                  <a:lnTo>
                    <a:pt x="62327" y="677"/>
                  </a:lnTo>
                  <a:lnTo>
                    <a:pt x="52848" y="0"/>
                  </a:lnTo>
                  <a:lnTo>
                    <a:pt x="43587" y="1917"/>
                  </a:lnTo>
                  <a:lnTo>
                    <a:pt x="34763" y="6119"/>
                  </a:lnTo>
                  <a:lnTo>
                    <a:pt x="26383" y="12136"/>
                  </a:lnTo>
                  <a:lnTo>
                    <a:pt x="18392" y="19515"/>
                  </a:lnTo>
                  <a:lnTo>
                    <a:pt x="11196" y="28042"/>
                  </a:lnTo>
                  <a:lnTo>
                    <a:pt x="5640" y="37734"/>
                  </a:lnTo>
                  <a:lnTo>
                    <a:pt x="2049" y="48504"/>
                  </a:lnTo>
                  <a:lnTo>
                    <a:pt x="281" y="60004"/>
                  </a:lnTo>
                  <a:lnTo>
                    <a:pt x="0" y="71723"/>
                  </a:lnTo>
                  <a:lnTo>
                    <a:pt x="855" y="83339"/>
                  </a:lnTo>
                  <a:lnTo>
                    <a:pt x="2868" y="94408"/>
                  </a:lnTo>
                  <a:lnTo>
                    <a:pt x="6412" y="104310"/>
                  </a:lnTo>
                  <a:lnTo>
                    <a:pt x="11571" y="112818"/>
                  </a:lnTo>
                  <a:lnTo>
                    <a:pt x="18152" y="120040"/>
                  </a:lnTo>
                  <a:lnTo>
                    <a:pt x="25864" y="126213"/>
                  </a:lnTo>
                  <a:lnTo>
                    <a:pt x="34428" y="131589"/>
                  </a:lnTo>
                  <a:lnTo>
                    <a:pt x="43771" y="136219"/>
                  </a:lnTo>
                  <a:lnTo>
                    <a:pt x="54020" y="139966"/>
                  </a:lnTo>
                  <a:lnTo>
                    <a:pt x="65173" y="142823"/>
                  </a:lnTo>
                  <a:lnTo>
                    <a:pt x="77102" y="144914"/>
                  </a:lnTo>
                  <a:lnTo>
                    <a:pt x="89641" y="146401"/>
                  </a:lnTo>
                  <a:lnTo>
                    <a:pt x="102620" y="147439"/>
                  </a:lnTo>
                  <a:lnTo>
                    <a:pt x="115496" y="148154"/>
                  </a:lnTo>
                  <a:lnTo>
                    <a:pt x="128727" y="148720"/>
                  </a:lnTo>
                  <a:lnTo>
                    <a:pt x="144590" y="149190"/>
                  </a:lnTo>
                  <a:lnTo>
                    <a:pt x="167088" y="1496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93" name="Straight Connector 192"/>
          <p:cNvCxnSpPr/>
          <p:nvPr/>
        </p:nvCxnSpPr>
        <p:spPr>
          <a:xfrm>
            <a:off x="21056" y="2232041"/>
            <a:ext cx="1013894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Straight Connector 193"/>
          <p:cNvCxnSpPr/>
          <p:nvPr/>
        </p:nvCxnSpPr>
        <p:spPr>
          <a:xfrm>
            <a:off x="42113" y="4664124"/>
            <a:ext cx="1011788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402258" y="548655"/>
            <a:ext cx="331244" cy="373595"/>
            <a:chOff x="402258" y="548655"/>
            <a:chExt cx="331244" cy="373595"/>
          </a:xfrm>
        </p:grpSpPr>
        <p:sp>
          <p:nvSpPr>
            <p:cNvPr id="2" name="Freeform 1"/>
            <p:cNvSpPr/>
            <p:nvPr/>
          </p:nvSpPr>
          <p:spPr>
            <a:xfrm rot="376200">
              <a:off x="581753" y="585633"/>
              <a:ext cx="18345" cy="273741"/>
            </a:xfrm>
            <a:custGeom>
              <a:avLst/>
              <a:gdLst/>
              <a:ahLst/>
              <a:cxnLst/>
              <a:rect l="0" t="0" r="0" b="0"/>
              <a:pathLst>
                <a:path w="18345" h="273741">
                  <a:moveTo>
                    <a:pt x="7816" y="0"/>
                  </a:moveTo>
                  <a:lnTo>
                    <a:pt x="4949" y="11802"/>
                  </a:lnTo>
                  <a:lnTo>
                    <a:pt x="2807" y="23571"/>
                  </a:lnTo>
                  <a:lnTo>
                    <a:pt x="1208" y="36466"/>
                  </a:lnTo>
                  <a:lnTo>
                    <a:pt x="201" y="50487"/>
                  </a:lnTo>
                  <a:lnTo>
                    <a:pt x="0" y="65463"/>
                  </a:lnTo>
                  <a:lnTo>
                    <a:pt x="656" y="81177"/>
                  </a:lnTo>
                  <a:lnTo>
                    <a:pt x="2067" y="97107"/>
                  </a:lnTo>
                  <a:lnTo>
                    <a:pt x="4080" y="112482"/>
                  </a:lnTo>
                  <a:lnTo>
                    <a:pt x="6538" y="126931"/>
                  </a:lnTo>
                  <a:lnTo>
                    <a:pt x="9152" y="140595"/>
                  </a:lnTo>
                  <a:lnTo>
                    <a:pt x="11520" y="153925"/>
                  </a:lnTo>
                  <a:lnTo>
                    <a:pt x="13442" y="167231"/>
                  </a:lnTo>
                  <a:lnTo>
                    <a:pt x="14900" y="180644"/>
                  </a:lnTo>
                  <a:lnTo>
                    <a:pt x="15961" y="194196"/>
                  </a:lnTo>
                  <a:lnTo>
                    <a:pt x="16712" y="207863"/>
                  </a:lnTo>
                  <a:lnTo>
                    <a:pt x="17236" y="221204"/>
                  </a:lnTo>
                  <a:lnTo>
                    <a:pt x="17653" y="234798"/>
                  </a:lnTo>
                  <a:lnTo>
                    <a:pt x="18001" y="250957"/>
                  </a:lnTo>
                  <a:lnTo>
                    <a:pt x="18344" y="2737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 rot="376200">
              <a:off x="475083" y="623007"/>
              <a:ext cx="137479" cy="154870"/>
            </a:xfrm>
            <a:custGeom>
              <a:avLst/>
              <a:gdLst/>
              <a:ahLst/>
              <a:cxnLst/>
              <a:rect l="0" t="0" r="0" b="0"/>
              <a:pathLst>
                <a:path w="137479" h="154870">
                  <a:moveTo>
                    <a:pt x="137478" y="42114"/>
                  </a:moveTo>
                  <a:lnTo>
                    <a:pt x="131611" y="47982"/>
                  </a:lnTo>
                  <a:lnTo>
                    <a:pt x="126046" y="53546"/>
                  </a:lnTo>
                  <a:lnTo>
                    <a:pt x="120247" y="59345"/>
                  </a:lnTo>
                  <a:lnTo>
                    <a:pt x="114167" y="65426"/>
                  </a:lnTo>
                  <a:lnTo>
                    <a:pt x="107837" y="71756"/>
                  </a:lnTo>
                  <a:lnTo>
                    <a:pt x="101309" y="78288"/>
                  </a:lnTo>
                  <a:lnTo>
                    <a:pt x="94633" y="85137"/>
                  </a:lnTo>
                  <a:lnTo>
                    <a:pt x="87850" y="92568"/>
                  </a:lnTo>
                  <a:lnTo>
                    <a:pt x="80992" y="100675"/>
                  </a:lnTo>
                  <a:lnTo>
                    <a:pt x="74083" y="109237"/>
                  </a:lnTo>
                  <a:lnTo>
                    <a:pt x="67138" y="117830"/>
                  </a:lnTo>
                  <a:lnTo>
                    <a:pt x="60164" y="126198"/>
                  </a:lnTo>
                  <a:lnTo>
                    <a:pt x="53006" y="134103"/>
                  </a:lnTo>
                  <a:lnTo>
                    <a:pt x="45361" y="141259"/>
                  </a:lnTo>
                  <a:lnTo>
                    <a:pt x="37113" y="147570"/>
                  </a:lnTo>
                  <a:lnTo>
                    <a:pt x="28624" y="152467"/>
                  </a:lnTo>
                  <a:lnTo>
                    <a:pt x="20611" y="154869"/>
                  </a:lnTo>
                  <a:lnTo>
                    <a:pt x="13457" y="154406"/>
                  </a:lnTo>
                  <a:lnTo>
                    <a:pt x="7519" y="151331"/>
                  </a:lnTo>
                  <a:lnTo>
                    <a:pt x="3287" y="146145"/>
                  </a:lnTo>
                  <a:lnTo>
                    <a:pt x="854" y="139359"/>
                  </a:lnTo>
                  <a:lnTo>
                    <a:pt x="0" y="131248"/>
                  </a:lnTo>
                  <a:lnTo>
                    <a:pt x="400" y="121842"/>
                  </a:lnTo>
                  <a:lnTo>
                    <a:pt x="1736" y="111268"/>
                  </a:lnTo>
                  <a:lnTo>
                    <a:pt x="3748" y="99900"/>
                  </a:lnTo>
                  <a:lnTo>
                    <a:pt x="6234" y="88271"/>
                  </a:lnTo>
                  <a:lnTo>
                    <a:pt x="9045" y="76708"/>
                  </a:lnTo>
                  <a:lnTo>
                    <a:pt x="11925" y="65207"/>
                  </a:lnTo>
                  <a:lnTo>
                    <a:pt x="14783" y="52092"/>
                  </a:lnTo>
                  <a:lnTo>
                    <a:pt x="17868" y="32860"/>
                  </a:lnTo>
                  <a:lnTo>
                    <a:pt x="2166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 rot="376200">
              <a:off x="402258" y="548655"/>
              <a:ext cx="331244" cy="373595"/>
            </a:xfrm>
            <a:custGeom>
              <a:avLst/>
              <a:gdLst/>
              <a:ahLst/>
              <a:cxnLst/>
              <a:rect l="0" t="0" r="0" b="0"/>
              <a:pathLst>
                <a:path w="331244" h="373595">
                  <a:moveTo>
                    <a:pt x="122602" y="13409"/>
                  </a:moveTo>
                  <a:lnTo>
                    <a:pt x="110934" y="16410"/>
                  </a:lnTo>
                  <a:lnTo>
                    <a:pt x="100446" y="19833"/>
                  </a:lnTo>
                  <a:lnTo>
                    <a:pt x="90153" y="24037"/>
                  </a:lnTo>
                  <a:lnTo>
                    <a:pt x="80197" y="29284"/>
                  </a:lnTo>
                  <a:lnTo>
                    <a:pt x="71150" y="36062"/>
                  </a:lnTo>
                  <a:lnTo>
                    <a:pt x="63263" y="44494"/>
                  </a:lnTo>
                  <a:lnTo>
                    <a:pt x="56313" y="54234"/>
                  </a:lnTo>
                  <a:lnTo>
                    <a:pt x="49799" y="64678"/>
                  </a:lnTo>
                  <a:lnTo>
                    <a:pt x="43383" y="75400"/>
                  </a:lnTo>
                  <a:lnTo>
                    <a:pt x="37072" y="86190"/>
                  </a:lnTo>
                  <a:lnTo>
                    <a:pt x="31127" y="96959"/>
                  </a:lnTo>
                  <a:lnTo>
                    <a:pt x="25679" y="107686"/>
                  </a:lnTo>
                  <a:lnTo>
                    <a:pt x="20714" y="118533"/>
                  </a:lnTo>
                  <a:lnTo>
                    <a:pt x="16153" y="129815"/>
                  </a:lnTo>
                  <a:lnTo>
                    <a:pt x="11906" y="141671"/>
                  </a:lnTo>
                  <a:lnTo>
                    <a:pt x="8055" y="154076"/>
                  </a:lnTo>
                  <a:lnTo>
                    <a:pt x="4840" y="166936"/>
                  </a:lnTo>
                  <a:lnTo>
                    <a:pt x="2348" y="180145"/>
                  </a:lnTo>
                  <a:lnTo>
                    <a:pt x="675" y="193608"/>
                  </a:lnTo>
                  <a:lnTo>
                    <a:pt x="0" y="207252"/>
                  </a:lnTo>
                  <a:lnTo>
                    <a:pt x="326" y="221017"/>
                  </a:lnTo>
                  <a:lnTo>
                    <a:pt x="1511" y="234701"/>
                  </a:lnTo>
                  <a:lnTo>
                    <a:pt x="3370" y="247968"/>
                  </a:lnTo>
                  <a:lnTo>
                    <a:pt x="5737" y="260671"/>
                  </a:lnTo>
                  <a:lnTo>
                    <a:pt x="8800" y="272828"/>
                  </a:lnTo>
                  <a:lnTo>
                    <a:pt x="13066" y="284533"/>
                  </a:lnTo>
                  <a:lnTo>
                    <a:pt x="18711" y="295886"/>
                  </a:lnTo>
                  <a:lnTo>
                    <a:pt x="25452" y="306816"/>
                  </a:lnTo>
                  <a:lnTo>
                    <a:pt x="32740" y="317090"/>
                  </a:lnTo>
                  <a:lnTo>
                    <a:pt x="40201" y="326629"/>
                  </a:lnTo>
                  <a:lnTo>
                    <a:pt x="47820" y="335341"/>
                  </a:lnTo>
                  <a:lnTo>
                    <a:pt x="55840" y="343046"/>
                  </a:lnTo>
                  <a:lnTo>
                    <a:pt x="64382" y="349748"/>
                  </a:lnTo>
                  <a:lnTo>
                    <a:pt x="73423" y="355587"/>
                  </a:lnTo>
                  <a:lnTo>
                    <a:pt x="82877" y="360752"/>
                  </a:lnTo>
                  <a:lnTo>
                    <a:pt x="92649" y="365406"/>
                  </a:lnTo>
                  <a:lnTo>
                    <a:pt x="102653" y="369364"/>
                  </a:lnTo>
                  <a:lnTo>
                    <a:pt x="112822" y="372118"/>
                  </a:lnTo>
                  <a:lnTo>
                    <a:pt x="123110" y="373487"/>
                  </a:lnTo>
                  <a:lnTo>
                    <a:pt x="133646" y="373594"/>
                  </a:lnTo>
                  <a:lnTo>
                    <a:pt x="144712" y="372677"/>
                  </a:lnTo>
                  <a:lnTo>
                    <a:pt x="156414" y="370986"/>
                  </a:lnTo>
                  <a:lnTo>
                    <a:pt x="168545" y="368734"/>
                  </a:lnTo>
                  <a:lnTo>
                    <a:pt x="180688" y="366084"/>
                  </a:lnTo>
                  <a:lnTo>
                    <a:pt x="192592" y="363150"/>
                  </a:lnTo>
                  <a:lnTo>
                    <a:pt x="204026" y="359690"/>
                  </a:lnTo>
                  <a:lnTo>
                    <a:pt x="214704" y="355149"/>
                  </a:lnTo>
                  <a:lnTo>
                    <a:pt x="224555" y="349312"/>
                  </a:lnTo>
                  <a:lnTo>
                    <a:pt x="233831" y="342271"/>
                  </a:lnTo>
                  <a:lnTo>
                    <a:pt x="242988" y="334249"/>
                  </a:lnTo>
                  <a:lnTo>
                    <a:pt x="252294" y="325481"/>
                  </a:lnTo>
                  <a:lnTo>
                    <a:pt x="261512" y="316170"/>
                  </a:lnTo>
                  <a:lnTo>
                    <a:pt x="270023" y="306476"/>
                  </a:lnTo>
                  <a:lnTo>
                    <a:pt x="277530" y="296509"/>
                  </a:lnTo>
                  <a:lnTo>
                    <a:pt x="284214" y="286191"/>
                  </a:lnTo>
                  <a:lnTo>
                    <a:pt x="290545" y="275273"/>
                  </a:lnTo>
                  <a:lnTo>
                    <a:pt x="296836" y="263664"/>
                  </a:lnTo>
                  <a:lnTo>
                    <a:pt x="303063" y="251426"/>
                  </a:lnTo>
                  <a:lnTo>
                    <a:pt x="308951" y="238679"/>
                  </a:lnTo>
                  <a:lnTo>
                    <a:pt x="314356" y="225546"/>
                  </a:lnTo>
                  <a:lnTo>
                    <a:pt x="319121" y="212134"/>
                  </a:lnTo>
                  <a:lnTo>
                    <a:pt x="323017" y="198524"/>
                  </a:lnTo>
                  <a:lnTo>
                    <a:pt x="326004" y="184777"/>
                  </a:lnTo>
                  <a:lnTo>
                    <a:pt x="328195" y="170936"/>
                  </a:lnTo>
                  <a:lnTo>
                    <a:pt x="329756" y="157030"/>
                  </a:lnTo>
                  <a:lnTo>
                    <a:pt x="330837" y="143086"/>
                  </a:lnTo>
                  <a:lnTo>
                    <a:pt x="331243" y="129280"/>
                  </a:lnTo>
                  <a:lnTo>
                    <a:pt x="330460" y="115931"/>
                  </a:lnTo>
                  <a:lnTo>
                    <a:pt x="328301" y="103173"/>
                  </a:lnTo>
                  <a:lnTo>
                    <a:pt x="324885" y="90978"/>
                  </a:lnTo>
                  <a:lnTo>
                    <a:pt x="320450" y="79248"/>
                  </a:lnTo>
                  <a:lnTo>
                    <a:pt x="315240" y="67874"/>
                  </a:lnTo>
                  <a:lnTo>
                    <a:pt x="309301" y="56759"/>
                  </a:lnTo>
                  <a:lnTo>
                    <a:pt x="302491" y="45830"/>
                  </a:lnTo>
                  <a:lnTo>
                    <a:pt x="294793" y="35041"/>
                  </a:lnTo>
                  <a:lnTo>
                    <a:pt x="285996" y="24847"/>
                  </a:lnTo>
                  <a:lnTo>
                    <a:pt x="275649" y="16139"/>
                  </a:lnTo>
                  <a:lnTo>
                    <a:pt x="263650" y="9291"/>
                  </a:lnTo>
                  <a:lnTo>
                    <a:pt x="250354" y="4356"/>
                  </a:lnTo>
                  <a:lnTo>
                    <a:pt x="236366" y="1328"/>
                  </a:lnTo>
                  <a:lnTo>
                    <a:pt x="222107" y="0"/>
                  </a:lnTo>
                  <a:lnTo>
                    <a:pt x="207789" y="209"/>
                  </a:lnTo>
                  <a:lnTo>
                    <a:pt x="193498" y="1927"/>
                  </a:lnTo>
                  <a:lnTo>
                    <a:pt x="179262" y="5007"/>
                  </a:lnTo>
                  <a:lnTo>
                    <a:pt x="165245" y="9360"/>
                  </a:lnTo>
                  <a:lnTo>
                    <a:pt x="151746" y="15029"/>
                  </a:lnTo>
                  <a:lnTo>
                    <a:pt x="138889" y="21914"/>
                  </a:lnTo>
                  <a:lnTo>
                    <a:pt x="126796" y="29637"/>
                  </a:lnTo>
                  <a:lnTo>
                    <a:pt x="115667" y="37659"/>
                  </a:lnTo>
                  <a:lnTo>
                    <a:pt x="105518" y="45640"/>
                  </a:lnTo>
                  <a:lnTo>
                    <a:pt x="96322" y="53340"/>
                  </a:lnTo>
                  <a:lnTo>
                    <a:pt x="87089" y="61390"/>
                  </a:lnTo>
                  <a:lnTo>
                    <a:pt x="75890" y="71608"/>
                  </a:lnTo>
                  <a:lnTo>
                    <a:pt x="59431" y="87109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884434" y="490878"/>
            <a:ext cx="4589043" cy="694654"/>
            <a:chOff x="884434" y="490878"/>
            <a:chExt cx="4589043" cy="694654"/>
          </a:xfrm>
        </p:grpSpPr>
        <p:sp>
          <p:nvSpPr>
            <p:cNvPr id="6" name="Freeform 5"/>
            <p:cNvSpPr/>
            <p:nvPr/>
          </p:nvSpPr>
          <p:spPr>
            <a:xfrm rot="376200">
              <a:off x="884434" y="490878"/>
              <a:ext cx="231628" cy="344141"/>
            </a:xfrm>
            <a:custGeom>
              <a:avLst/>
              <a:gdLst/>
              <a:ahLst/>
              <a:cxnLst/>
              <a:rect l="0" t="0" r="0" b="0"/>
              <a:pathLst>
                <a:path w="231628" h="344141">
                  <a:moveTo>
                    <a:pt x="0" y="344140"/>
                  </a:moveTo>
                  <a:lnTo>
                    <a:pt x="2934" y="329538"/>
                  </a:lnTo>
                  <a:lnTo>
                    <a:pt x="5716" y="316268"/>
                  </a:lnTo>
                  <a:lnTo>
                    <a:pt x="8616" y="303061"/>
                  </a:lnTo>
                  <a:lnTo>
                    <a:pt x="11656" y="289547"/>
                  </a:lnTo>
                  <a:lnTo>
                    <a:pt x="14821" y="275390"/>
                  </a:lnTo>
                  <a:lnTo>
                    <a:pt x="18085" y="260483"/>
                  </a:lnTo>
                  <a:lnTo>
                    <a:pt x="21423" y="244892"/>
                  </a:lnTo>
                  <a:lnTo>
                    <a:pt x="24814" y="228746"/>
                  </a:lnTo>
                  <a:lnTo>
                    <a:pt x="28239" y="212186"/>
                  </a:lnTo>
                  <a:lnTo>
                    <a:pt x="31521" y="195490"/>
                  </a:lnTo>
                  <a:lnTo>
                    <a:pt x="34345" y="179056"/>
                  </a:lnTo>
                  <a:lnTo>
                    <a:pt x="36576" y="163077"/>
                  </a:lnTo>
                  <a:lnTo>
                    <a:pt x="38243" y="147569"/>
                  </a:lnTo>
                  <a:lnTo>
                    <a:pt x="39445" y="132461"/>
                  </a:lnTo>
                  <a:lnTo>
                    <a:pt x="40296" y="117670"/>
                  </a:lnTo>
                  <a:lnTo>
                    <a:pt x="41055" y="103279"/>
                  </a:lnTo>
                  <a:lnTo>
                    <a:pt x="42105" y="89527"/>
                  </a:lnTo>
                  <a:lnTo>
                    <a:pt x="43634" y="76563"/>
                  </a:lnTo>
                  <a:lnTo>
                    <a:pt x="45741" y="66691"/>
                  </a:lnTo>
                  <a:lnTo>
                    <a:pt x="48185" y="62925"/>
                  </a:lnTo>
                  <a:lnTo>
                    <a:pt x="50530" y="64397"/>
                  </a:lnTo>
                  <a:lnTo>
                    <a:pt x="52879" y="69339"/>
                  </a:lnTo>
                  <a:lnTo>
                    <a:pt x="55386" y="76417"/>
                  </a:lnTo>
                  <a:lnTo>
                    <a:pt x="58104" y="84791"/>
                  </a:lnTo>
                  <a:lnTo>
                    <a:pt x="61029" y="93953"/>
                  </a:lnTo>
                  <a:lnTo>
                    <a:pt x="64288" y="103439"/>
                  </a:lnTo>
                  <a:lnTo>
                    <a:pt x="68147" y="112757"/>
                  </a:lnTo>
                  <a:lnTo>
                    <a:pt x="72709" y="121663"/>
                  </a:lnTo>
                  <a:lnTo>
                    <a:pt x="78075" y="129953"/>
                  </a:lnTo>
                  <a:lnTo>
                    <a:pt x="84433" y="137380"/>
                  </a:lnTo>
                  <a:lnTo>
                    <a:pt x="91783" y="143882"/>
                  </a:lnTo>
                  <a:lnTo>
                    <a:pt x="99819" y="149079"/>
                  </a:lnTo>
                  <a:lnTo>
                    <a:pt x="108052" y="152216"/>
                  </a:lnTo>
                  <a:lnTo>
                    <a:pt x="116179" y="153060"/>
                  </a:lnTo>
                  <a:lnTo>
                    <a:pt x="124091" y="151678"/>
                  </a:lnTo>
                  <a:lnTo>
                    <a:pt x="131784" y="148167"/>
                  </a:lnTo>
                  <a:lnTo>
                    <a:pt x="139286" y="142801"/>
                  </a:lnTo>
                  <a:lnTo>
                    <a:pt x="146477" y="135794"/>
                  </a:lnTo>
                  <a:lnTo>
                    <a:pt x="153087" y="127205"/>
                  </a:lnTo>
                  <a:lnTo>
                    <a:pt x="159026" y="117214"/>
                  </a:lnTo>
                  <a:lnTo>
                    <a:pt x="164677" y="106254"/>
                  </a:lnTo>
                  <a:lnTo>
                    <a:pt x="170771" y="94907"/>
                  </a:lnTo>
                  <a:lnTo>
                    <a:pt x="177682" y="83531"/>
                  </a:lnTo>
                  <a:lnTo>
                    <a:pt x="185123" y="72115"/>
                  </a:lnTo>
                  <a:lnTo>
                    <a:pt x="192357" y="60383"/>
                  </a:lnTo>
                  <a:lnTo>
                    <a:pt x="198963" y="48198"/>
                  </a:lnTo>
                  <a:lnTo>
                    <a:pt x="204854" y="35725"/>
                  </a:lnTo>
                  <a:lnTo>
                    <a:pt x="210112" y="23345"/>
                  </a:lnTo>
                  <a:lnTo>
                    <a:pt x="214848" y="11348"/>
                  </a:lnTo>
                  <a:lnTo>
                    <a:pt x="218550" y="2435"/>
                  </a:lnTo>
                  <a:lnTo>
                    <a:pt x="220583" y="0"/>
                  </a:lnTo>
                  <a:lnTo>
                    <a:pt x="221425" y="3134"/>
                  </a:lnTo>
                  <a:lnTo>
                    <a:pt x="221323" y="10258"/>
                  </a:lnTo>
                  <a:lnTo>
                    <a:pt x="220014" y="20344"/>
                  </a:lnTo>
                  <a:lnTo>
                    <a:pt x="217417" y="32641"/>
                  </a:lnTo>
                  <a:lnTo>
                    <a:pt x="214001" y="46715"/>
                  </a:lnTo>
                  <a:lnTo>
                    <a:pt x="210607" y="62407"/>
                  </a:lnTo>
                  <a:lnTo>
                    <a:pt x="207726" y="79498"/>
                  </a:lnTo>
                  <a:lnTo>
                    <a:pt x="205485" y="97544"/>
                  </a:lnTo>
                  <a:lnTo>
                    <a:pt x="203829" y="115962"/>
                  </a:lnTo>
                  <a:lnTo>
                    <a:pt x="202645" y="134389"/>
                  </a:lnTo>
                  <a:lnTo>
                    <a:pt x="201816" y="152678"/>
                  </a:lnTo>
                  <a:lnTo>
                    <a:pt x="201243" y="170798"/>
                  </a:lnTo>
                  <a:lnTo>
                    <a:pt x="200857" y="188762"/>
                  </a:lnTo>
                  <a:lnTo>
                    <a:pt x="200764" y="206436"/>
                  </a:lnTo>
                  <a:lnTo>
                    <a:pt x="201233" y="223545"/>
                  </a:lnTo>
                  <a:lnTo>
                    <a:pt x="202365" y="239979"/>
                  </a:lnTo>
                  <a:lnTo>
                    <a:pt x="204110" y="255627"/>
                  </a:lnTo>
                  <a:lnTo>
                    <a:pt x="206352" y="270296"/>
                  </a:lnTo>
                  <a:lnTo>
                    <a:pt x="208972" y="283971"/>
                  </a:lnTo>
                  <a:lnTo>
                    <a:pt x="211906" y="296529"/>
                  </a:lnTo>
                  <a:lnTo>
                    <a:pt x="215543" y="308997"/>
                  </a:lnTo>
                  <a:lnTo>
                    <a:pt x="221319" y="323590"/>
                  </a:lnTo>
                  <a:lnTo>
                    <a:pt x="231627" y="344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 rot="376200">
              <a:off x="1173075" y="729716"/>
              <a:ext cx="13928" cy="126343"/>
            </a:xfrm>
            <a:custGeom>
              <a:avLst/>
              <a:gdLst/>
              <a:ahLst/>
              <a:cxnLst/>
              <a:rect l="0" t="0" r="0" b="0"/>
              <a:pathLst>
                <a:path w="13928" h="126343">
                  <a:moveTo>
                    <a:pt x="13927" y="0"/>
                  </a:moveTo>
                  <a:lnTo>
                    <a:pt x="10993" y="8801"/>
                  </a:lnTo>
                  <a:lnTo>
                    <a:pt x="8211" y="17148"/>
                  </a:lnTo>
                  <a:lnTo>
                    <a:pt x="5320" y="25847"/>
                  </a:lnTo>
                  <a:lnTo>
                    <a:pt x="2626" y="34968"/>
                  </a:lnTo>
                  <a:lnTo>
                    <a:pt x="757" y="44463"/>
                  </a:lnTo>
                  <a:lnTo>
                    <a:pt x="0" y="54255"/>
                  </a:lnTo>
                  <a:lnTo>
                    <a:pt x="313" y="64268"/>
                  </a:lnTo>
                  <a:lnTo>
                    <a:pt x="1515" y="74442"/>
                  </a:lnTo>
                  <a:lnTo>
                    <a:pt x="3393" y="84715"/>
                  </a:lnTo>
                  <a:lnTo>
                    <a:pt x="5612" y="94597"/>
                  </a:lnTo>
                  <a:lnTo>
                    <a:pt x="7940" y="104143"/>
                  </a:lnTo>
                  <a:lnTo>
                    <a:pt x="10576" y="114190"/>
                  </a:lnTo>
                  <a:lnTo>
                    <a:pt x="1392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 rot="376200">
              <a:off x="1195356" y="61464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 rot="376200">
              <a:off x="1277882" y="711751"/>
              <a:ext cx="111197" cy="141759"/>
            </a:xfrm>
            <a:custGeom>
              <a:avLst/>
              <a:gdLst/>
              <a:ahLst/>
              <a:cxnLst/>
              <a:rect l="0" t="0" r="0" b="0"/>
              <a:pathLst>
                <a:path w="111197" h="141759">
                  <a:moveTo>
                    <a:pt x="79611" y="23446"/>
                  </a:moveTo>
                  <a:lnTo>
                    <a:pt x="76476" y="14846"/>
                  </a:lnTo>
                  <a:lnTo>
                    <a:pt x="71773" y="8419"/>
                  </a:lnTo>
                  <a:lnTo>
                    <a:pt x="64993" y="3624"/>
                  </a:lnTo>
                  <a:lnTo>
                    <a:pt x="56719" y="601"/>
                  </a:lnTo>
                  <a:lnTo>
                    <a:pt x="47901" y="0"/>
                  </a:lnTo>
                  <a:lnTo>
                    <a:pt x="39149" y="1968"/>
                  </a:lnTo>
                  <a:lnTo>
                    <a:pt x="30864" y="6201"/>
                  </a:lnTo>
                  <a:lnTo>
                    <a:pt x="23392" y="12238"/>
                  </a:lnTo>
                  <a:lnTo>
                    <a:pt x="16827" y="19631"/>
                  </a:lnTo>
                  <a:lnTo>
                    <a:pt x="11236" y="28166"/>
                  </a:lnTo>
                  <a:lnTo>
                    <a:pt x="6764" y="37863"/>
                  </a:lnTo>
                  <a:lnTo>
                    <a:pt x="3385" y="48636"/>
                  </a:lnTo>
                  <a:lnTo>
                    <a:pt x="1096" y="60139"/>
                  </a:lnTo>
                  <a:lnTo>
                    <a:pt x="0" y="71860"/>
                  </a:lnTo>
                  <a:lnTo>
                    <a:pt x="44" y="83481"/>
                  </a:lnTo>
                  <a:lnTo>
                    <a:pt x="1208" y="94724"/>
                  </a:lnTo>
                  <a:lnTo>
                    <a:pt x="3584" y="105275"/>
                  </a:lnTo>
                  <a:lnTo>
                    <a:pt x="7116" y="115027"/>
                  </a:lnTo>
                  <a:lnTo>
                    <a:pt x="11946" y="123728"/>
                  </a:lnTo>
                  <a:lnTo>
                    <a:pt x="18469" y="130902"/>
                  </a:lnTo>
                  <a:lnTo>
                    <a:pt x="26744" y="136423"/>
                  </a:lnTo>
                  <a:lnTo>
                    <a:pt x="36385" y="140148"/>
                  </a:lnTo>
                  <a:lnTo>
                    <a:pt x="46766" y="141758"/>
                  </a:lnTo>
                  <a:lnTo>
                    <a:pt x="57440" y="141284"/>
                  </a:lnTo>
                  <a:lnTo>
                    <a:pt x="67924" y="138963"/>
                  </a:lnTo>
                  <a:lnTo>
                    <a:pt x="78750" y="134620"/>
                  </a:lnTo>
                  <a:lnTo>
                    <a:pt x="91979" y="125638"/>
                  </a:lnTo>
                  <a:lnTo>
                    <a:pt x="111196" y="1076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 rot="376200">
              <a:off x="1421315" y="520182"/>
              <a:ext cx="136872" cy="336913"/>
            </a:xfrm>
            <a:custGeom>
              <a:avLst/>
              <a:gdLst/>
              <a:ahLst/>
              <a:cxnLst/>
              <a:rect l="0" t="0" r="0" b="0"/>
              <a:pathLst>
                <a:path w="136872" h="336913">
                  <a:moveTo>
                    <a:pt x="0" y="0"/>
                  </a:moveTo>
                  <a:lnTo>
                    <a:pt x="2867" y="11736"/>
                  </a:lnTo>
                  <a:lnTo>
                    <a:pt x="5009" y="22865"/>
                  </a:lnTo>
                  <a:lnTo>
                    <a:pt x="6617" y="34467"/>
                  </a:lnTo>
                  <a:lnTo>
                    <a:pt x="7970" y="46801"/>
                  </a:lnTo>
                  <a:lnTo>
                    <a:pt x="9467" y="60110"/>
                  </a:lnTo>
                  <a:lnTo>
                    <a:pt x="11313" y="74419"/>
                  </a:lnTo>
                  <a:lnTo>
                    <a:pt x="13380" y="89597"/>
                  </a:lnTo>
                  <a:lnTo>
                    <a:pt x="15313" y="105458"/>
                  </a:lnTo>
                  <a:lnTo>
                    <a:pt x="16913" y="121820"/>
                  </a:lnTo>
                  <a:lnTo>
                    <a:pt x="18310" y="138212"/>
                  </a:lnTo>
                  <a:lnTo>
                    <a:pt x="19854" y="153910"/>
                  </a:lnTo>
                  <a:lnTo>
                    <a:pt x="21740" y="168581"/>
                  </a:lnTo>
                  <a:lnTo>
                    <a:pt x="23838" y="182397"/>
                  </a:lnTo>
                  <a:lnTo>
                    <a:pt x="25792" y="195830"/>
                  </a:lnTo>
                  <a:lnTo>
                    <a:pt x="27408" y="209204"/>
                  </a:lnTo>
                  <a:lnTo>
                    <a:pt x="28816" y="222664"/>
                  </a:lnTo>
                  <a:lnTo>
                    <a:pt x="30367" y="236248"/>
                  </a:lnTo>
                  <a:lnTo>
                    <a:pt x="32254" y="249944"/>
                  </a:lnTo>
                  <a:lnTo>
                    <a:pt x="34182" y="263568"/>
                  </a:lnTo>
                  <a:lnTo>
                    <a:pt x="35490" y="276788"/>
                  </a:lnTo>
                  <a:lnTo>
                    <a:pt x="35850" y="289388"/>
                  </a:lnTo>
                  <a:lnTo>
                    <a:pt x="35260" y="298996"/>
                  </a:lnTo>
                  <a:lnTo>
                    <a:pt x="34191" y="302398"/>
                  </a:lnTo>
                  <a:lnTo>
                    <a:pt x="33295" y="300157"/>
                  </a:lnTo>
                  <a:lnTo>
                    <a:pt x="32689" y="293893"/>
                  </a:lnTo>
                  <a:lnTo>
                    <a:pt x="32470" y="285120"/>
                  </a:lnTo>
                  <a:lnTo>
                    <a:pt x="32869" y="275072"/>
                  </a:lnTo>
                  <a:lnTo>
                    <a:pt x="33967" y="264492"/>
                  </a:lnTo>
                  <a:lnTo>
                    <a:pt x="35862" y="253904"/>
                  </a:lnTo>
                  <a:lnTo>
                    <a:pt x="38741" y="243772"/>
                  </a:lnTo>
                  <a:lnTo>
                    <a:pt x="42611" y="234299"/>
                  </a:lnTo>
                  <a:lnTo>
                    <a:pt x="47499" y="226119"/>
                  </a:lnTo>
                  <a:lnTo>
                    <a:pt x="53530" y="220356"/>
                  </a:lnTo>
                  <a:lnTo>
                    <a:pt x="60656" y="217413"/>
                  </a:lnTo>
                  <a:lnTo>
                    <a:pt x="68542" y="217216"/>
                  </a:lnTo>
                  <a:lnTo>
                    <a:pt x="76673" y="219584"/>
                  </a:lnTo>
                  <a:lnTo>
                    <a:pt x="84727" y="224143"/>
                  </a:lnTo>
                  <a:lnTo>
                    <a:pt x="92421" y="230589"/>
                  </a:lnTo>
                  <a:lnTo>
                    <a:pt x="99435" y="238794"/>
                  </a:lnTo>
                  <a:lnTo>
                    <a:pt x="105668" y="248523"/>
                  </a:lnTo>
                  <a:lnTo>
                    <a:pt x="111192" y="259306"/>
                  </a:lnTo>
                  <a:lnTo>
                    <a:pt x="116145" y="270534"/>
                  </a:lnTo>
                  <a:lnTo>
                    <a:pt x="120661" y="281815"/>
                  </a:lnTo>
                  <a:lnTo>
                    <a:pt x="124710" y="292727"/>
                  </a:lnTo>
                  <a:lnTo>
                    <a:pt x="128490" y="303894"/>
                  </a:lnTo>
                  <a:lnTo>
                    <a:pt x="132335" y="317410"/>
                  </a:lnTo>
                  <a:lnTo>
                    <a:pt x="136871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 rot="376200">
              <a:off x="1595825" y="746327"/>
              <a:ext cx="151634" cy="100887"/>
            </a:xfrm>
            <a:custGeom>
              <a:avLst/>
              <a:gdLst/>
              <a:ahLst/>
              <a:cxnLst/>
              <a:rect l="0" t="0" r="0" b="0"/>
              <a:pathLst>
                <a:path w="151634" h="100887">
                  <a:moveTo>
                    <a:pt x="56876" y="57489"/>
                  </a:moveTo>
                  <a:lnTo>
                    <a:pt x="59676" y="48620"/>
                  </a:lnTo>
                  <a:lnTo>
                    <a:pt x="61178" y="39634"/>
                  </a:lnTo>
                  <a:lnTo>
                    <a:pt x="61471" y="29661"/>
                  </a:lnTo>
                  <a:lnTo>
                    <a:pt x="60273" y="19545"/>
                  </a:lnTo>
                  <a:lnTo>
                    <a:pt x="56860" y="10975"/>
                  </a:lnTo>
                  <a:lnTo>
                    <a:pt x="51041" y="4787"/>
                  </a:lnTo>
                  <a:lnTo>
                    <a:pt x="43400" y="1149"/>
                  </a:lnTo>
                  <a:lnTo>
                    <a:pt x="34985" y="0"/>
                  </a:lnTo>
                  <a:lnTo>
                    <a:pt x="26490" y="1020"/>
                  </a:lnTo>
                  <a:lnTo>
                    <a:pt x="18539" y="4095"/>
                  </a:lnTo>
                  <a:lnTo>
                    <a:pt x="11819" y="9409"/>
                  </a:lnTo>
                  <a:lnTo>
                    <a:pt x="6574" y="16858"/>
                  </a:lnTo>
                  <a:lnTo>
                    <a:pt x="2851" y="25939"/>
                  </a:lnTo>
                  <a:lnTo>
                    <a:pt x="704" y="35942"/>
                  </a:lnTo>
                  <a:lnTo>
                    <a:pt x="0" y="46371"/>
                  </a:lnTo>
                  <a:lnTo>
                    <a:pt x="642" y="56964"/>
                  </a:lnTo>
                  <a:lnTo>
                    <a:pt x="2658" y="67602"/>
                  </a:lnTo>
                  <a:lnTo>
                    <a:pt x="5937" y="78214"/>
                  </a:lnTo>
                  <a:lnTo>
                    <a:pt x="10255" y="87965"/>
                  </a:lnTo>
                  <a:lnTo>
                    <a:pt x="15369" y="95318"/>
                  </a:lnTo>
                  <a:lnTo>
                    <a:pt x="21061" y="99624"/>
                  </a:lnTo>
                  <a:lnTo>
                    <a:pt x="27001" y="100886"/>
                  </a:lnTo>
                  <a:lnTo>
                    <a:pt x="32755" y="99308"/>
                  </a:lnTo>
                  <a:lnTo>
                    <a:pt x="38103" y="95319"/>
                  </a:lnTo>
                  <a:lnTo>
                    <a:pt x="43015" y="89442"/>
                  </a:lnTo>
                  <a:lnTo>
                    <a:pt x="47548" y="82158"/>
                  </a:lnTo>
                  <a:lnTo>
                    <a:pt x="51799" y="73899"/>
                  </a:lnTo>
                  <a:lnTo>
                    <a:pt x="56345" y="66183"/>
                  </a:lnTo>
                  <a:lnTo>
                    <a:pt x="62000" y="62407"/>
                  </a:lnTo>
                  <a:lnTo>
                    <a:pt x="68376" y="63908"/>
                  </a:lnTo>
                  <a:lnTo>
                    <a:pt x="74678" y="68713"/>
                  </a:lnTo>
                  <a:lnTo>
                    <a:pt x="81058" y="75152"/>
                  </a:lnTo>
                  <a:lnTo>
                    <a:pt x="87974" y="81896"/>
                  </a:lnTo>
                  <a:lnTo>
                    <a:pt x="95627" y="88247"/>
                  </a:lnTo>
                  <a:lnTo>
                    <a:pt x="103920" y="93658"/>
                  </a:lnTo>
                  <a:lnTo>
                    <a:pt x="113606" y="97913"/>
                  </a:lnTo>
                  <a:lnTo>
                    <a:pt x="127775" y="100260"/>
                  </a:lnTo>
                  <a:lnTo>
                    <a:pt x="151633" y="996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 rot="376200">
              <a:off x="1751182" y="713711"/>
              <a:ext cx="133709" cy="171688"/>
            </a:xfrm>
            <a:custGeom>
              <a:avLst/>
              <a:gdLst/>
              <a:ahLst/>
              <a:cxnLst/>
              <a:rect l="0" t="0" r="0" b="0"/>
              <a:pathLst>
                <a:path w="133709" h="171688">
                  <a:moveTo>
                    <a:pt x="7366" y="74546"/>
                  </a:moveTo>
                  <a:lnTo>
                    <a:pt x="16235" y="77412"/>
                  </a:lnTo>
                  <a:lnTo>
                    <a:pt x="25222" y="79555"/>
                  </a:lnTo>
                  <a:lnTo>
                    <a:pt x="35203" y="81144"/>
                  </a:lnTo>
                  <a:lnTo>
                    <a:pt x="45665" y="81806"/>
                  </a:lnTo>
                  <a:lnTo>
                    <a:pt x="55532" y="80710"/>
                  </a:lnTo>
                  <a:lnTo>
                    <a:pt x="64231" y="77547"/>
                  </a:lnTo>
                  <a:lnTo>
                    <a:pt x="71692" y="72485"/>
                  </a:lnTo>
                  <a:lnTo>
                    <a:pt x="78083" y="65880"/>
                  </a:lnTo>
                  <a:lnTo>
                    <a:pt x="83623" y="58110"/>
                  </a:lnTo>
                  <a:lnTo>
                    <a:pt x="88038" y="49659"/>
                  </a:lnTo>
                  <a:lnTo>
                    <a:pt x="90582" y="41082"/>
                  </a:lnTo>
                  <a:lnTo>
                    <a:pt x="90994" y="32696"/>
                  </a:lnTo>
                  <a:lnTo>
                    <a:pt x="89307" y="24765"/>
                  </a:lnTo>
                  <a:lnTo>
                    <a:pt x="85583" y="17584"/>
                  </a:lnTo>
                  <a:lnTo>
                    <a:pt x="80077" y="11245"/>
                  </a:lnTo>
                  <a:lnTo>
                    <a:pt x="73143" y="5987"/>
                  </a:lnTo>
                  <a:lnTo>
                    <a:pt x="65135" y="2277"/>
                  </a:lnTo>
                  <a:lnTo>
                    <a:pt x="56353" y="236"/>
                  </a:lnTo>
                  <a:lnTo>
                    <a:pt x="47188" y="0"/>
                  </a:lnTo>
                  <a:lnTo>
                    <a:pt x="38117" y="1886"/>
                  </a:lnTo>
                  <a:lnTo>
                    <a:pt x="29397" y="5869"/>
                  </a:lnTo>
                  <a:lnTo>
                    <a:pt x="21408" y="11966"/>
                  </a:lnTo>
                  <a:lnTo>
                    <a:pt x="14720" y="20403"/>
                  </a:lnTo>
                  <a:lnTo>
                    <a:pt x="9519" y="31072"/>
                  </a:lnTo>
                  <a:lnTo>
                    <a:pt x="5671" y="43456"/>
                  </a:lnTo>
                  <a:lnTo>
                    <a:pt x="2914" y="56822"/>
                  </a:lnTo>
                  <a:lnTo>
                    <a:pt x="990" y="70655"/>
                  </a:lnTo>
                  <a:lnTo>
                    <a:pt x="0" y="84515"/>
                  </a:lnTo>
                  <a:lnTo>
                    <a:pt x="384" y="97968"/>
                  </a:lnTo>
                  <a:lnTo>
                    <a:pt x="2270" y="110823"/>
                  </a:lnTo>
                  <a:lnTo>
                    <a:pt x="5502" y="122928"/>
                  </a:lnTo>
                  <a:lnTo>
                    <a:pt x="9812" y="134073"/>
                  </a:lnTo>
                  <a:lnTo>
                    <a:pt x="14944" y="144231"/>
                  </a:lnTo>
                  <a:lnTo>
                    <a:pt x="20999" y="153207"/>
                  </a:lnTo>
                  <a:lnTo>
                    <a:pt x="28420" y="160567"/>
                  </a:lnTo>
                  <a:lnTo>
                    <a:pt x="37333" y="166213"/>
                  </a:lnTo>
                  <a:lnTo>
                    <a:pt x="47420" y="170021"/>
                  </a:lnTo>
                  <a:lnTo>
                    <a:pt x="58107" y="171687"/>
                  </a:lnTo>
                  <a:lnTo>
                    <a:pt x="68995" y="171256"/>
                  </a:lnTo>
                  <a:lnTo>
                    <a:pt x="79824" y="169162"/>
                  </a:lnTo>
                  <a:lnTo>
                    <a:pt x="91663" y="165739"/>
                  </a:lnTo>
                  <a:lnTo>
                    <a:pt x="107781" y="159572"/>
                  </a:lnTo>
                  <a:lnTo>
                    <a:pt x="133708" y="1482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 rot="376200">
              <a:off x="1926149" y="516585"/>
              <a:ext cx="22366" cy="379027"/>
            </a:xfrm>
            <a:custGeom>
              <a:avLst/>
              <a:gdLst/>
              <a:ahLst/>
              <a:cxnLst/>
              <a:rect l="0" t="0" r="0" b="0"/>
              <a:pathLst>
                <a:path w="22366" h="379027">
                  <a:moveTo>
                    <a:pt x="11837" y="0"/>
                  </a:moveTo>
                  <a:lnTo>
                    <a:pt x="11837" y="11869"/>
                  </a:lnTo>
                  <a:lnTo>
                    <a:pt x="11837" y="24278"/>
                  </a:lnTo>
                  <a:lnTo>
                    <a:pt x="11828" y="38461"/>
                  </a:lnTo>
                  <a:lnTo>
                    <a:pt x="11482" y="53996"/>
                  </a:lnTo>
                  <a:lnTo>
                    <a:pt x="10185" y="69992"/>
                  </a:lnTo>
                  <a:lnTo>
                    <a:pt x="7693" y="85884"/>
                  </a:lnTo>
                  <a:lnTo>
                    <a:pt x="4560" y="101778"/>
                  </a:lnTo>
                  <a:lnTo>
                    <a:pt x="1912" y="118261"/>
                  </a:lnTo>
                  <a:lnTo>
                    <a:pt x="360" y="135641"/>
                  </a:lnTo>
                  <a:lnTo>
                    <a:pt x="0" y="153922"/>
                  </a:lnTo>
                  <a:lnTo>
                    <a:pt x="681" y="172965"/>
                  </a:lnTo>
                  <a:lnTo>
                    <a:pt x="2176" y="192594"/>
                  </a:lnTo>
                  <a:lnTo>
                    <a:pt x="4111" y="212489"/>
                  </a:lnTo>
                  <a:lnTo>
                    <a:pt x="6008" y="232218"/>
                  </a:lnTo>
                  <a:lnTo>
                    <a:pt x="7612" y="251550"/>
                  </a:lnTo>
                  <a:lnTo>
                    <a:pt x="9022" y="270122"/>
                  </a:lnTo>
                  <a:lnTo>
                    <a:pt x="10583" y="287375"/>
                  </a:lnTo>
                  <a:lnTo>
                    <a:pt x="12483" y="303123"/>
                  </a:lnTo>
                  <a:lnTo>
                    <a:pt x="14600" y="317445"/>
                  </a:lnTo>
                  <a:lnTo>
                    <a:pt x="16792" y="332115"/>
                  </a:lnTo>
                  <a:lnTo>
                    <a:pt x="19252" y="350656"/>
                  </a:lnTo>
                  <a:lnTo>
                    <a:pt x="22365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 rot="376200">
              <a:off x="2205024" y="498897"/>
              <a:ext cx="136389" cy="326384"/>
            </a:xfrm>
            <a:custGeom>
              <a:avLst/>
              <a:gdLst/>
              <a:ahLst/>
              <a:cxnLst/>
              <a:rect l="0" t="0" r="0" b="0"/>
              <a:pathLst>
                <a:path w="136389" h="326384">
                  <a:moveTo>
                    <a:pt x="10046" y="0"/>
                  </a:moveTo>
                  <a:lnTo>
                    <a:pt x="10114" y="11802"/>
                  </a:lnTo>
                  <a:lnTo>
                    <a:pt x="10754" y="23571"/>
                  </a:lnTo>
                  <a:lnTo>
                    <a:pt x="12032" y="36457"/>
                  </a:lnTo>
                  <a:lnTo>
                    <a:pt x="13201" y="50132"/>
                  </a:lnTo>
                  <a:lnTo>
                    <a:pt x="12924" y="63812"/>
                  </a:lnTo>
                  <a:lnTo>
                    <a:pt x="10595" y="77028"/>
                  </a:lnTo>
                  <a:lnTo>
                    <a:pt x="6908" y="89652"/>
                  </a:lnTo>
                  <a:lnTo>
                    <a:pt x="3423" y="101732"/>
                  </a:lnTo>
                  <a:lnTo>
                    <a:pt x="1047" y="113384"/>
                  </a:lnTo>
                  <a:lnTo>
                    <a:pt x="0" y="125209"/>
                  </a:lnTo>
                  <a:lnTo>
                    <a:pt x="152" y="138219"/>
                  </a:lnTo>
                  <a:lnTo>
                    <a:pt x="1265" y="152870"/>
                  </a:lnTo>
                  <a:lnTo>
                    <a:pt x="3099" y="168952"/>
                  </a:lnTo>
                  <a:lnTo>
                    <a:pt x="5452" y="185890"/>
                  </a:lnTo>
                  <a:lnTo>
                    <a:pt x="8172" y="203242"/>
                  </a:lnTo>
                  <a:lnTo>
                    <a:pt x="11145" y="220603"/>
                  </a:lnTo>
                  <a:lnTo>
                    <a:pt x="14293" y="237551"/>
                  </a:lnTo>
                  <a:lnTo>
                    <a:pt x="17559" y="253902"/>
                  </a:lnTo>
                  <a:lnTo>
                    <a:pt x="20905" y="269507"/>
                  </a:lnTo>
                  <a:lnTo>
                    <a:pt x="24305" y="284153"/>
                  </a:lnTo>
                  <a:lnTo>
                    <a:pt x="27721" y="297751"/>
                  </a:lnTo>
                  <a:lnTo>
                    <a:pt x="30441" y="307851"/>
                  </a:lnTo>
                  <a:lnTo>
                    <a:pt x="31723" y="311190"/>
                  </a:lnTo>
                  <a:lnTo>
                    <a:pt x="32097" y="308644"/>
                  </a:lnTo>
                  <a:lnTo>
                    <a:pt x="32235" y="302202"/>
                  </a:lnTo>
                  <a:lnTo>
                    <a:pt x="32713" y="293602"/>
                  </a:lnTo>
                  <a:lnTo>
                    <a:pt x="33778" y="283922"/>
                  </a:lnTo>
                  <a:lnTo>
                    <a:pt x="35441" y="273734"/>
                  </a:lnTo>
                  <a:lnTo>
                    <a:pt x="37611" y="263319"/>
                  </a:lnTo>
                  <a:lnTo>
                    <a:pt x="40183" y="252819"/>
                  </a:lnTo>
                  <a:lnTo>
                    <a:pt x="43380" y="242621"/>
                  </a:lnTo>
                  <a:lnTo>
                    <a:pt x="47735" y="233366"/>
                  </a:lnTo>
                  <a:lnTo>
                    <a:pt x="53438" y="225335"/>
                  </a:lnTo>
                  <a:lnTo>
                    <a:pt x="60218" y="218958"/>
                  </a:lnTo>
                  <a:lnTo>
                    <a:pt x="67532" y="214953"/>
                  </a:lnTo>
                  <a:lnTo>
                    <a:pt x="75006" y="213495"/>
                  </a:lnTo>
                  <a:lnTo>
                    <a:pt x="82463" y="214619"/>
                  </a:lnTo>
                  <a:lnTo>
                    <a:pt x="89842" y="218480"/>
                  </a:lnTo>
                  <a:lnTo>
                    <a:pt x="97131" y="224891"/>
                  </a:lnTo>
                  <a:lnTo>
                    <a:pt x="104177" y="233413"/>
                  </a:lnTo>
                  <a:lnTo>
                    <a:pt x="110689" y="243557"/>
                  </a:lnTo>
                  <a:lnTo>
                    <a:pt x="116549" y="254884"/>
                  </a:lnTo>
                  <a:lnTo>
                    <a:pt x="121653" y="266825"/>
                  </a:lnTo>
                  <a:lnTo>
                    <a:pt x="126329" y="280060"/>
                  </a:lnTo>
                  <a:lnTo>
                    <a:pt x="130988" y="297981"/>
                  </a:lnTo>
                  <a:lnTo>
                    <a:pt x="136388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 rot="376200">
              <a:off x="2373809" y="668491"/>
              <a:ext cx="149461" cy="146998"/>
            </a:xfrm>
            <a:custGeom>
              <a:avLst/>
              <a:gdLst/>
              <a:ahLst/>
              <a:cxnLst/>
              <a:rect l="0" t="0" r="0" b="0"/>
              <a:pathLst>
                <a:path w="149461" h="146998">
                  <a:moveTo>
                    <a:pt x="75760" y="39559"/>
                  </a:moveTo>
                  <a:lnTo>
                    <a:pt x="75559" y="28025"/>
                  </a:lnTo>
                  <a:lnTo>
                    <a:pt x="73639" y="18817"/>
                  </a:lnTo>
                  <a:lnTo>
                    <a:pt x="69749" y="11122"/>
                  </a:lnTo>
                  <a:lnTo>
                    <a:pt x="64170" y="5058"/>
                  </a:lnTo>
                  <a:lnTo>
                    <a:pt x="57220" y="1292"/>
                  </a:lnTo>
                  <a:lnTo>
                    <a:pt x="49230" y="0"/>
                  </a:lnTo>
                  <a:lnTo>
                    <a:pt x="40805" y="1068"/>
                  </a:lnTo>
                  <a:lnTo>
                    <a:pt x="32780" y="4362"/>
                  </a:lnTo>
                  <a:lnTo>
                    <a:pt x="25581" y="9575"/>
                  </a:lnTo>
                  <a:lnTo>
                    <a:pt x="19260" y="16308"/>
                  </a:lnTo>
                  <a:lnTo>
                    <a:pt x="13700" y="24181"/>
                  </a:lnTo>
                  <a:lnTo>
                    <a:pt x="8745" y="32886"/>
                  </a:lnTo>
                  <a:lnTo>
                    <a:pt x="4568" y="42508"/>
                  </a:lnTo>
                  <a:lnTo>
                    <a:pt x="1658" y="53483"/>
                  </a:lnTo>
                  <a:lnTo>
                    <a:pt x="180" y="65939"/>
                  </a:lnTo>
                  <a:lnTo>
                    <a:pt x="0" y="79559"/>
                  </a:lnTo>
                  <a:lnTo>
                    <a:pt x="866" y="93774"/>
                  </a:lnTo>
                  <a:lnTo>
                    <a:pt x="2537" y="108164"/>
                  </a:lnTo>
                  <a:lnTo>
                    <a:pt x="5285" y="121723"/>
                  </a:lnTo>
                  <a:lnTo>
                    <a:pt x="9863" y="132845"/>
                  </a:lnTo>
                  <a:lnTo>
                    <a:pt x="16524" y="140858"/>
                  </a:lnTo>
                  <a:lnTo>
                    <a:pt x="24590" y="145607"/>
                  </a:lnTo>
                  <a:lnTo>
                    <a:pt x="32774" y="146997"/>
                  </a:lnTo>
                  <a:lnTo>
                    <a:pt x="40310" y="145339"/>
                  </a:lnTo>
                  <a:lnTo>
                    <a:pt x="46976" y="141198"/>
                  </a:lnTo>
                  <a:lnTo>
                    <a:pt x="52828" y="135163"/>
                  </a:lnTo>
                  <a:lnTo>
                    <a:pt x="58012" y="127744"/>
                  </a:lnTo>
                  <a:lnTo>
                    <a:pt x="62528" y="119175"/>
                  </a:lnTo>
                  <a:lnTo>
                    <a:pt x="66203" y="109449"/>
                  </a:lnTo>
                  <a:lnTo>
                    <a:pt x="68997" y="98719"/>
                  </a:lnTo>
                  <a:lnTo>
                    <a:pt x="70368" y="89649"/>
                  </a:lnTo>
                  <a:lnTo>
                    <a:pt x="70382" y="85898"/>
                  </a:lnTo>
                  <a:lnTo>
                    <a:pt x="70566" y="87144"/>
                  </a:lnTo>
                  <a:lnTo>
                    <a:pt x="71626" y="91673"/>
                  </a:lnTo>
                  <a:lnTo>
                    <a:pt x="73863" y="97902"/>
                  </a:lnTo>
                  <a:lnTo>
                    <a:pt x="77266" y="104871"/>
                  </a:lnTo>
                  <a:lnTo>
                    <a:pt x="81658" y="112102"/>
                  </a:lnTo>
                  <a:lnTo>
                    <a:pt x="86817" y="119385"/>
                  </a:lnTo>
                  <a:lnTo>
                    <a:pt x="92547" y="126629"/>
                  </a:lnTo>
                  <a:lnTo>
                    <a:pt x="98850" y="133318"/>
                  </a:lnTo>
                  <a:lnTo>
                    <a:pt x="105911" y="138532"/>
                  </a:lnTo>
                  <a:lnTo>
                    <a:pt x="113809" y="141896"/>
                  </a:lnTo>
                  <a:lnTo>
                    <a:pt x="122700" y="144058"/>
                  </a:lnTo>
                  <a:lnTo>
                    <a:pt x="133875" y="145019"/>
                  </a:lnTo>
                  <a:lnTo>
                    <a:pt x="149460" y="1448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 rot="376200">
              <a:off x="2550012" y="647323"/>
              <a:ext cx="133200" cy="174385"/>
            </a:xfrm>
            <a:custGeom>
              <a:avLst/>
              <a:gdLst/>
              <a:ahLst/>
              <a:cxnLst/>
              <a:rect l="0" t="0" r="0" b="0"/>
              <a:pathLst>
                <a:path w="133200" h="174385">
                  <a:moveTo>
                    <a:pt x="133199" y="16456"/>
                  </a:moveTo>
                  <a:lnTo>
                    <a:pt x="127197" y="10723"/>
                  </a:lnTo>
                  <a:lnTo>
                    <a:pt x="120352" y="6439"/>
                  </a:lnTo>
                  <a:lnTo>
                    <a:pt x="111965" y="3237"/>
                  </a:lnTo>
                  <a:lnTo>
                    <a:pt x="102337" y="1049"/>
                  </a:lnTo>
                  <a:lnTo>
                    <a:pt x="92023" y="0"/>
                  </a:lnTo>
                  <a:lnTo>
                    <a:pt x="81415" y="63"/>
                  </a:lnTo>
                  <a:lnTo>
                    <a:pt x="70717" y="1233"/>
                  </a:lnTo>
                  <a:lnTo>
                    <a:pt x="60017" y="3609"/>
                  </a:lnTo>
                  <a:lnTo>
                    <a:pt x="49349" y="7132"/>
                  </a:lnTo>
                  <a:lnTo>
                    <a:pt x="38883" y="11614"/>
                  </a:lnTo>
                  <a:lnTo>
                    <a:pt x="28922" y="16838"/>
                  </a:lnTo>
                  <a:lnTo>
                    <a:pt x="19603" y="22615"/>
                  </a:lnTo>
                  <a:lnTo>
                    <a:pt x="11378" y="28950"/>
                  </a:lnTo>
                  <a:lnTo>
                    <a:pt x="5064" y="36033"/>
                  </a:lnTo>
                  <a:lnTo>
                    <a:pt x="964" y="43900"/>
                  </a:lnTo>
                  <a:lnTo>
                    <a:pt x="0" y="52092"/>
                  </a:lnTo>
                  <a:lnTo>
                    <a:pt x="2808" y="59052"/>
                  </a:lnTo>
                  <a:lnTo>
                    <a:pt x="8233" y="63535"/>
                  </a:lnTo>
                  <a:lnTo>
                    <a:pt x="15729" y="66072"/>
                  </a:lnTo>
                  <a:lnTo>
                    <a:pt x="24944" y="67454"/>
                  </a:lnTo>
                  <a:lnTo>
                    <a:pt x="35359" y="68537"/>
                  </a:lnTo>
                  <a:lnTo>
                    <a:pt x="46327" y="70232"/>
                  </a:lnTo>
                  <a:lnTo>
                    <a:pt x="57432" y="72957"/>
                  </a:lnTo>
                  <a:lnTo>
                    <a:pt x="68325" y="76731"/>
                  </a:lnTo>
                  <a:lnTo>
                    <a:pt x="78639" y="81394"/>
                  </a:lnTo>
                  <a:lnTo>
                    <a:pt x="88228" y="86752"/>
                  </a:lnTo>
                  <a:lnTo>
                    <a:pt x="96649" y="92786"/>
                  </a:lnTo>
                  <a:lnTo>
                    <a:pt x="103103" y="99658"/>
                  </a:lnTo>
                  <a:lnTo>
                    <a:pt x="107327" y="107384"/>
                  </a:lnTo>
                  <a:lnTo>
                    <a:pt x="109367" y="115689"/>
                  </a:lnTo>
                  <a:lnTo>
                    <a:pt x="109307" y="124109"/>
                  </a:lnTo>
                  <a:lnTo>
                    <a:pt x="107413" y="132360"/>
                  </a:lnTo>
                  <a:lnTo>
                    <a:pt x="103889" y="140188"/>
                  </a:lnTo>
                  <a:lnTo>
                    <a:pt x="98792" y="147292"/>
                  </a:lnTo>
                  <a:lnTo>
                    <a:pt x="92290" y="153581"/>
                  </a:lnTo>
                  <a:lnTo>
                    <a:pt x="84486" y="158974"/>
                  </a:lnTo>
                  <a:lnTo>
                    <a:pt x="75347" y="163305"/>
                  </a:lnTo>
                  <a:lnTo>
                    <a:pt x="64994" y="166591"/>
                  </a:lnTo>
                  <a:lnTo>
                    <a:pt x="54254" y="168991"/>
                  </a:lnTo>
                  <a:lnTo>
                    <a:pt x="43515" y="170953"/>
                  </a:lnTo>
                  <a:lnTo>
                    <a:pt x="31838" y="172652"/>
                  </a:lnTo>
                  <a:lnTo>
                    <a:pt x="17385" y="174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 rot="376200">
              <a:off x="2884777" y="660489"/>
              <a:ext cx="157928" cy="141585"/>
            </a:xfrm>
            <a:custGeom>
              <a:avLst/>
              <a:gdLst/>
              <a:ahLst/>
              <a:cxnLst/>
              <a:rect l="0" t="0" r="0" b="0"/>
              <a:pathLst>
                <a:path w="157928" h="141585">
                  <a:moveTo>
                    <a:pt x="0" y="19718"/>
                  </a:moveTo>
                  <a:lnTo>
                    <a:pt x="2933" y="31453"/>
                  </a:lnTo>
                  <a:lnTo>
                    <a:pt x="5716" y="42582"/>
                  </a:lnTo>
                  <a:lnTo>
                    <a:pt x="8615" y="54180"/>
                  </a:lnTo>
                  <a:lnTo>
                    <a:pt x="11655" y="66341"/>
                  </a:lnTo>
                  <a:lnTo>
                    <a:pt x="14821" y="79002"/>
                  </a:lnTo>
                  <a:lnTo>
                    <a:pt x="18085" y="92053"/>
                  </a:lnTo>
                  <a:lnTo>
                    <a:pt x="21422" y="105232"/>
                  </a:lnTo>
                  <a:lnTo>
                    <a:pt x="24814" y="118149"/>
                  </a:lnTo>
                  <a:lnTo>
                    <a:pt x="28190" y="130532"/>
                  </a:lnTo>
                  <a:lnTo>
                    <a:pt x="29704" y="139569"/>
                  </a:lnTo>
                  <a:lnTo>
                    <a:pt x="27927" y="141584"/>
                  </a:lnTo>
                  <a:lnTo>
                    <a:pt x="24818" y="137354"/>
                  </a:lnTo>
                  <a:lnTo>
                    <a:pt x="21515" y="128838"/>
                  </a:lnTo>
                  <a:lnTo>
                    <a:pt x="18605" y="117800"/>
                  </a:lnTo>
                  <a:lnTo>
                    <a:pt x="16295" y="105389"/>
                  </a:lnTo>
                  <a:lnTo>
                    <a:pt x="14735" y="92410"/>
                  </a:lnTo>
                  <a:lnTo>
                    <a:pt x="14133" y="79512"/>
                  </a:lnTo>
                  <a:lnTo>
                    <a:pt x="14515" y="67015"/>
                  </a:lnTo>
                  <a:lnTo>
                    <a:pt x="16075" y="55310"/>
                  </a:lnTo>
                  <a:lnTo>
                    <a:pt x="19250" y="44961"/>
                  </a:lnTo>
                  <a:lnTo>
                    <a:pt x="24123" y="36139"/>
                  </a:lnTo>
                  <a:lnTo>
                    <a:pt x="30328" y="28533"/>
                  </a:lnTo>
                  <a:lnTo>
                    <a:pt x="37247" y="21567"/>
                  </a:lnTo>
                  <a:lnTo>
                    <a:pt x="44458" y="14850"/>
                  </a:lnTo>
                  <a:lnTo>
                    <a:pt x="51906" y="8674"/>
                  </a:lnTo>
                  <a:lnTo>
                    <a:pt x="59812" y="3883"/>
                  </a:lnTo>
                  <a:lnTo>
                    <a:pt x="68268" y="860"/>
                  </a:lnTo>
                  <a:lnTo>
                    <a:pt x="76911" y="0"/>
                  </a:lnTo>
                  <a:lnTo>
                    <a:pt x="85035" y="1934"/>
                  </a:lnTo>
                  <a:lnTo>
                    <a:pt x="92281" y="6726"/>
                  </a:lnTo>
                  <a:lnTo>
                    <a:pt x="98792" y="13995"/>
                  </a:lnTo>
                  <a:lnTo>
                    <a:pt x="105006" y="23218"/>
                  </a:lnTo>
                  <a:lnTo>
                    <a:pt x="111219" y="33891"/>
                  </a:lnTo>
                  <a:lnTo>
                    <a:pt x="117394" y="45443"/>
                  </a:lnTo>
                  <a:lnTo>
                    <a:pt x="123247" y="57253"/>
                  </a:lnTo>
                  <a:lnTo>
                    <a:pt x="128633" y="68966"/>
                  </a:lnTo>
                  <a:lnTo>
                    <a:pt x="133556" y="80456"/>
                  </a:lnTo>
                  <a:lnTo>
                    <a:pt x="138090" y="91711"/>
                  </a:lnTo>
                  <a:lnTo>
                    <a:pt x="142318" y="102749"/>
                  </a:lnTo>
                  <a:lnTo>
                    <a:pt x="146171" y="112967"/>
                  </a:lnTo>
                  <a:lnTo>
                    <a:pt x="149796" y="122039"/>
                  </a:lnTo>
                  <a:lnTo>
                    <a:pt x="153514" y="129648"/>
                  </a:lnTo>
                  <a:lnTo>
                    <a:pt x="157927" y="1355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 rot="376200">
              <a:off x="3052641" y="672967"/>
              <a:ext cx="130577" cy="158304"/>
            </a:xfrm>
            <a:custGeom>
              <a:avLst/>
              <a:gdLst/>
              <a:ahLst/>
              <a:cxnLst/>
              <a:rect l="0" t="0" r="0" b="0"/>
              <a:pathLst>
                <a:path w="130577" h="158304">
                  <a:moveTo>
                    <a:pt x="0" y="87588"/>
                  </a:moveTo>
                  <a:lnTo>
                    <a:pt x="11736" y="87588"/>
                  </a:lnTo>
                  <a:lnTo>
                    <a:pt x="22864" y="87588"/>
                  </a:lnTo>
                  <a:lnTo>
                    <a:pt x="34458" y="87579"/>
                  </a:lnTo>
                  <a:lnTo>
                    <a:pt x="46446" y="87234"/>
                  </a:lnTo>
                  <a:lnTo>
                    <a:pt x="58458" y="85937"/>
                  </a:lnTo>
                  <a:lnTo>
                    <a:pt x="70252" y="83426"/>
                  </a:lnTo>
                  <a:lnTo>
                    <a:pt x="81433" y="79602"/>
                  </a:lnTo>
                  <a:lnTo>
                    <a:pt x="91405" y="74361"/>
                  </a:lnTo>
                  <a:lnTo>
                    <a:pt x="99962" y="67800"/>
                  </a:lnTo>
                  <a:lnTo>
                    <a:pt x="107385" y="60311"/>
                  </a:lnTo>
                  <a:lnTo>
                    <a:pt x="114225" y="52453"/>
                  </a:lnTo>
                  <a:lnTo>
                    <a:pt x="120848" y="44583"/>
                  </a:lnTo>
                  <a:lnTo>
                    <a:pt x="126621" y="36843"/>
                  </a:lnTo>
                  <a:lnTo>
                    <a:pt x="130076" y="29267"/>
                  </a:lnTo>
                  <a:lnTo>
                    <a:pt x="130576" y="21848"/>
                  </a:lnTo>
                  <a:lnTo>
                    <a:pt x="128112" y="14883"/>
                  </a:lnTo>
                  <a:lnTo>
                    <a:pt x="122871" y="8956"/>
                  </a:lnTo>
                  <a:lnTo>
                    <a:pt x="115275" y="4312"/>
                  </a:lnTo>
                  <a:lnTo>
                    <a:pt x="106161" y="1194"/>
                  </a:lnTo>
                  <a:lnTo>
                    <a:pt x="96615" y="0"/>
                  </a:lnTo>
                  <a:lnTo>
                    <a:pt x="87276" y="751"/>
                  </a:lnTo>
                  <a:lnTo>
                    <a:pt x="78046" y="3017"/>
                  </a:lnTo>
                  <a:lnTo>
                    <a:pt x="68324" y="6132"/>
                  </a:lnTo>
                  <a:lnTo>
                    <a:pt x="57793" y="9636"/>
                  </a:lnTo>
                  <a:lnTo>
                    <a:pt x="46922" y="13612"/>
                  </a:lnTo>
                  <a:lnTo>
                    <a:pt x="36755" y="18563"/>
                  </a:lnTo>
                  <a:lnTo>
                    <a:pt x="27846" y="24714"/>
                  </a:lnTo>
                  <a:lnTo>
                    <a:pt x="20407" y="32151"/>
                  </a:lnTo>
                  <a:lnTo>
                    <a:pt x="14558" y="40978"/>
                  </a:lnTo>
                  <a:lnTo>
                    <a:pt x="10191" y="51103"/>
                  </a:lnTo>
                  <a:lnTo>
                    <a:pt x="7207" y="62141"/>
                  </a:lnTo>
                  <a:lnTo>
                    <a:pt x="5630" y="73534"/>
                  </a:lnTo>
                  <a:lnTo>
                    <a:pt x="5345" y="84933"/>
                  </a:lnTo>
                  <a:lnTo>
                    <a:pt x="6285" y="96194"/>
                  </a:lnTo>
                  <a:lnTo>
                    <a:pt x="8510" y="107288"/>
                  </a:lnTo>
                  <a:lnTo>
                    <a:pt x="11936" y="118223"/>
                  </a:lnTo>
                  <a:lnTo>
                    <a:pt x="16525" y="128701"/>
                  </a:lnTo>
                  <a:lnTo>
                    <a:pt x="22353" y="138140"/>
                  </a:lnTo>
                  <a:lnTo>
                    <a:pt x="29349" y="146290"/>
                  </a:lnTo>
                  <a:lnTo>
                    <a:pt x="37317" y="152746"/>
                  </a:lnTo>
                  <a:lnTo>
                    <a:pt x="46036" y="156802"/>
                  </a:lnTo>
                  <a:lnTo>
                    <a:pt x="55298" y="158303"/>
                  </a:lnTo>
                  <a:lnTo>
                    <a:pt x="64681" y="157479"/>
                  </a:lnTo>
                  <a:lnTo>
                    <a:pt x="74574" y="154385"/>
                  </a:lnTo>
                  <a:lnTo>
                    <a:pt x="86960" y="146512"/>
                  </a:lnTo>
                  <a:lnTo>
                    <a:pt x="105286" y="1297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 rot="376200">
              <a:off x="3202204" y="670377"/>
              <a:ext cx="114500" cy="157256"/>
            </a:xfrm>
            <a:custGeom>
              <a:avLst/>
              <a:gdLst/>
              <a:ahLst/>
              <a:cxnLst/>
              <a:rect l="0" t="0" r="0" b="0"/>
              <a:pathLst>
                <a:path w="114500" h="157256">
                  <a:moveTo>
                    <a:pt x="19743" y="31586"/>
                  </a:moveTo>
                  <a:lnTo>
                    <a:pt x="11210" y="34721"/>
                  </a:lnTo>
                  <a:lnTo>
                    <a:pt x="5424" y="39423"/>
                  </a:lnTo>
                  <a:lnTo>
                    <a:pt x="1911" y="46213"/>
                  </a:lnTo>
                  <a:lnTo>
                    <a:pt x="229" y="54832"/>
                  </a:lnTo>
                  <a:lnTo>
                    <a:pt x="0" y="64947"/>
                  </a:lnTo>
                  <a:lnTo>
                    <a:pt x="878" y="76201"/>
                  </a:lnTo>
                  <a:lnTo>
                    <a:pt x="2732" y="87964"/>
                  </a:lnTo>
                  <a:lnTo>
                    <a:pt x="5635" y="99380"/>
                  </a:lnTo>
                  <a:lnTo>
                    <a:pt x="9539" y="110013"/>
                  </a:lnTo>
                  <a:lnTo>
                    <a:pt x="14123" y="119961"/>
                  </a:lnTo>
                  <a:lnTo>
                    <a:pt x="18891" y="129642"/>
                  </a:lnTo>
                  <a:lnTo>
                    <a:pt x="23546" y="139322"/>
                  </a:lnTo>
                  <a:lnTo>
                    <a:pt x="28170" y="148291"/>
                  </a:lnTo>
                  <a:lnTo>
                    <a:pt x="33886" y="154751"/>
                  </a:lnTo>
                  <a:lnTo>
                    <a:pt x="40932" y="157255"/>
                  </a:lnTo>
                  <a:lnTo>
                    <a:pt x="47605" y="155267"/>
                  </a:lnTo>
                  <a:lnTo>
                    <a:pt x="53436" y="149212"/>
                  </a:lnTo>
                  <a:lnTo>
                    <a:pt x="58380" y="140051"/>
                  </a:lnTo>
                  <a:lnTo>
                    <a:pt x="62331" y="128903"/>
                  </a:lnTo>
                  <a:lnTo>
                    <a:pt x="65338" y="116578"/>
                  </a:lnTo>
                  <a:lnTo>
                    <a:pt x="68204" y="103569"/>
                  </a:lnTo>
                  <a:lnTo>
                    <a:pt x="72338" y="90160"/>
                  </a:lnTo>
                  <a:lnTo>
                    <a:pt x="78405" y="76521"/>
                  </a:lnTo>
                  <a:lnTo>
                    <a:pt x="85789" y="62969"/>
                  </a:lnTo>
                  <a:lnTo>
                    <a:pt x="93680" y="48451"/>
                  </a:lnTo>
                  <a:lnTo>
                    <a:pt x="102781" y="29457"/>
                  </a:lnTo>
                  <a:lnTo>
                    <a:pt x="1144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 rot="376200">
              <a:off x="3327699" y="677422"/>
              <a:ext cx="146924" cy="164789"/>
            </a:xfrm>
            <a:custGeom>
              <a:avLst/>
              <a:gdLst/>
              <a:ahLst/>
              <a:cxnLst/>
              <a:rect l="0" t="0" r="0" b="0"/>
              <a:pathLst>
                <a:path w="146924" h="164789">
                  <a:moveTo>
                    <a:pt x="20581" y="29532"/>
                  </a:moveTo>
                  <a:lnTo>
                    <a:pt x="23716" y="41000"/>
                  </a:lnTo>
                  <a:lnTo>
                    <a:pt x="28419" y="49567"/>
                  </a:lnTo>
                  <a:lnTo>
                    <a:pt x="35203" y="55975"/>
                  </a:lnTo>
                  <a:lnTo>
                    <a:pt x="43650" y="60524"/>
                  </a:lnTo>
                  <a:lnTo>
                    <a:pt x="53116" y="63270"/>
                  </a:lnTo>
                  <a:lnTo>
                    <a:pt x="63131" y="64402"/>
                  </a:lnTo>
                  <a:lnTo>
                    <a:pt x="73587" y="64062"/>
                  </a:lnTo>
                  <a:lnTo>
                    <a:pt x="84652" y="62253"/>
                  </a:lnTo>
                  <a:lnTo>
                    <a:pt x="96361" y="59113"/>
                  </a:lnTo>
                  <a:lnTo>
                    <a:pt x="107830" y="54720"/>
                  </a:lnTo>
                  <a:lnTo>
                    <a:pt x="117406" y="49023"/>
                  </a:lnTo>
                  <a:lnTo>
                    <a:pt x="124318" y="42122"/>
                  </a:lnTo>
                  <a:lnTo>
                    <a:pt x="128465" y="34386"/>
                  </a:lnTo>
                  <a:lnTo>
                    <a:pt x="129968" y="26356"/>
                  </a:lnTo>
                  <a:lnTo>
                    <a:pt x="129184" y="18378"/>
                  </a:lnTo>
                  <a:lnTo>
                    <a:pt x="126101" y="11076"/>
                  </a:lnTo>
                  <a:lnTo>
                    <a:pt x="120251" y="5389"/>
                  </a:lnTo>
                  <a:lnTo>
                    <a:pt x="111632" y="1686"/>
                  </a:lnTo>
                  <a:lnTo>
                    <a:pt x="101121" y="0"/>
                  </a:lnTo>
                  <a:lnTo>
                    <a:pt x="90153" y="297"/>
                  </a:lnTo>
                  <a:lnTo>
                    <a:pt x="79588" y="2352"/>
                  </a:lnTo>
                  <a:lnTo>
                    <a:pt x="69397" y="5983"/>
                  </a:lnTo>
                  <a:lnTo>
                    <a:pt x="58961" y="11152"/>
                  </a:lnTo>
                  <a:lnTo>
                    <a:pt x="47918" y="17697"/>
                  </a:lnTo>
                  <a:lnTo>
                    <a:pt x="36688" y="25360"/>
                  </a:lnTo>
                  <a:lnTo>
                    <a:pt x="26273" y="33873"/>
                  </a:lnTo>
                  <a:lnTo>
                    <a:pt x="17198" y="43006"/>
                  </a:lnTo>
                  <a:lnTo>
                    <a:pt x="9816" y="52577"/>
                  </a:lnTo>
                  <a:lnTo>
                    <a:pt x="4538" y="62456"/>
                  </a:lnTo>
                  <a:lnTo>
                    <a:pt x="1366" y="72544"/>
                  </a:lnTo>
                  <a:lnTo>
                    <a:pt x="0" y="82776"/>
                  </a:lnTo>
                  <a:lnTo>
                    <a:pt x="48" y="93106"/>
                  </a:lnTo>
                  <a:lnTo>
                    <a:pt x="1150" y="103496"/>
                  </a:lnTo>
                  <a:lnTo>
                    <a:pt x="3172" y="113763"/>
                  </a:lnTo>
                  <a:lnTo>
                    <a:pt x="6198" y="123583"/>
                  </a:lnTo>
                  <a:lnTo>
                    <a:pt x="10198" y="132814"/>
                  </a:lnTo>
                  <a:lnTo>
                    <a:pt x="15188" y="141317"/>
                  </a:lnTo>
                  <a:lnTo>
                    <a:pt x="21294" y="148884"/>
                  </a:lnTo>
                  <a:lnTo>
                    <a:pt x="28479" y="155477"/>
                  </a:lnTo>
                  <a:lnTo>
                    <a:pt x="36576" y="160736"/>
                  </a:lnTo>
                  <a:lnTo>
                    <a:pt x="45382" y="163913"/>
                  </a:lnTo>
                  <a:lnTo>
                    <a:pt x="54711" y="164788"/>
                  </a:lnTo>
                  <a:lnTo>
                    <a:pt x="64416" y="163596"/>
                  </a:lnTo>
                  <a:lnTo>
                    <a:pt x="74383" y="160745"/>
                  </a:lnTo>
                  <a:lnTo>
                    <a:pt x="84526" y="156644"/>
                  </a:lnTo>
                  <a:lnTo>
                    <a:pt x="94625" y="151641"/>
                  </a:lnTo>
                  <a:lnTo>
                    <a:pt x="104333" y="146000"/>
                  </a:lnTo>
                  <a:lnTo>
                    <a:pt x="113483" y="139926"/>
                  </a:lnTo>
                  <a:lnTo>
                    <a:pt x="121791" y="133861"/>
                  </a:lnTo>
                  <a:lnTo>
                    <a:pt x="129578" y="127906"/>
                  </a:lnTo>
                  <a:lnTo>
                    <a:pt x="137528" y="121542"/>
                  </a:lnTo>
                  <a:lnTo>
                    <a:pt x="146923" y="113760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 rot="376200">
              <a:off x="3496005" y="661089"/>
              <a:ext cx="127875" cy="168211"/>
            </a:xfrm>
            <a:custGeom>
              <a:avLst/>
              <a:gdLst/>
              <a:ahLst/>
              <a:cxnLst/>
              <a:rect l="0" t="0" r="0" b="0"/>
              <a:pathLst>
                <a:path w="127875" h="168211">
                  <a:moveTo>
                    <a:pt x="1532" y="126342"/>
                  </a:moveTo>
                  <a:lnTo>
                    <a:pt x="4466" y="138011"/>
                  </a:lnTo>
                  <a:lnTo>
                    <a:pt x="7248" y="148499"/>
                  </a:lnTo>
                  <a:lnTo>
                    <a:pt x="10130" y="158730"/>
                  </a:lnTo>
                  <a:lnTo>
                    <a:pt x="12530" y="166383"/>
                  </a:lnTo>
                  <a:lnTo>
                    <a:pt x="13524" y="168210"/>
                  </a:lnTo>
                  <a:lnTo>
                    <a:pt x="13104" y="164914"/>
                  </a:lnTo>
                  <a:lnTo>
                    <a:pt x="11638" y="158009"/>
                  </a:lnTo>
                  <a:lnTo>
                    <a:pt x="9469" y="148853"/>
                  </a:lnTo>
                  <a:lnTo>
                    <a:pt x="6839" y="138576"/>
                  </a:lnTo>
                  <a:lnTo>
                    <a:pt x="3922" y="127858"/>
                  </a:lnTo>
                  <a:lnTo>
                    <a:pt x="1312" y="117184"/>
                  </a:lnTo>
                  <a:lnTo>
                    <a:pt x="0" y="106999"/>
                  </a:lnTo>
                  <a:lnTo>
                    <a:pt x="414" y="97469"/>
                  </a:lnTo>
                  <a:lnTo>
                    <a:pt x="2319" y="88403"/>
                  </a:lnTo>
                  <a:lnTo>
                    <a:pt x="5125" y="79384"/>
                  </a:lnTo>
                  <a:lnTo>
                    <a:pt x="8388" y="70165"/>
                  </a:lnTo>
                  <a:lnTo>
                    <a:pt x="12187" y="60835"/>
                  </a:lnTo>
                  <a:lnTo>
                    <a:pt x="17012" y="51716"/>
                  </a:lnTo>
                  <a:lnTo>
                    <a:pt x="23074" y="42996"/>
                  </a:lnTo>
                  <a:lnTo>
                    <a:pt x="30450" y="35022"/>
                  </a:lnTo>
                  <a:lnTo>
                    <a:pt x="39236" y="28352"/>
                  </a:lnTo>
                  <a:lnTo>
                    <a:pt x="49333" y="23163"/>
                  </a:lnTo>
                  <a:lnTo>
                    <a:pt x="60351" y="19154"/>
                  </a:lnTo>
                  <a:lnTo>
                    <a:pt x="71732" y="15758"/>
                  </a:lnTo>
                  <a:lnTo>
                    <a:pt x="83109" y="12583"/>
                  </a:lnTo>
                  <a:lnTo>
                    <a:pt x="93884" y="9589"/>
                  </a:lnTo>
                  <a:lnTo>
                    <a:pt x="104200" y="6705"/>
                  </a:lnTo>
                  <a:lnTo>
                    <a:pt x="114957" y="3672"/>
                  </a:lnTo>
                  <a:lnTo>
                    <a:pt x="12787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 rot="376200">
              <a:off x="3782359" y="683037"/>
              <a:ext cx="294798" cy="167815"/>
            </a:xfrm>
            <a:custGeom>
              <a:avLst/>
              <a:gdLst/>
              <a:ahLst/>
              <a:cxnLst/>
              <a:rect l="0" t="0" r="0" b="0"/>
              <a:pathLst>
                <a:path w="294798" h="167815">
                  <a:moveTo>
                    <a:pt x="0" y="102915"/>
                  </a:moveTo>
                  <a:lnTo>
                    <a:pt x="14534" y="99982"/>
                  </a:lnTo>
                  <a:lnTo>
                    <a:pt x="27166" y="97199"/>
                  </a:lnTo>
                  <a:lnTo>
                    <a:pt x="39065" y="94295"/>
                  </a:lnTo>
                  <a:lnTo>
                    <a:pt x="50375" y="91082"/>
                  </a:lnTo>
                  <a:lnTo>
                    <a:pt x="60918" y="87269"/>
                  </a:lnTo>
                  <a:lnTo>
                    <a:pt x="70652" y="82752"/>
                  </a:lnTo>
                  <a:lnTo>
                    <a:pt x="79669" y="77588"/>
                  </a:lnTo>
                  <a:lnTo>
                    <a:pt x="88115" y="71900"/>
                  </a:lnTo>
                  <a:lnTo>
                    <a:pt x="96118" y="65811"/>
                  </a:lnTo>
                  <a:lnTo>
                    <a:pt x="103308" y="59265"/>
                  </a:lnTo>
                  <a:lnTo>
                    <a:pt x="108852" y="52040"/>
                  </a:lnTo>
                  <a:lnTo>
                    <a:pt x="112426" y="44072"/>
                  </a:lnTo>
                  <a:lnTo>
                    <a:pt x="114012" y="35603"/>
                  </a:lnTo>
                  <a:lnTo>
                    <a:pt x="113638" y="27073"/>
                  </a:lnTo>
                  <a:lnTo>
                    <a:pt x="111528" y="18756"/>
                  </a:lnTo>
                  <a:lnTo>
                    <a:pt x="107860" y="11225"/>
                  </a:lnTo>
                  <a:lnTo>
                    <a:pt x="102664" y="5384"/>
                  </a:lnTo>
                  <a:lnTo>
                    <a:pt x="96105" y="1584"/>
                  </a:lnTo>
                  <a:lnTo>
                    <a:pt x="88602" y="0"/>
                  </a:lnTo>
                  <a:lnTo>
                    <a:pt x="80730" y="900"/>
                  </a:lnTo>
                  <a:lnTo>
                    <a:pt x="72849" y="4172"/>
                  </a:lnTo>
                  <a:lnTo>
                    <a:pt x="65272" y="9435"/>
                  </a:lnTo>
                  <a:lnTo>
                    <a:pt x="58336" y="16239"/>
                  </a:lnTo>
                  <a:lnTo>
                    <a:pt x="52151" y="24186"/>
                  </a:lnTo>
                  <a:lnTo>
                    <a:pt x="46489" y="33282"/>
                  </a:lnTo>
                  <a:lnTo>
                    <a:pt x="40911" y="43895"/>
                  </a:lnTo>
                  <a:lnTo>
                    <a:pt x="35161" y="56105"/>
                  </a:lnTo>
                  <a:lnTo>
                    <a:pt x="29484" y="69558"/>
                  </a:lnTo>
                  <a:lnTo>
                    <a:pt x="24503" y="83659"/>
                  </a:lnTo>
                  <a:lnTo>
                    <a:pt x="20533" y="97988"/>
                  </a:lnTo>
                  <a:lnTo>
                    <a:pt x="17886" y="112015"/>
                  </a:lnTo>
                  <a:lnTo>
                    <a:pt x="17016" y="125047"/>
                  </a:lnTo>
                  <a:lnTo>
                    <a:pt x="18002" y="136798"/>
                  </a:lnTo>
                  <a:lnTo>
                    <a:pt x="20938" y="147008"/>
                  </a:lnTo>
                  <a:lnTo>
                    <a:pt x="26099" y="155277"/>
                  </a:lnTo>
                  <a:lnTo>
                    <a:pt x="33412" y="161572"/>
                  </a:lnTo>
                  <a:lnTo>
                    <a:pt x="42219" y="165835"/>
                  </a:lnTo>
                  <a:lnTo>
                    <a:pt x="51498" y="167814"/>
                  </a:lnTo>
                  <a:lnTo>
                    <a:pt x="60624" y="167593"/>
                  </a:lnTo>
                  <a:lnTo>
                    <a:pt x="69527" y="165515"/>
                  </a:lnTo>
                  <a:lnTo>
                    <a:pt x="78492" y="161995"/>
                  </a:lnTo>
                  <a:lnTo>
                    <a:pt x="87705" y="157411"/>
                  </a:lnTo>
                  <a:lnTo>
                    <a:pt x="97216" y="152065"/>
                  </a:lnTo>
                  <a:lnTo>
                    <a:pt x="106995" y="146186"/>
                  </a:lnTo>
                  <a:lnTo>
                    <a:pt x="116988" y="139944"/>
                  </a:lnTo>
                  <a:lnTo>
                    <a:pt x="127142" y="133619"/>
                  </a:lnTo>
                  <a:lnTo>
                    <a:pt x="137412" y="127598"/>
                  </a:lnTo>
                  <a:lnTo>
                    <a:pt x="147765" y="122068"/>
                  </a:lnTo>
                  <a:lnTo>
                    <a:pt x="158173" y="117031"/>
                  </a:lnTo>
                  <a:lnTo>
                    <a:pt x="168620" y="112415"/>
                  </a:lnTo>
                  <a:lnTo>
                    <a:pt x="179085" y="108113"/>
                  </a:lnTo>
                  <a:lnTo>
                    <a:pt x="189232" y="103714"/>
                  </a:lnTo>
                  <a:lnTo>
                    <a:pt x="198439" y="98534"/>
                  </a:lnTo>
                  <a:lnTo>
                    <a:pt x="206435" y="92263"/>
                  </a:lnTo>
                  <a:lnTo>
                    <a:pt x="212956" y="84930"/>
                  </a:lnTo>
                  <a:lnTo>
                    <a:pt x="217588" y="76711"/>
                  </a:lnTo>
                  <a:lnTo>
                    <a:pt x="220288" y="67817"/>
                  </a:lnTo>
                  <a:lnTo>
                    <a:pt x="221153" y="58591"/>
                  </a:lnTo>
                  <a:lnTo>
                    <a:pt x="220229" y="49486"/>
                  </a:lnTo>
                  <a:lnTo>
                    <a:pt x="217718" y="40756"/>
                  </a:lnTo>
                  <a:lnTo>
                    <a:pt x="213764" y="33101"/>
                  </a:lnTo>
                  <a:lnTo>
                    <a:pt x="208370" y="27703"/>
                  </a:lnTo>
                  <a:lnTo>
                    <a:pt x="201679" y="25010"/>
                  </a:lnTo>
                  <a:lnTo>
                    <a:pt x="194257" y="24983"/>
                  </a:lnTo>
                  <a:lnTo>
                    <a:pt x="186970" y="27466"/>
                  </a:lnTo>
                  <a:lnTo>
                    <a:pt x="180291" y="32106"/>
                  </a:lnTo>
                  <a:lnTo>
                    <a:pt x="174165" y="38778"/>
                  </a:lnTo>
                  <a:lnTo>
                    <a:pt x="168210" y="47666"/>
                  </a:lnTo>
                  <a:lnTo>
                    <a:pt x="162179" y="58667"/>
                  </a:lnTo>
                  <a:lnTo>
                    <a:pt x="156467" y="71118"/>
                  </a:lnTo>
                  <a:lnTo>
                    <a:pt x="151988" y="84004"/>
                  </a:lnTo>
                  <a:lnTo>
                    <a:pt x="149165" y="96700"/>
                  </a:lnTo>
                  <a:lnTo>
                    <a:pt x="148100" y="108816"/>
                  </a:lnTo>
                  <a:lnTo>
                    <a:pt x="148831" y="120025"/>
                  </a:lnTo>
                  <a:lnTo>
                    <a:pt x="151183" y="130247"/>
                  </a:lnTo>
                  <a:lnTo>
                    <a:pt x="155017" y="138940"/>
                  </a:lnTo>
                  <a:lnTo>
                    <a:pt x="160323" y="145052"/>
                  </a:lnTo>
                  <a:lnTo>
                    <a:pt x="166951" y="148232"/>
                  </a:lnTo>
                  <a:lnTo>
                    <a:pt x="174331" y="148588"/>
                  </a:lnTo>
                  <a:lnTo>
                    <a:pt x="181589" y="146328"/>
                  </a:lnTo>
                  <a:lnTo>
                    <a:pt x="188247" y="141851"/>
                  </a:lnTo>
                  <a:lnTo>
                    <a:pt x="194360" y="135798"/>
                  </a:lnTo>
                  <a:lnTo>
                    <a:pt x="200306" y="128921"/>
                  </a:lnTo>
                  <a:lnTo>
                    <a:pt x="206346" y="121761"/>
                  </a:lnTo>
                  <a:lnTo>
                    <a:pt x="212629" y="116161"/>
                  </a:lnTo>
                  <a:lnTo>
                    <a:pt x="218520" y="114632"/>
                  </a:lnTo>
                  <a:lnTo>
                    <a:pt x="223434" y="116983"/>
                  </a:lnTo>
                  <a:lnTo>
                    <a:pt x="228361" y="121758"/>
                  </a:lnTo>
                  <a:lnTo>
                    <a:pt x="234085" y="127781"/>
                  </a:lnTo>
                  <a:lnTo>
                    <a:pt x="240850" y="133901"/>
                  </a:lnTo>
                  <a:lnTo>
                    <a:pt x="248584" y="138860"/>
                  </a:lnTo>
                  <a:lnTo>
                    <a:pt x="257094" y="142113"/>
                  </a:lnTo>
                  <a:lnTo>
                    <a:pt x="265731" y="143655"/>
                  </a:lnTo>
                  <a:lnTo>
                    <a:pt x="274279" y="143762"/>
                  </a:lnTo>
                  <a:lnTo>
                    <a:pt x="283483" y="141321"/>
                  </a:lnTo>
                  <a:lnTo>
                    <a:pt x="294797" y="1345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 rot="376200">
              <a:off x="4121630" y="554794"/>
              <a:ext cx="4788" cy="315856"/>
            </a:xfrm>
            <a:custGeom>
              <a:avLst/>
              <a:gdLst/>
              <a:ahLst/>
              <a:cxnLst/>
              <a:rect l="0" t="0" r="0" b="0"/>
              <a:pathLst>
                <a:path w="4788" h="315856">
                  <a:moveTo>
                    <a:pt x="4787" y="0"/>
                  </a:moveTo>
                  <a:lnTo>
                    <a:pt x="1988" y="11803"/>
                  </a:lnTo>
                  <a:lnTo>
                    <a:pt x="486" y="23572"/>
                  </a:lnTo>
                  <a:lnTo>
                    <a:pt x="175" y="36471"/>
                  </a:lnTo>
                  <a:lnTo>
                    <a:pt x="681" y="50665"/>
                  </a:lnTo>
                  <a:lnTo>
                    <a:pt x="1500" y="66289"/>
                  </a:lnTo>
                  <a:lnTo>
                    <a:pt x="2317" y="83265"/>
                  </a:lnTo>
                  <a:lnTo>
                    <a:pt x="3000" y="101367"/>
                  </a:lnTo>
                  <a:lnTo>
                    <a:pt x="3527" y="120336"/>
                  </a:lnTo>
                  <a:lnTo>
                    <a:pt x="3908" y="139933"/>
                  </a:lnTo>
                  <a:lnTo>
                    <a:pt x="4010" y="159648"/>
                  </a:lnTo>
                  <a:lnTo>
                    <a:pt x="3553" y="178730"/>
                  </a:lnTo>
                  <a:lnTo>
                    <a:pt x="2441" y="196822"/>
                  </a:lnTo>
                  <a:lnTo>
                    <a:pt x="1052" y="213919"/>
                  </a:lnTo>
                  <a:lnTo>
                    <a:pt x="112" y="230175"/>
                  </a:lnTo>
                  <a:lnTo>
                    <a:pt x="0" y="245766"/>
                  </a:lnTo>
                  <a:lnTo>
                    <a:pt x="594" y="260455"/>
                  </a:lnTo>
                  <a:lnTo>
                    <a:pt x="1514" y="275123"/>
                  </a:lnTo>
                  <a:lnTo>
                    <a:pt x="2848" y="292183"/>
                  </a:lnTo>
                  <a:lnTo>
                    <a:pt x="4787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 rot="376200">
              <a:off x="4005298" y="649019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216959" y="0"/>
                  </a:lnTo>
                  <a:lnTo>
                    <a:pt x="203047" y="0"/>
                  </a:lnTo>
                  <a:lnTo>
                    <a:pt x="188554" y="4"/>
                  </a:lnTo>
                  <a:lnTo>
                    <a:pt x="173525" y="177"/>
                  </a:lnTo>
                  <a:lnTo>
                    <a:pt x="158349" y="825"/>
                  </a:lnTo>
                  <a:lnTo>
                    <a:pt x="143282" y="2079"/>
                  </a:lnTo>
                  <a:lnTo>
                    <a:pt x="128417" y="3904"/>
                  </a:lnTo>
                  <a:lnTo>
                    <a:pt x="113758" y="6201"/>
                  </a:lnTo>
                  <a:lnTo>
                    <a:pt x="99270" y="8857"/>
                  </a:lnTo>
                  <a:lnTo>
                    <a:pt x="84914" y="11775"/>
                  </a:lnTo>
                  <a:lnTo>
                    <a:pt x="70656" y="14880"/>
                  </a:lnTo>
                  <a:lnTo>
                    <a:pt x="56485" y="18109"/>
                  </a:lnTo>
                  <a:lnTo>
                    <a:pt x="42987" y="21271"/>
                  </a:lnTo>
                  <a:lnTo>
                    <a:pt x="30006" y="24350"/>
                  </a:lnTo>
                  <a:lnTo>
                    <a:pt x="16403" y="2761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 rot="376200">
              <a:off x="4212496" y="717834"/>
              <a:ext cx="106322" cy="144899"/>
            </a:xfrm>
            <a:custGeom>
              <a:avLst/>
              <a:gdLst/>
              <a:ahLst/>
              <a:cxnLst/>
              <a:rect l="0" t="0" r="0" b="0"/>
              <a:pathLst>
                <a:path w="106322" h="144899">
                  <a:moveTo>
                    <a:pt x="22093" y="62728"/>
                  </a:moveTo>
                  <a:lnTo>
                    <a:pt x="30894" y="65527"/>
                  </a:lnTo>
                  <a:lnTo>
                    <a:pt x="39241" y="67029"/>
                  </a:lnTo>
                  <a:lnTo>
                    <a:pt x="47940" y="67331"/>
                  </a:lnTo>
                  <a:lnTo>
                    <a:pt x="57060" y="66479"/>
                  </a:lnTo>
                  <a:lnTo>
                    <a:pt x="66555" y="64363"/>
                  </a:lnTo>
                  <a:lnTo>
                    <a:pt x="76329" y="61031"/>
                  </a:lnTo>
                  <a:lnTo>
                    <a:pt x="85652" y="56351"/>
                  </a:lnTo>
                  <a:lnTo>
                    <a:pt x="93233" y="49935"/>
                  </a:lnTo>
                  <a:lnTo>
                    <a:pt x="98497" y="41744"/>
                  </a:lnTo>
                  <a:lnTo>
                    <a:pt x="101213" y="32500"/>
                  </a:lnTo>
                  <a:lnTo>
                    <a:pt x="101148" y="23451"/>
                  </a:lnTo>
                  <a:lnTo>
                    <a:pt x="98471" y="15308"/>
                  </a:lnTo>
                  <a:lnTo>
                    <a:pt x="93626" y="8557"/>
                  </a:lnTo>
                  <a:lnTo>
                    <a:pt x="87110" y="3705"/>
                  </a:lnTo>
                  <a:lnTo>
                    <a:pt x="79372" y="829"/>
                  </a:lnTo>
                  <a:lnTo>
                    <a:pt x="70928" y="0"/>
                  </a:lnTo>
                  <a:lnTo>
                    <a:pt x="62350" y="1474"/>
                  </a:lnTo>
                  <a:lnTo>
                    <a:pt x="53956" y="5162"/>
                  </a:lnTo>
                  <a:lnTo>
                    <a:pt x="45847" y="10721"/>
                  </a:lnTo>
                  <a:lnTo>
                    <a:pt x="38015" y="17730"/>
                  </a:lnTo>
                  <a:lnTo>
                    <a:pt x="30414" y="25814"/>
                  </a:lnTo>
                  <a:lnTo>
                    <a:pt x="23156" y="34832"/>
                  </a:lnTo>
                  <a:lnTo>
                    <a:pt x="16500" y="44862"/>
                  </a:lnTo>
                  <a:lnTo>
                    <a:pt x="10548" y="55862"/>
                  </a:lnTo>
                  <a:lnTo>
                    <a:pt x="5568" y="67520"/>
                  </a:lnTo>
                  <a:lnTo>
                    <a:pt x="2052" y="79344"/>
                  </a:lnTo>
                  <a:lnTo>
                    <a:pt x="144" y="91035"/>
                  </a:lnTo>
                  <a:lnTo>
                    <a:pt x="0" y="102325"/>
                  </a:lnTo>
                  <a:lnTo>
                    <a:pt x="1948" y="112907"/>
                  </a:lnTo>
                  <a:lnTo>
                    <a:pt x="5968" y="122676"/>
                  </a:lnTo>
                  <a:lnTo>
                    <a:pt x="11920" y="131218"/>
                  </a:lnTo>
                  <a:lnTo>
                    <a:pt x="19728" y="137754"/>
                  </a:lnTo>
                  <a:lnTo>
                    <a:pt x="29157" y="142036"/>
                  </a:lnTo>
                  <a:lnTo>
                    <a:pt x="39723" y="144285"/>
                  </a:lnTo>
                  <a:lnTo>
                    <a:pt x="50799" y="144898"/>
                  </a:lnTo>
                  <a:lnTo>
                    <a:pt x="61970" y="144282"/>
                  </a:lnTo>
                  <a:lnTo>
                    <a:pt x="72608" y="142932"/>
                  </a:lnTo>
                  <a:lnTo>
                    <a:pt x="82817" y="141291"/>
                  </a:lnTo>
                  <a:lnTo>
                    <a:pt x="93487" y="139223"/>
                  </a:lnTo>
                  <a:lnTo>
                    <a:pt x="106321" y="1364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 rot="376200">
              <a:off x="4372144" y="728457"/>
              <a:ext cx="115012" cy="143886"/>
            </a:xfrm>
            <a:custGeom>
              <a:avLst/>
              <a:gdLst/>
              <a:ahLst/>
              <a:cxnLst/>
              <a:rect l="0" t="0" r="0" b="0"/>
              <a:pathLst>
                <a:path w="115012" h="143886">
                  <a:moveTo>
                    <a:pt x="9727" y="59656"/>
                  </a:moveTo>
                  <a:lnTo>
                    <a:pt x="6860" y="68525"/>
                  </a:lnTo>
                  <a:lnTo>
                    <a:pt x="4718" y="77512"/>
                  </a:lnTo>
                  <a:lnTo>
                    <a:pt x="3119" y="87503"/>
                  </a:lnTo>
                  <a:lnTo>
                    <a:pt x="2112" y="98310"/>
                  </a:lnTo>
                  <a:lnTo>
                    <a:pt x="1911" y="109473"/>
                  </a:lnTo>
                  <a:lnTo>
                    <a:pt x="2542" y="120602"/>
                  </a:lnTo>
                  <a:lnTo>
                    <a:pt x="3050" y="128868"/>
                  </a:lnTo>
                  <a:lnTo>
                    <a:pt x="2564" y="130806"/>
                  </a:lnTo>
                  <a:lnTo>
                    <a:pt x="1780" y="127355"/>
                  </a:lnTo>
                  <a:lnTo>
                    <a:pt x="1071" y="120047"/>
                  </a:lnTo>
                  <a:lnTo>
                    <a:pt x="517" y="109856"/>
                  </a:lnTo>
                  <a:lnTo>
                    <a:pt x="115" y="97513"/>
                  </a:lnTo>
                  <a:lnTo>
                    <a:pt x="0" y="83924"/>
                  </a:lnTo>
                  <a:lnTo>
                    <a:pt x="449" y="70157"/>
                  </a:lnTo>
                  <a:lnTo>
                    <a:pt x="1568" y="56814"/>
                  </a:lnTo>
                  <a:lnTo>
                    <a:pt x="3474" y="44238"/>
                  </a:lnTo>
                  <a:lnTo>
                    <a:pt x="6355" y="32705"/>
                  </a:lnTo>
                  <a:lnTo>
                    <a:pt x="10226" y="22257"/>
                  </a:lnTo>
                  <a:lnTo>
                    <a:pt x="15114" y="13240"/>
                  </a:lnTo>
                  <a:lnTo>
                    <a:pt x="21144" y="6377"/>
                  </a:lnTo>
                  <a:lnTo>
                    <a:pt x="28269" y="1883"/>
                  </a:lnTo>
                  <a:lnTo>
                    <a:pt x="36155" y="0"/>
                  </a:lnTo>
                  <a:lnTo>
                    <a:pt x="44286" y="1229"/>
                  </a:lnTo>
                  <a:lnTo>
                    <a:pt x="52344" y="5532"/>
                  </a:lnTo>
                  <a:lnTo>
                    <a:pt x="60211" y="12131"/>
                  </a:lnTo>
                  <a:lnTo>
                    <a:pt x="67872" y="19837"/>
                  </a:lnTo>
                  <a:lnTo>
                    <a:pt x="75355" y="27866"/>
                  </a:lnTo>
                  <a:lnTo>
                    <a:pt x="82531" y="36013"/>
                  </a:lnTo>
                  <a:lnTo>
                    <a:pt x="89132" y="44460"/>
                  </a:lnTo>
                  <a:lnTo>
                    <a:pt x="95047" y="53324"/>
                  </a:lnTo>
                  <a:lnTo>
                    <a:pt x="100002" y="62598"/>
                  </a:lnTo>
                  <a:lnTo>
                    <a:pt x="103501" y="72218"/>
                  </a:lnTo>
                  <a:lnTo>
                    <a:pt x="105415" y="82100"/>
                  </a:lnTo>
                  <a:lnTo>
                    <a:pt x="106269" y="92103"/>
                  </a:lnTo>
                  <a:lnTo>
                    <a:pt x="107238" y="103225"/>
                  </a:lnTo>
                  <a:lnTo>
                    <a:pt x="109525" y="118678"/>
                  </a:lnTo>
                  <a:lnTo>
                    <a:pt x="115011" y="1438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 rot="376200">
              <a:off x="4704550" y="707054"/>
              <a:ext cx="153383" cy="182714"/>
            </a:xfrm>
            <a:custGeom>
              <a:avLst/>
              <a:gdLst/>
              <a:ahLst/>
              <a:cxnLst/>
              <a:rect l="0" t="0" r="0" b="0"/>
              <a:pathLst>
                <a:path w="153383" h="182714">
                  <a:moveTo>
                    <a:pt x="90211" y="3594"/>
                  </a:moveTo>
                  <a:lnTo>
                    <a:pt x="81409" y="861"/>
                  </a:lnTo>
                  <a:lnTo>
                    <a:pt x="73063" y="0"/>
                  </a:lnTo>
                  <a:lnTo>
                    <a:pt x="64368" y="990"/>
                  </a:lnTo>
                  <a:lnTo>
                    <a:pt x="55420" y="3529"/>
                  </a:lnTo>
                  <a:lnTo>
                    <a:pt x="46574" y="7314"/>
                  </a:lnTo>
                  <a:lnTo>
                    <a:pt x="38040" y="12058"/>
                  </a:lnTo>
                  <a:lnTo>
                    <a:pt x="30024" y="17836"/>
                  </a:lnTo>
                  <a:lnTo>
                    <a:pt x="22794" y="25063"/>
                  </a:lnTo>
                  <a:lnTo>
                    <a:pt x="16422" y="33847"/>
                  </a:lnTo>
                  <a:lnTo>
                    <a:pt x="10975" y="44015"/>
                  </a:lnTo>
                  <a:lnTo>
                    <a:pt x="6606" y="55288"/>
                  </a:lnTo>
                  <a:lnTo>
                    <a:pt x="3301" y="67387"/>
                  </a:lnTo>
                  <a:lnTo>
                    <a:pt x="1061" y="79918"/>
                  </a:lnTo>
                  <a:lnTo>
                    <a:pt x="0" y="92395"/>
                  </a:lnTo>
                  <a:lnTo>
                    <a:pt x="67" y="104561"/>
                  </a:lnTo>
                  <a:lnTo>
                    <a:pt x="1247" y="116355"/>
                  </a:lnTo>
                  <a:lnTo>
                    <a:pt x="3633" y="127815"/>
                  </a:lnTo>
                  <a:lnTo>
                    <a:pt x="7169" y="138999"/>
                  </a:lnTo>
                  <a:lnTo>
                    <a:pt x="11831" y="149647"/>
                  </a:lnTo>
                  <a:lnTo>
                    <a:pt x="17708" y="159199"/>
                  </a:lnTo>
                  <a:lnTo>
                    <a:pt x="24736" y="167430"/>
                  </a:lnTo>
                  <a:lnTo>
                    <a:pt x="32726" y="174110"/>
                  </a:lnTo>
                  <a:lnTo>
                    <a:pt x="41459" y="178850"/>
                  </a:lnTo>
                  <a:lnTo>
                    <a:pt x="50741" y="181627"/>
                  </a:lnTo>
                  <a:lnTo>
                    <a:pt x="60413" y="182713"/>
                  </a:lnTo>
                  <a:lnTo>
                    <a:pt x="70357" y="182470"/>
                  </a:lnTo>
                  <a:lnTo>
                    <a:pt x="80486" y="181234"/>
                  </a:lnTo>
                  <a:lnTo>
                    <a:pt x="90575" y="179120"/>
                  </a:lnTo>
                  <a:lnTo>
                    <a:pt x="100276" y="176032"/>
                  </a:lnTo>
                  <a:lnTo>
                    <a:pt x="109427" y="171995"/>
                  </a:lnTo>
                  <a:lnTo>
                    <a:pt x="117933" y="167071"/>
                  </a:lnTo>
                  <a:lnTo>
                    <a:pt x="126620" y="160600"/>
                  </a:lnTo>
                  <a:lnTo>
                    <a:pt x="137366" y="149777"/>
                  </a:lnTo>
                  <a:lnTo>
                    <a:pt x="153382" y="1299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 rot="376200">
              <a:off x="4869505" y="747049"/>
              <a:ext cx="99872" cy="145303"/>
            </a:xfrm>
            <a:custGeom>
              <a:avLst/>
              <a:gdLst/>
              <a:ahLst/>
              <a:cxnLst/>
              <a:rect l="0" t="0" r="0" b="0"/>
              <a:pathLst>
                <a:path w="99872" h="145303">
                  <a:moveTo>
                    <a:pt x="7815" y="10529"/>
                  </a:moveTo>
                  <a:lnTo>
                    <a:pt x="4948" y="19398"/>
                  </a:lnTo>
                  <a:lnTo>
                    <a:pt x="2806" y="28384"/>
                  </a:lnTo>
                  <a:lnTo>
                    <a:pt x="1207" y="38379"/>
                  </a:lnTo>
                  <a:lnTo>
                    <a:pt x="200" y="49360"/>
                  </a:lnTo>
                  <a:lnTo>
                    <a:pt x="0" y="61172"/>
                  </a:lnTo>
                  <a:lnTo>
                    <a:pt x="660" y="73621"/>
                  </a:lnTo>
                  <a:lnTo>
                    <a:pt x="2244" y="86213"/>
                  </a:lnTo>
                  <a:lnTo>
                    <a:pt x="4904" y="98197"/>
                  </a:lnTo>
                  <a:lnTo>
                    <a:pt x="8625" y="109208"/>
                  </a:lnTo>
                  <a:lnTo>
                    <a:pt x="13411" y="119072"/>
                  </a:lnTo>
                  <a:lnTo>
                    <a:pt x="19372" y="127633"/>
                  </a:lnTo>
                  <a:lnTo>
                    <a:pt x="26451" y="134933"/>
                  </a:lnTo>
                  <a:lnTo>
                    <a:pt x="34306" y="140684"/>
                  </a:lnTo>
                  <a:lnTo>
                    <a:pt x="42416" y="144200"/>
                  </a:lnTo>
                  <a:lnTo>
                    <a:pt x="50461" y="145302"/>
                  </a:lnTo>
                  <a:lnTo>
                    <a:pt x="58317" y="144094"/>
                  </a:lnTo>
                  <a:lnTo>
                    <a:pt x="65973" y="140700"/>
                  </a:lnTo>
                  <a:lnTo>
                    <a:pt x="73446" y="135409"/>
                  </a:lnTo>
                  <a:lnTo>
                    <a:pt x="80447" y="128282"/>
                  </a:lnTo>
                  <a:lnTo>
                    <a:pt x="86398" y="119079"/>
                  </a:lnTo>
                  <a:lnTo>
                    <a:pt x="91067" y="107860"/>
                  </a:lnTo>
                  <a:lnTo>
                    <a:pt x="94542" y="95090"/>
                  </a:lnTo>
                  <a:lnTo>
                    <a:pt x="97040" y="81457"/>
                  </a:lnTo>
                  <a:lnTo>
                    <a:pt x="98791" y="67450"/>
                  </a:lnTo>
                  <a:lnTo>
                    <a:pt x="99807" y="53733"/>
                  </a:lnTo>
                  <a:lnTo>
                    <a:pt x="99871" y="39772"/>
                  </a:lnTo>
                  <a:lnTo>
                    <a:pt x="97877" y="23233"/>
                  </a:lnTo>
                  <a:lnTo>
                    <a:pt x="920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 rot="376200">
              <a:off x="5016016" y="742816"/>
              <a:ext cx="115814" cy="127018"/>
            </a:xfrm>
            <a:custGeom>
              <a:avLst/>
              <a:gdLst/>
              <a:ahLst/>
              <a:cxnLst/>
              <a:rect l="0" t="0" r="0" b="0"/>
              <a:pathLst>
                <a:path w="115814" h="127018">
                  <a:moveTo>
                    <a:pt x="0" y="63172"/>
                  </a:moveTo>
                  <a:lnTo>
                    <a:pt x="5867" y="71973"/>
                  </a:lnTo>
                  <a:lnTo>
                    <a:pt x="11432" y="80319"/>
                  </a:lnTo>
                  <a:lnTo>
                    <a:pt x="17231" y="89018"/>
                  </a:lnTo>
                  <a:lnTo>
                    <a:pt x="23312" y="98139"/>
                  </a:lnTo>
                  <a:lnTo>
                    <a:pt x="29641" y="107634"/>
                  </a:lnTo>
                  <a:lnTo>
                    <a:pt x="36148" y="117356"/>
                  </a:lnTo>
                  <a:lnTo>
                    <a:pt x="42004" y="124774"/>
                  </a:lnTo>
                  <a:lnTo>
                    <a:pt x="45473" y="127017"/>
                  </a:lnTo>
                  <a:lnTo>
                    <a:pt x="45805" y="125417"/>
                  </a:lnTo>
                  <a:lnTo>
                    <a:pt x="43793" y="121373"/>
                  </a:lnTo>
                  <a:lnTo>
                    <a:pt x="40555" y="115556"/>
                  </a:lnTo>
                  <a:lnTo>
                    <a:pt x="36828" y="108390"/>
                  </a:lnTo>
                  <a:lnTo>
                    <a:pt x="33300" y="100219"/>
                  </a:lnTo>
                  <a:lnTo>
                    <a:pt x="30739" y="91322"/>
                  </a:lnTo>
                  <a:lnTo>
                    <a:pt x="29455" y="81914"/>
                  </a:lnTo>
                  <a:lnTo>
                    <a:pt x="29553" y="72317"/>
                  </a:lnTo>
                  <a:lnTo>
                    <a:pt x="31127" y="62950"/>
                  </a:lnTo>
                  <a:lnTo>
                    <a:pt x="34077" y="54025"/>
                  </a:lnTo>
                  <a:lnTo>
                    <a:pt x="38325" y="45727"/>
                  </a:lnTo>
                  <a:lnTo>
                    <a:pt x="43916" y="38299"/>
                  </a:lnTo>
                  <a:lnTo>
                    <a:pt x="50748" y="31784"/>
                  </a:lnTo>
                  <a:lnTo>
                    <a:pt x="58604" y="26068"/>
                  </a:lnTo>
                  <a:lnTo>
                    <a:pt x="67246" y="20988"/>
                  </a:lnTo>
                  <a:lnTo>
                    <a:pt x="76453" y="16385"/>
                  </a:lnTo>
                  <a:lnTo>
                    <a:pt x="85600" y="12278"/>
                  </a:lnTo>
                  <a:lnTo>
                    <a:pt x="94565" y="8453"/>
                  </a:lnTo>
                  <a:lnTo>
                    <a:pt x="104131" y="4571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 rot="376200">
              <a:off x="5186434" y="728073"/>
              <a:ext cx="84229" cy="136720"/>
            </a:xfrm>
            <a:custGeom>
              <a:avLst/>
              <a:gdLst/>
              <a:ahLst/>
              <a:cxnLst/>
              <a:rect l="0" t="0" r="0" b="0"/>
              <a:pathLst>
                <a:path w="84229" h="136720">
                  <a:moveTo>
                    <a:pt x="0" y="73699"/>
                  </a:moveTo>
                  <a:lnTo>
                    <a:pt x="2934" y="82500"/>
                  </a:lnTo>
                  <a:lnTo>
                    <a:pt x="5716" y="90847"/>
                  </a:lnTo>
                  <a:lnTo>
                    <a:pt x="8616" y="99546"/>
                  </a:lnTo>
                  <a:lnTo>
                    <a:pt x="11656" y="108667"/>
                  </a:lnTo>
                  <a:lnTo>
                    <a:pt x="14821" y="118162"/>
                  </a:lnTo>
                  <a:lnTo>
                    <a:pt x="18061" y="127879"/>
                  </a:lnTo>
                  <a:lnTo>
                    <a:pt x="20476" y="135124"/>
                  </a:lnTo>
                  <a:lnTo>
                    <a:pt x="21007" y="136719"/>
                  </a:lnTo>
                  <a:lnTo>
                    <a:pt x="20057" y="133870"/>
                  </a:lnTo>
                  <a:lnTo>
                    <a:pt x="18159" y="128174"/>
                  </a:lnTo>
                  <a:lnTo>
                    <a:pt x="15670" y="120708"/>
                  </a:lnTo>
                  <a:lnTo>
                    <a:pt x="12823" y="112135"/>
                  </a:lnTo>
                  <a:lnTo>
                    <a:pt x="10081" y="102699"/>
                  </a:lnTo>
                  <a:lnTo>
                    <a:pt x="8142" y="92344"/>
                  </a:lnTo>
                  <a:lnTo>
                    <a:pt x="7323" y="81110"/>
                  </a:lnTo>
                  <a:lnTo>
                    <a:pt x="7756" y="69456"/>
                  </a:lnTo>
                  <a:lnTo>
                    <a:pt x="9566" y="58161"/>
                  </a:lnTo>
                  <a:lnTo>
                    <a:pt x="12677" y="47642"/>
                  </a:lnTo>
                  <a:lnTo>
                    <a:pt x="17037" y="38122"/>
                  </a:lnTo>
                  <a:lnTo>
                    <a:pt x="22703" y="29798"/>
                  </a:lnTo>
                  <a:lnTo>
                    <a:pt x="29582" y="22650"/>
                  </a:lnTo>
                  <a:lnTo>
                    <a:pt x="37389" y="16646"/>
                  </a:lnTo>
                  <a:lnTo>
                    <a:pt x="46714" y="11252"/>
                  </a:lnTo>
                  <a:lnTo>
                    <a:pt x="60610" y="599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 rot="376200">
              <a:off x="5311206" y="792170"/>
              <a:ext cx="42115" cy="63172"/>
            </a:xfrm>
            <a:custGeom>
              <a:avLst/>
              <a:gdLst/>
              <a:ahLst/>
              <a:cxnLst/>
              <a:rect l="0" t="0" r="0" b="0"/>
              <a:pathLst>
                <a:path w="42115" h="63172">
                  <a:moveTo>
                    <a:pt x="0" y="0"/>
                  </a:moveTo>
                  <a:lnTo>
                    <a:pt x="3001" y="8734"/>
                  </a:lnTo>
                  <a:lnTo>
                    <a:pt x="6423" y="16441"/>
                  </a:lnTo>
                  <a:lnTo>
                    <a:pt x="10615" y="23838"/>
                  </a:lnTo>
                  <a:lnTo>
                    <a:pt x="15391" y="30980"/>
                  </a:lnTo>
                  <a:lnTo>
                    <a:pt x="20972" y="38518"/>
                  </a:lnTo>
                  <a:lnTo>
                    <a:pt x="28966" y="48235"/>
                  </a:lnTo>
                  <a:lnTo>
                    <a:pt x="42114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 rot="376200">
              <a:off x="5294263" y="774920"/>
              <a:ext cx="115815" cy="410612"/>
            </a:xfrm>
            <a:custGeom>
              <a:avLst/>
              <a:gdLst/>
              <a:ahLst/>
              <a:cxnLst/>
              <a:rect l="0" t="0" r="0" b="0"/>
              <a:pathLst>
                <a:path w="115815" h="410612">
                  <a:moveTo>
                    <a:pt x="115814" y="0"/>
                  </a:moveTo>
                  <a:lnTo>
                    <a:pt x="109947" y="8935"/>
                  </a:lnTo>
                  <a:lnTo>
                    <a:pt x="104382" y="18562"/>
                  </a:lnTo>
                  <a:lnTo>
                    <a:pt x="98583" y="29854"/>
                  </a:lnTo>
                  <a:lnTo>
                    <a:pt x="92502" y="42694"/>
                  </a:lnTo>
                  <a:lnTo>
                    <a:pt x="86172" y="56823"/>
                  </a:lnTo>
                  <a:lnTo>
                    <a:pt x="79648" y="71952"/>
                  </a:lnTo>
                  <a:lnTo>
                    <a:pt x="73145" y="87986"/>
                  </a:lnTo>
                  <a:lnTo>
                    <a:pt x="67010" y="105022"/>
                  </a:lnTo>
                  <a:lnTo>
                    <a:pt x="61406" y="123019"/>
                  </a:lnTo>
                  <a:lnTo>
                    <a:pt x="56323" y="141338"/>
                  </a:lnTo>
                  <a:lnTo>
                    <a:pt x="51674" y="158876"/>
                  </a:lnTo>
                  <a:lnTo>
                    <a:pt x="47361" y="175082"/>
                  </a:lnTo>
                  <a:lnTo>
                    <a:pt x="43293" y="190080"/>
                  </a:lnTo>
                  <a:lnTo>
                    <a:pt x="39401" y="204383"/>
                  </a:lnTo>
                  <a:lnTo>
                    <a:pt x="35631" y="218381"/>
                  </a:lnTo>
                  <a:lnTo>
                    <a:pt x="31945" y="232446"/>
                  </a:lnTo>
                  <a:lnTo>
                    <a:pt x="28317" y="246977"/>
                  </a:lnTo>
                  <a:lnTo>
                    <a:pt x="24728" y="262135"/>
                  </a:lnTo>
                  <a:lnTo>
                    <a:pt x="21165" y="277894"/>
                  </a:lnTo>
                  <a:lnTo>
                    <a:pt x="17620" y="294153"/>
                  </a:lnTo>
                  <a:lnTo>
                    <a:pt x="14091" y="310784"/>
                  </a:lnTo>
                  <a:lnTo>
                    <a:pt x="10726" y="327503"/>
                  </a:lnTo>
                  <a:lnTo>
                    <a:pt x="7488" y="345831"/>
                  </a:lnTo>
                  <a:lnTo>
                    <a:pt x="4094" y="370731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 rot="376200">
              <a:off x="5462947" y="88180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00339" y="2612806"/>
            <a:ext cx="437538" cy="519323"/>
            <a:chOff x="300339" y="2612806"/>
            <a:chExt cx="437538" cy="519323"/>
          </a:xfrm>
        </p:grpSpPr>
        <p:sp>
          <p:nvSpPr>
            <p:cNvPr id="35" name="Freeform 34"/>
            <p:cNvSpPr/>
            <p:nvPr/>
          </p:nvSpPr>
          <p:spPr>
            <a:xfrm>
              <a:off x="421595" y="2766202"/>
              <a:ext cx="145328" cy="254452"/>
            </a:xfrm>
            <a:custGeom>
              <a:avLst/>
              <a:gdLst/>
              <a:ahLst/>
              <a:cxnLst/>
              <a:rect l="0" t="0" r="0" b="0"/>
              <a:pathLst>
                <a:path w="145328" h="254452">
                  <a:moveTo>
                    <a:pt x="120030" y="12400"/>
                  </a:moveTo>
                  <a:lnTo>
                    <a:pt x="108362" y="12333"/>
                  </a:lnTo>
                  <a:lnTo>
                    <a:pt x="97873" y="11692"/>
                  </a:lnTo>
                  <a:lnTo>
                    <a:pt x="87571" y="10396"/>
                  </a:lnTo>
                  <a:lnTo>
                    <a:pt x="77270" y="8536"/>
                  </a:lnTo>
                  <a:lnTo>
                    <a:pt x="66926" y="6220"/>
                  </a:lnTo>
                  <a:lnTo>
                    <a:pt x="56541" y="3567"/>
                  </a:lnTo>
                  <a:lnTo>
                    <a:pt x="46286" y="1162"/>
                  </a:lnTo>
                  <a:lnTo>
                    <a:pt x="36476" y="0"/>
                  </a:lnTo>
                  <a:lnTo>
                    <a:pt x="27259" y="533"/>
                  </a:lnTo>
                  <a:lnTo>
                    <a:pt x="18935" y="3031"/>
                  </a:lnTo>
                  <a:lnTo>
                    <a:pt x="12022" y="7833"/>
                  </a:lnTo>
                  <a:lnTo>
                    <a:pt x="6676" y="14878"/>
                  </a:lnTo>
                  <a:lnTo>
                    <a:pt x="2900" y="23658"/>
                  </a:lnTo>
                  <a:lnTo>
                    <a:pt x="725" y="33444"/>
                  </a:lnTo>
                  <a:lnTo>
                    <a:pt x="0" y="43721"/>
                  </a:lnTo>
                  <a:lnTo>
                    <a:pt x="460" y="54209"/>
                  </a:lnTo>
                  <a:lnTo>
                    <a:pt x="1823" y="64776"/>
                  </a:lnTo>
                  <a:lnTo>
                    <a:pt x="3850" y="75357"/>
                  </a:lnTo>
                  <a:lnTo>
                    <a:pt x="6513" y="85767"/>
                  </a:lnTo>
                  <a:lnTo>
                    <a:pt x="9978" y="95691"/>
                  </a:lnTo>
                  <a:lnTo>
                    <a:pt x="14273" y="104956"/>
                  </a:lnTo>
                  <a:lnTo>
                    <a:pt x="19308" y="112038"/>
                  </a:lnTo>
                  <a:lnTo>
                    <a:pt x="24299" y="114627"/>
                  </a:lnTo>
                  <a:lnTo>
                    <a:pt x="28621" y="112970"/>
                  </a:lnTo>
                  <a:lnTo>
                    <a:pt x="33175" y="108630"/>
                  </a:lnTo>
                  <a:lnTo>
                    <a:pt x="38668" y="102875"/>
                  </a:lnTo>
                  <a:lnTo>
                    <a:pt x="45287" y="96925"/>
                  </a:lnTo>
                  <a:lnTo>
                    <a:pt x="52929" y="92073"/>
                  </a:lnTo>
                  <a:lnTo>
                    <a:pt x="61394" y="88893"/>
                  </a:lnTo>
                  <a:lnTo>
                    <a:pt x="70478" y="87538"/>
                  </a:lnTo>
                  <a:lnTo>
                    <a:pt x="80009" y="88048"/>
                  </a:lnTo>
                  <a:lnTo>
                    <a:pt x="89852" y="90241"/>
                  </a:lnTo>
                  <a:lnTo>
                    <a:pt x="99745" y="93961"/>
                  </a:lnTo>
                  <a:lnTo>
                    <a:pt x="109312" y="99190"/>
                  </a:lnTo>
                  <a:lnTo>
                    <a:pt x="118368" y="105778"/>
                  </a:lnTo>
                  <a:lnTo>
                    <a:pt x="126584" y="113639"/>
                  </a:lnTo>
                  <a:lnTo>
                    <a:pt x="133425" y="122817"/>
                  </a:lnTo>
                  <a:lnTo>
                    <a:pt x="138723" y="133214"/>
                  </a:lnTo>
                  <a:lnTo>
                    <a:pt x="142467" y="144619"/>
                  </a:lnTo>
                  <a:lnTo>
                    <a:pt x="144622" y="156799"/>
                  </a:lnTo>
                  <a:lnTo>
                    <a:pt x="145327" y="169542"/>
                  </a:lnTo>
                  <a:lnTo>
                    <a:pt x="144685" y="182522"/>
                  </a:lnTo>
                  <a:lnTo>
                    <a:pt x="142667" y="195309"/>
                  </a:lnTo>
                  <a:lnTo>
                    <a:pt x="139383" y="207677"/>
                  </a:lnTo>
                  <a:lnTo>
                    <a:pt x="134891" y="219269"/>
                  </a:lnTo>
                  <a:lnTo>
                    <a:pt x="129128" y="229529"/>
                  </a:lnTo>
                  <a:lnTo>
                    <a:pt x="122177" y="238272"/>
                  </a:lnTo>
                  <a:lnTo>
                    <a:pt x="114239" y="245312"/>
                  </a:lnTo>
                  <a:lnTo>
                    <a:pt x="105540" y="250300"/>
                  </a:lnTo>
                  <a:lnTo>
                    <a:pt x="96282" y="253249"/>
                  </a:lnTo>
                  <a:lnTo>
                    <a:pt x="86626" y="254451"/>
                  </a:lnTo>
                  <a:lnTo>
                    <a:pt x="76692" y="254286"/>
                  </a:lnTo>
                  <a:lnTo>
                    <a:pt x="66570" y="253108"/>
                  </a:lnTo>
                  <a:lnTo>
                    <a:pt x="56392" y="251164"/>
                  </a:lnTo>
                  <a:lnTo>
                    <a:pt x="45126" y="248308"/>
                  </a:lnTo>
                  <a:lnTo>
                    <a:pt x="29549" y="243178"/>
                  </a:lnTo>
                  <a:lnTo>
                    <a:pt x="4217" y="233498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00339" y="2612806"/>
              <a:ext cx="437538" cy="519323"/>
            </a:xfrm>
            <a:custGeom>
              <a:avLst/>
              <a:gdLst/>
              <a:ahLst/>
              <a:cxnLst/>
              <a:rect l="0" t="0" r="0" b="0"/>
              <a:pathLst>
                <a:path w="437538" h="519323">
                  <a:moveTo>
                    <a:pt x="209700" y="49982"/>
                  </a:moveTo>
                  <a:lnTo>
                    <a:pt x="197898" y="50049"/>
                  </a:lnTo>
                  <a:lnTo>
                    <a:pt x="186129" y="50689"/>
                  </a:lnTo>
                  <a:lnTo>
                    <a:pt x="173244" y="51991"/>
                  </a:lnTo>
                  <a:lnTo>
                    <a:pt x="159568" y="54023"/>
                  </a:lnTo>
                  <a:lnTo>
                    <a:pt x="145888" y="56988"/>
                  </a:lnTo>
                  <a:lnTo>
                    <a:pt x="132672" y="60912"/>
                  </a:lnTo>
                  <a:lnTo>
                    <a:pt x="120048" y="65834"/>
                  </a:lnTo>
                  <a:lnTo>
                    <a:pt x="107969" y="71887"/>
                  </a:lnTo>
                  <a:lnTo>
                    <a:pt x="96335" y="79026"/>
                  </a:lnTo>
                  <a:lnTo>
                    <a:pt x="85201" y="86921"/>
                  </a:lnTo>
                  <a:lnTo>
                    <a:pt x="74784" y="95058"/>
                  </a:lnTo>
                  <a:lnTo>
                    <a:pt x="65146" y="103130"/>
                  </a:lnTo>
                  <a:lnTo>
                    <a:pt x="56367" y="111345"/>
                  </a:lnTo>
                  <a:lnTo>
                    <a:pt x="48615" y="120305"/>
                  </a:lnTo>
                  <a:lnTo>
                    <a:pt x="41877" y="130304"/>
                  </a:lnTo>
                  <a:lnTo>
                    <a:pt x="35844" y="141478"/>
                  </a:lnTo>
                  <a:lnTo>
                    <a:pt x="30017" y="153968"/>
                  </a:lnTo>
                  <a:lnTo>
                    <a:pt x="24100" y="167706"/>
                  </a:lnTo>
                  <a:lnTo>
                    <a:pt x="18311" y="182322"/>
                  </a:lnTo>
                  <a:lnTo>
                    <a:pt x="13256" y="197272"/>
                  </a:lnTo>
                  <a:lnTo>
                    <a:pt x="9227" y="212216"/>
                  </a:lnTo>
                  <a:lnTo>
                    <a:pt x="6200" y="227179"/>
                  </a:lnTo>
                  <a:lnTo>
                    <a:pt x="4012" y="242445"/>
                  </a:lnTo>
                  <a:lnTo>
                    <a:pt x="2467" y="258157"/>
                  </a:lnTo>
                  <a:lnTo>
                    <a:pt x="1396" y="274149"/>
                  </a:lnTo>
                  <a:lnTo>
                    <a:pt x="661" y="290045"/>
                  </a:lnTo>
                  <a:lnTo>
                    <a:pt x="165" y="305631"/>
                  </a:lnTo>
                  <a:lnTo>
                    <a:pt x="0" y="320861"/>
                  </a:lnTo>
                  <a:lnTo>
                    <a:pt x="420" y="335774"/>
                  </a:lnTo>
                  <a:lnTo>
                    <a:pt x="1524" y="350431"/>
                  </a:lnTo>
                  <a:lnTo>
                    <a:pt x="3420" y="364732"/>
                  </a:lnTo>
                  <a:lnTo>
                    <a:pt x="6296" y="378421"/>
                  </a:lnTo>
                  <a:lnTo>
                    <a:pt x="10164" y="391411"/>
                  </a:lnTo>
                  <a:lnTo>
                    <a:pt x="15049" y="403762"/>
                  </a:lnTo>
                  <a:lnTo>
                    <a:pt x="21078" y="415597"/>
                  </a:lnTo>
                  <a:lnTo>
                    <a:pt x="28208" y="427038"/>
                  </a:lnTo>
                  <a:lnTo>
                    <a:pt x="36266" y="438027"/>
                  </a:lnTo>
                  <a:lnTo>
                    <a:pt x="45045" y="448341"/>
                  </a:lnTo>
                  <a:lnTo>
                    <a:pt x="54361" y="457910"/>
                  </a:lnTo>
                  <a:lnTo>
                    <a:pt x="64225" y="466812"/>
                  </a:lnTo>
                  <a:lnTo>
                    <a:pt x="74832" y="475178"/>
                  </a:lnTo>
                  <a:lnTo>
                    <a:pt x="86228" y="483136"/>
                  </a:lnTo>
                  <a:lnTo>
                    <a:pt x="98321" y="490633"/>
                  </a:lnTo>
                  <a:lnTo>
                    <a:pt x="110971" y="497449"/>
                  </a:lnTo>
                  <a:lnTo>
                    <a:pt x="124038" y="503513"/>
                  </a:lnTo>
                  <a:lnTo>
                    <a:pt x="137406" y="508738"/>
                  </a:lnTo>
                  <a:lnTo>
                    <a:pt x="150987" y="512950"/>
                  </a:lnTo>
                  <a:lnTo>
                    <a:pt x="164714" y="516147"/>
                  </a:lnTo>
                  <a:lnTo>
                    <a:pt x="178542" y="518311"/>
                  </a:lnTo>
                  <a:lnTo>
                    <a:pt x="192439" y="519322"/>
                  </a:lnTo>
                  <a:lnTo>
                    <a:pt x="206378" y="519221"/>
                  </a:lnTo>
                  <a:lnTo>
                    <a:pt x="220180" y="518019"/>
                  </a:lnTo>
                  <a:lnTo>
                    <a:pt x="233527" y="515616"/>
                  </a:lnTo>
                  <a:lnTo>
                    <a:pt x="246283" y="512075"/>
                  </a:lnTo>
                  <a:lnTo>
                    <a:pt x="258477" y="507580"/>
                  </a:lnTo>
                  <a:lnTo>
                    <a:pt x="270205" y="502346"/>
                  </a:lnTo>
                  <a:lnTo>
                    <a:pt x="281574" y="496568"/>
                  </a:lnTo>
                  <a:lnTo>
                    <a:pt x="292516" y="490401"/>
                  </a:lnTo>
                  <a:lnTo>
                    <a:pt x="302797" y="483963"/>
                  </a:lnTo>
                  <a:lnTo>
                    <a:pt x="312350" y="477332"/>
                  </a:lnTo>
                  <a:lnTo>
                    <a:pt x="321410" y="470406"/>
                  </a:lnTo>
                  <a:lnTo>
                    <a:pt x="330415" y="462917"/>
                  </a:lnTo>
                  <a:lnTo>
                    <a:pt x="339619" y="454759"/>
                  </a:lnTo>
                  <a:lnTo>
                    <a:pt x="348938" y="445822"/>
                  </a:lnTo>
                  <a:lnTo>
                    <a:pt x="358048" y="435912"/>
                  </a:lnTo>
                  <a:lnTo>
                    <a:pt x="366770" y="425019"/>
                  </a:lnTo>
                  <a:lnTo>
                    <a:pt x="375085" y="413280"/>
                  </a:lnTo>
                  <a:lnTo>
                    <a:pt x="383049" y="400877"/>
                  </a:lnTo>
                  <a:lnTo>
                    <a:pt x="390733" y="387979"/>
                  </a:lnTo>
                  <a:lnTo>
                    <a:pt x="398046" y="374725"/>
                  </a:lnTo>
                  <a:lnTo>
                    <a:pt x="404737" y="361222"/>
                  </a:lnTo>
                  <a:lnTo>
                    <a:pt x="410721" y="347542"/>
                  </a:lnTo>
                  <a:lnTo>
                    <a:pt x="416063" y="333576"/>
                  </a:lnTo>
                  <a:lnTo>
                    <a:pt x="420885" y="319054"/>
                  </a:lnTo>
                  <a:lnTo>
                    <a:pt x="425311" y="303879"/>
                  </a:lnTo>
                  <a:lnTo>
                    <a:pt x="429284" y="288262"/>
                  </a:lnTo>
                  <a:lnTo>
                    <a:pt x="432580" y="272625"/>
                  </a:lnTo>
                  <a:lnTo>
                    <a:pt x="435127" y="257222"/>
                  </a:lnTo>
                  <a:lnTo>
                    <a:pt x="436838" y="242286"/>
                  </a:lnTo>
                  <a:lnTo>
                    <a:pt x="437537" y="228103"/>
                  </a:lnTo>
                  <a:lnTo>
                    <a:pt x="437228" y="214746"/>
                  </a:lnTo>
                  <a:lnTo>
                    <a:pt x="436054" y="201962"/>
                  </a:lnTo>
                  <a:lnTo>
                    <a:pt x="434203" y="189297"/>
                  </a:lnTo>
                  <a:lnTo>
                    <a:pt x="431845" y="176474"/>
                  </a:lnTo>
                  <a:lnTo>
                    <a:pt x="428958" y="163400"/>
                  </a:lnTo>
                  <a:lnTo>
                    <a:pt x="425343" y="150084"/>
                  </a:lnTo>
                  <a:lnTo>
                    <a:pt x="420948" y="136567"/>
                  </a:lnTo>
                  <a:lnTo>
                    <a:pt x="415861" y="122894"/>
                  </a:lnTo>
                  <a:lnTo>
                    <a:pt x="410222" y="109109"/>
                  </a:lnTo>
                  <a:lnTo>
                    <a:pt x="404164" y="95255"/>
                  </a:lnTo>
                  <a:lnTo>
                    <a:pt x="397638" y="81680"/>
                  </a:lnTo>
                  <a:lnTo>
                    <a:pt x="390426" y="69019"/>
                  </a:lnTo>
                  <a:lnTo>
                    <a:pt x="382458" y="57541"/>
                  </a:lnTo>
                  <a:lnTo>
                    <a:pt x="373649" y="47190"/>
                  </a:lnTo>
                  <a:lnTo>
                    <a:pt x="363826" y="37769"/>
                  </a:lnTo>
                  <a:lnTo>
                    <a:pt x="352988" y="29068"/>
                  </a:lnTo>
                  <a:lnTo>
                    <a:pt x="341115" y="21223"/>
                  </a:lnTo>
                  <a:lnTo>
                    <a:pt x="328089" y="14698"/>
                  </a:lnTo>
                  <a:lnTo>
                    <a:pt x="313955" y="9640"/>
                  </a:lnTo>
                  <a:lnTo>
                    <a:pt x="298888" y="5902"/>
                  </a:lnTo>
                  <a:lnTo>
                    <a:pt x="283096" y="3228"/>
                  </a:lnTo>
                  <a:lnTo>
                    <a:pt x="266779" y="1358"/>
                  </a:lnTo>
                  <a:lnTo>
                    <a:pt x="250417" y="236"/>
                  </a:lnTo>
                  <a:lnTo>
                    <a:pt x="234738" y="0"/>
                  </a:lnTo>
                  <a:lnTo>
                    <a:pt x="220085" y="656"/>
                  </a:lnTo>
                  <a:lnTo>
                    <a:pt x="206450" y="2249"/>
                  </a:lnTo>
                  <a:lnTo>
                    <a:pt x="193671" y="4921"/>
                  </a:lnTo>
                  <a:lnTo>
                    <a:pt x="181567" y="8637"/>
                  </a:lnTo>
                  <a:lnTo>
                    <a:pt x="170415" y="12932"/>
                  </a:lnTo>
                  <a:lnTo>
                    <a:pt x="159862" y="17417"/>
                  </a:lnTo>
                  <a:lnTo>
                    <a:pt x="148975" y="22487"/>
                  </a:lnTo>
                  <a:lnTo>
                    <a:pt x="136001" y="289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878537" y="2593123"/>
            <a:ext cx="6801410" cy="708549"/>
            <a:chOff x="878537" y="2593123"/>
            <a:chExt cx="6801410" cy="708549"/>
          </a:xfrm>
        </p:grpSpPr>
        <p:sp>
          <p:nvSpPr>
            <p:cNvPr id="38" name="Freeform 37"/>
            <p:cNvSpPr/>
            <p:nvPr/>
          </p:nvSpPr>
          <p:spPr>
            <a:xfrm>
              <a:off x="1068050" y="2778602"/>
              <a:ext cx="1" cy="221099"/>
            </a:xfrm>
            <a:custGeom>
              <a:avLst/>
              <a:gdLst/>
              <a:ahLst/>
              <a:cxnLst/>
              <a:rect l="0" t="0" r="0" b="0"/>
              <a:pathLst>
                <a:path w="1" h="221099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60"/>
                  </a:lnTo>
                  <a:lnTo>
                    <a:pt x="0" y="53996"/>
                  </a:lnTo>
                  <a:lnTo>
                    <a:pt x="0" y="69991"/>
                  </a:lnTo>
                  <a:lnTo>
                    <a:pt x="0" y="85874"/>
                  </a:lnTo>
                  <a:lnTo>
                    <a:pt x="0" y="101423"/>
                  </a:lnTo>
                  <a:lnTo>
                    <a:pt x="0" y="116609"/>
                  </a:lnTo>
                  <a:lnTo>
                    <a:pt x="0" y="131478"/>
                  </a:lnTo>
                  <a:lnTo>
                    <a:pt x="0" y="146072"/>
                  </a:lnTo>
                  <a:lnTo>
                    <a:pt x="0" y="162153"/>
                  </a:lnTo>
                  <a:lnTo>
                    <a:pt x="0" y="184490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99594" y="2662788"/>
              <a:ext cx="326384" cy="168457"/>
            </a:xfrm>
            <a:custGeom>
              <a:avLst/>
              <a:gdLst/>
              <a:ahLst/>
              <a:cxnLst/>
              <a:rect l="0" t="0" r="0" b="0"/>
              <a:pathLst>
                <a:path w="326384" h="168457">
                  <a:moveTo>
                    <a:pt x="326383" y="0"/>
                  </a:moveTo>
                  <a:lnTo>
                    <a:pt x="320449" y="5801"/>
                  </a:lnTo>
                  <a:lnTo>
                    <a:pt x="314244" y="10725"/>
                  </a:lnTo>
                  <a:lnTo>
                    <a:pt x="307144" y="15232"/>
                  </a:lnTo>
                  <a:lnTo>
                    <a:pt x="299031" y="19626"/>
                  </a:lnTo>
                  <a:lnTo>
                    <a:pt x="289736" y="24288"/>
                  </a:lnTo>
                  <a:lnTo>
                    <a:pt x="279297" y="29403"/>
                  </a:lnTo>
                  <a:lnTo>
                    <a:pt x="268218" y="34981"/>
                  </a:lnTo>
                  <a:lnTo>
                    <a:pt x="257328" y="40953"/>
                  </a:lnTo>
                  <a:lnTo>
                    <a:pt x="247081" y="47226"/>
                  </a:lnTo>
                  <a:lnTo>
                    <a:pt x="237408" y="53557"/>
                  </a:lnTo>
                  <a:lnTo>
                    <a:pt x="227918" y="59574"/>
                  </a:lnTo>
                  <a:lnTo>
                    <a:pt x="218344" y="65104"/>
                  </a:lnTo>
                  <a:lnTo>
                    <a:pt x="208420" y="70307"/>
                  </a:lnTo>
                  <a:lnTo>
                    <a:pt x="197832" y="75567"/>
                  </a:lnTo>
                  <a:lnTo>
                    <a:pt x="186487" y="81109"/>
                  </a:lnTo>
                  <a:lnTo>
                    <a:pt x="174780" y="86986"/>
                  </a:lnTo>
                  <a:lnTo>
                    <a:pt x="163462" y="93164"/>
                  </a:lnTo>
                  <a:lnTo>
                    <a:pt x="152914" y="99577"/>
                  </a:lnTo>
                  <a:lnTo>
                    <a:pt x="142698" y="106004"/>
                  </a:lnTo>
                  <a:lnTo>
                    <a:pt x="131780" y="112086"/>
                  </a:lnTo>
                  <a:lnTo>
                    <a:pt x="119623" y="117658"/>
                  </a:lnTo>
                  <a:lnTo>
                    <a:pt x="106507" y="122890"/>
                  </a:lnTo>
                  <a:lnTo>
                    <a:pt x="93231" y="128171"/>
                  </a:lnTo>
                  <a:lnTo>
                    <a:pt x="80298" y="133721"/>
                  </a:lnTo>
                  <a:lnTo>
                    <a:pt x="67868" y="139433"/>
                  </a:lnTo>
                  <a:lnTo>
                    <a:pt x="55921" y="144969"/>
                  </a:lnTo>
                  <a:lnTo>
                    <a:pt x="44386" y="150134"/>
                  </a:lnTo>
                  <a:lnTo>
                    <a:pt x="33621" y="154752"/>
                  </a:lnTo>
                  <a:lnTo>
                    <a:pt x="23372" y="159042"/>
                  </a:lnTo>
                  <a:lnTo>
                    <a:pt x="12734" y="16337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78537" y="2968115"/>
              <a:ext cx="326384" cy="115814"/>
            </a:xfrm>
            <a:custGeom>
              <a:avLst/>
              <a:gdLst/>
              <a:ahLst/>
              <a:cxnLst/>
              <a:rect l="0" t="0" r="0" b="0"/>
              <a:pathLst>
                <a:path w="326384" h="115814">
                  <a:moveTo>
                    <a:pt x="326383" y="0"/>
                  </a:moveTo>
                  <a:lnTo>
                    <a:pt x="317582" y="2934"/>
                  </a:lnTo>
                  <a:lnTo>
                    <a:pt x="309235" y="5716"/>
                  </a:lnTo>
                  <a:lnTo>
                    <a:pt x="300532" y="8620"/>
                  </a:lnTo>
                  <a:lnTo>
                    <a:pt x="291238" y="11833"/>
                  </a:lnTo>
                  <a:lnTo>
                    <a:pt x="281095" y="15647"/>
                  </a:lnTo>
                  <a:lnTo>
                    <a:pt x="270045" y="20159"/>
                  </a:lnTo>
                  <a:lnTo>
                    <a:pt x="258033" y="25150"/>
                  </a:lnTo>
                  <a:lnTo>
                    <a:pt x="244914" y="30189"/>
                  </a:lnTo>
                  <a:lnTo>
                    <a:pt x="230718" y="35025"/>
                  </a:lnTo>
                  <a:lnTo>
                    <a:pt x="215610" y="39746"/>
                  </a:lnTo>
                  <a:lnTo>
                    <a:pt x="199792" y="44675"/>
                  </a:lnTo>
                  <a:lnTo>
                    <a:pt x="183452" y="49991"/>
                  </a:lnTo>
                  <a:lnTo>
                    <a:pt x="166905" y="55713"/>
                  </a:lnTo>
                  <a:lnTo>
                    <a:pt x="150570" y="61788"/>
                  </a:lnTo>
                  <a:lnTo>
                    <a:pt x="134658" y="68133"/>
                  </a:lnTo>
                  <a:lnTo>
                    <a:pt x="119194" y="74513"/>
                  </a:lnTo>
                  <a:lnTo>
                    <a:pt x="104116" y="80562"/>
                  </a:lnTo>
                  <a:lnTo>
                    <a:pt x="89345" y="86109"/>
                  </a:lnTo>
                  <a:lnTo>
                    <a:pt x="74967" y="91155"/>
                  </a:lnTo>
                  <a:lnTo>
                    <a:pt x="61224" y="95777"/>
                  </a:lnTo>
                  <a:lnTo>
                    <a:pt x="48213" y="100069"/>
                  </a:lnTo>
                  <a:lnTo>
                    <a:pt x="36315" y="103964"/>
                  </a:lnTo>
                  <a:lnTo>
                    <a:pt x="25115" y="107625"/>
                  </a:lnTo>
                  <a:lnTo>
                    <a:pt x="13627" y="11137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452034" y="2888559"/>
              <a:ext cx="190040" cy="147568"/>
            </a:xfrm>
            <a:custGeom>
              <a:avLst/>
              <a:gdLst/>
              <a:ahLst/>
              <a:cxnLst/>
              <a:rect l="0" t="0" r="0" b="0"/>
              <a:pathLst>
                <a:path w="190040" h="147568">
                  <a:moveTo>
                    <a:pt x="13927" y="10528"/>
                  </a:moveTo>
                  <a:lnTo>
                    <a:pt x="10993" y="22196"/>
                  </a:lnTo>
                  <a:lnTo>
                    <a:pt x="8211" y="32685"/>
                  </a:lnTo>
                  <a:lnTo>
                    <a:pt x="5321" y="42991"/>
                  </a:lnTo>
                  <a:lnTo>
                    <a:pt x="2626" y="53466"/>
                  </a:lnTo>
                  <a:lnTo>
                    <a:pt x="758" y="64458"/>
                  </a:lnTo>
                  <a:lnTo>
                    <a:pt x="0" y="76096"/>
                  </a:lnTo>
                  <a:lnTo>
                    <a:pt x="313" y="88177"/>
                  </a:lnTo>
                  <a:lnTo>
                    <a:pt x="1515" y="100283"/>
                  </a:lnTo>
                  <a:lnTo>
                    <a:pt x="3408" y="112147"/>
                  </a:lnTo>
                  <a:lnTo>
                    <a:pt x="6135" y="123044"/>
                  </a:lnTo>
                  <a:lnTo>
                    <a:pt x="10168" y="131764"/>
                  </a:lnTo>
                  <a:lnTo>
                    <a:pt x="15654" y="137833"/>
                  </a:lnTo>
                  <a:lnTo>
                    <a:pt x="22286" y="141109"/>
                  </a:lnTo>
                  <a:lnTo>
                    <a:pt x="29500" y="141427"/>
                  </a:lnTo>
                  <a:lnTo>
                    <a:pt x="36907" y="139034"/>
                  </a:lnTo>
                  <a:lnTo>
                    <a:pt x="44320" y="135229"/>
                  </a:lnTo>
                  <a:lnTo>
                    <a:pt x="51670" y="132074"/>
                  </a:lnTo>
                  <a:lnTo>
                    <a:pt x="58943" y="130678"/>
                  </a:lnTo>
                  <a:lnTo>
                    <a:pt x="66148" y="131243"/>
                  </a:lnTo>
                  <a:lnTo>
                    <a:pt x="73300" y="133535"/>
                  </a:lnTo>
                  <a:lnTo>
                    <a:pt x="80416" y="137178"/>
                  </a:lnTo>
                  <a:lnTo>
                    <a:pt x="87671" y="141333"/>
                  </a:lnTo>
                  <a:lnTo>
                    <a:pt x="95382" y="144792"/>
                  </a:lnTo>
                  <a:lnTo>
                    <a:pt x="103684" y="146944"/>
                  </a:lnTo>
                  <a:lnTo>
                    <a:pt x="112548" y="147567"/>
                  </a:lnTo>
                  <a:lnTo>
                    <a:pt x="121877" y="146544"/>
                  </a:lnTo>
                  <a:lnTo>
                    <a:pt x="131556" y="143997"/>
                  </a:lnTo>
                  <a:lnTo>
                    <a:pt x="141327" y="140035"/>
                  </a:lnTo>
                  <a:lnTo>
                    <a:pt x="150806" y="134644"/>
                  </a:lnTo>
                  <a:lnTo>
                    <a:pt x="159799" y="127940"/>
                  </a:lnTo>
                  <a:lnTo>
                    <a:pt x="167972" y="119832"/>
                  </a:lnTo>
                  <a:lnTo>
                    <a:pt x="174783" y="109956"/>
                  </a:lnTo>
                  <a:lnTo>
                    <a:pt x="180065" y="98277"/>
                  </a:lnTo>
                  <a:lnTo>
                    <a:pt x="183969" y="85197"/>
                  </a:lnTo>
                  <a:lnTo>
                    <a:pt x="186762" y="71354"/>
                  </a:lnTo>
                  <a:lnTo>
                    <a:pt x="188715" y="57211"/>
                  </a:lnTo>
                  <a:lnTo>
                    <a:pt x="189868" y="43600"/>
                  </a:lnTo>
                  <a:lnTo>
                    <a:pt x="190039" y="30468"/>
                  </a:lnTo>
                  <a:lnTo>
                    <a:pt x="188132" y="16667"/>
                  </a:lnTo>
                  <a:lnTo>
                    <a:pt x="182383" y="0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729174" y="2920144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58"/>
                  </a:lnTo>
                  <a:lnTo>
                    <a:pt x="0" y="46578"/>
                  </a:lnTo>
                  <a:lnTo>
                    <a:pt x="0" y="60598"/>
                  </a:lnTo>
                  <a:lnTo>
                    <a:pt x="0" y="8110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708117" y="281485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792345" y="2730631"/>
              <a:ext cx="31586" cy="252685"/>
            </a:xfrm>
            <a:custGeom>
              <a:avLst/>
              <a:gdLst/>
              <a:ahLst/>
              <a:cxnLst/>
              <a:rect l="0" t="0" r="0" b="0"/>
              <a:pathLst>
                <a:path w="31586" h="252685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71"/>
                  </a:lnTo>
                  <a:lnTo>
                    <a:pt x="3686" y="46978"/>
                  </a:lnTo>
                  <a:lnTo>
                    <a:pt x="5354" y="60935"/>
                  </a:lnTo>
                  <a:lnTo>
                    <a:pt x="6772" y="76489"/>
                  </a:lnTo>
                  <a:lnTo>
                    <a:pt x="8043" y="93146"/>
                  </a:lnTo>
                  <a:lnTo>
                    <a:pt x="9502" y="110008"/>
                  </a:lnTo>
                  <a:lnTo>
                    <a:pt x="11334" y="126532"/>
                  </a:lnTo>
                  <a:lnTo>
                    <a:pt x="13565" y="142711"/>
                  </a:lnTo>
                  <a:lnTo>
                    <a:pt x="16142" y="158865"/>
                  </a:lnTo>
                  <a:lnTo>
                    <a:pt x="18984" y="175194"/>
                  </a:lnTo>
                  <a:lnTo>
                    <a:pt x="21871" y="191197"/>
                  </a:lnTo>
                  <a:lnTo>
                    <a:pt x="24728" y="207421"/>
                  </a:lnTo>
                  <a:lnTo>
                    <a:pt x="27804" y="226414"/>
                  </a:lnTo>
                  <a:lnTo>
                    <a:pt x="31585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887101" y="2720103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3"/>
                  </a:lnTo>
                  <a:lnTo>
                    <a:pt x="5" y="81186"/>
                  </a:lnTo>
                  <a:lnTo>
                    <a:pt x="178" y="97462"/>
                  </a:lnTo>
                  <a:lnTo>
                    <a:pt x="826" y="114134"/>
                  </a:lnTo>
                  <a:lnTo>
                    <a:pt x="2075" y="131079"/>
                  </a:lnTo>
                  <a:lnTo>
                    <a:pt x="3727" y="148050"/>
                  </a:lnTo>
                  <a:lnTo>
                    <a:pt x="5375" y="164676"/>
                  </a:lnTo>
                  <a:lnTo>
                    <a:pt x="6778" y="180773"/>
                  </a:lnTo>
                  <a:lnTo>
                    <a:pt x="7873" y="195934"/>
                  </a:lnTo>
                  <a:lnTo>
                    <a:pt x="8802" y="211037"/>
                  </a:lnTo>
                  <a:lnTo>
                    <a:pt x="9640" y="228525"/>
                  </a:lnTo>
                  <a:lnTo>
                    <a:pt x="10529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103857" y="2764717"/>
              <a:ext cx="115814" cy="284271"/>
            </a:xfrm>
            <a:custGeom>
              <a:avLst/>
              <a:gdLst/>
              <a:ahLst/>
              <a:cxnLst/>
              <a:rect l="0" t="0" r="0" b="0"/>
              <a:pathLst>
                <a:path w="115814" h="284271">
                  <a:moveTo>
                    <a:pt x="0" y="0"/>
                  </a:moveTo>
                  <a:lnTo>
                    <a:pt x="66" y="14602"/>
                  </a:lnTo>
                  <a:lnTo>
                    <a:pt x="707" y="27873"/>
                  </a:lnTo>
                  <a:lnTo>
                    <a:pt x="2003" y="41079"/>
                  </a:lnTo>
                  <a:lnTo>
                    <a:pt x="3863" y="54594"/>
                  </a:lnTo>
                  <a:lnTo>
                    <a:pt x="6180" y="68751"/>
                  </a:lnTo>
                  <a:lnTo>
                    <a:pt x="8842" y="83653"/>
                  </a:lnTo>
                  <a:lnTo>
                    <a:pt x="11592" y="99072"/>
                  </a:lnTo>
                  <a:lnTo>
                    <a:pt x="14051" y="114569"/>
                  </a:lnTo>
                  <a:lnTo>
                    <a:pt x="16038" y="129876"/>
                  </a:lnTo>
                  <a:lnTo>
                    <a:pt x="17709" y="144746"/>
                  </a:lnTo>
                  <a:lnTo>
                    <a:pt x="19445" y="158884"/>
                  </a:lnTo>
                  <a:lnTo>
                    <a:pt x="21459" y="172211"/>
                  </a:lnTo>
                  <a:lnTo>
                    <a:pt x="23473" y="184975"/>
                  </a:lnTo>
                  <a:lnTo>
                    <a:pt x="24840" y="197625"/>
                  </a:lnTo>
                  <a:lnTo>
                    <a:pt x="25235" y="210412"/>
                  </a:lnTo>
                  <a:lnTo>
                    <a:pt x="24478" y="222438"/>
                  </a:lnTo>
                  <a:lnTo>
                    <a:pt x="21696" y="231701"/>
                  </a:lnTo>
                  <a:lnTo>
                    <a:pt x="17024" y="236585"/>
                  </a:lnTo>
                  <a:lnTo>
                    <a:pt x="12482" y="236298"/>
                  </a:lnTo>
                  <a:lnTo>
                    <a:pt x="8848" y="231368"/>
                  </a:lnTo>
                  <a:lnTo>
                    <a:pt x="6321" y="223105"/>
                  </a:lnTo>
                  <a:lnTo>
                    <a:pt x="5041" y="213073"/>
                  </a:lnTo>
                  <a:lnTo>
                    <a:pt x="4953" y="202310"/>
                  </a:lnTo>
                  <a:lnTo>
                    <a:pt x="6023" y="191497"/>
                  </a:lnTo>
                  <a:lnTo>
                    <a:pt x="8335" y="181162"/>
                  </a:lnTo>
                  <a:lnTo>
                    <a:pt x="11819" y="171513"/>
                  </a:lnTo>
                  <a:lnTo>
                    <a:pt x="16446" y="162695"/>
                  </a:lnTo>
                  <a:lnTo>
                    <a:pt x="22301" y="154900"/>
                  </a:lnTo>
                  <a:lnTo>
                    <a:pt x="29309" y="148145"/>
                  </a:lnTo>
                  <a:lnTo>
                    <a:pt x="37115" y="142775"/>
                  </a:lnTo>
                  <a:lnTo>
                    <a:pt x="45194" y="139521"/>
                  </a:lnTo>
                  <a:lnTo>
                    <a:pt x="53212" y="138603"/>
                  </a:lnTo>
                  <a:lnTo>
                    <a:pt x="60882" y="140105"/>
                  </a:lnTo>
                  <a:lnTo>
                    <a:pt x="67880" y="144229"/>
                  </a:lnTo>
                  <a:lnTo>
                    <a:pt x="74103" y="150815"/>
                  </a:lnTo>
                  <a:lnTo>
                    <a:pt x="79620" y="159286"/>
                  </a:lnTo>
                  <a:lnTo>
                    <a:pt x="84568" y="168864"/>
                  </a:lnTo>
                  <a:lnTo>
                    <a:pt x="89085" y="179002"/>
                  </a:lnTo>
                  <a:lnTo>
                    <a:pt x="93292" y="189397"/>
                  </a:lnTo>
                  <a:lnTo>
                    <a:pt x="97278" y="199901"/>
                  </a:lnTo>
                  <a:lnTo>
                    <a:pt x="101106" y="210445"/>
                  </a:lnTo>
                  <a:lnTo>
                    <a:pt x="104674" y="221124"/>
                  </a:lnTo>
                  <a:lnTo>
                    <a:pt x="108070" y="233531"/>
                  </a:lnTo>
                  <a:lnTo>
                    <a:pt x="111594" y="252110"/>
                  </a:lnTo>
                  <a:lnTo>
                    <a:pt x="115813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239495" y="2871478"/>
              <a:ext cx="169689" cy="135396"/>
            </a:xfrm>
            <a:custGeom>
              <a:avLst/>
              <a:gdLst/>
              <a:ahLst/>
              <a:cxnLst/>
              <a:rect l="0" t="0" r="0" b="0"/>
              <a:pathLst>
                <a:path w="169689" h="135396">
                  <a:moveTo>
                    <a:pt x="85460" y="82752"/>
                  </a:moveTo>
                  <a:lnTo>
                    <a:pt x="91126" y="73951"/>
                  </a:lnTo>
                  <a:lnTo>
                    <a:pt x="94771" y="65605"/>
                  </a:lnTo>
                  <a:lnTo>
                    <a:pt x="96675" y="56911"/>
                  </a:lnTo>
                  <a:lnTo>
                    <a:pt x="97004" y="47962"/>
                  </a:lnTo>
                  <a:lnTo>
                    <a:pt x="95736" y="39116"/>
                  </a:lnTo>
                  <a:lnTo>
                    <a:pt x="93007" y="30581"/>
                  </a:lnTo>
                  <a:lnTo>
                    <a:pt x="88914" y="22565"/>
                  </a:lnTo>
                  <a:lnTo>
                    <a:pt x="83430" y="15336"/>
                  </a:lnTo>
                  <a:lnTo>
                    <a:pt x="76677" y="8973"/>
                  </a:lnTo>
                  <a:lnTo>
                    <a:pt x="69043" y="3871"/>
                  </a:lnTo>
                  <a:lnTo>
                    <a:pt x="61083" y="799"/>
                  </a:lnTo>
                  <a:lnTo>
                    <a:pt x="53139" y="0"/>
                  </a:lnTo>
                  <a:lnTo>
                    <a:pt x="45349" y="1412"/>
                  </a:lnTo>
                  <a:lnTo>
                    <a:pt x="37739" y="4944"/>
                  </a:lnTo>
                  <a:lnTo>
                    <a:pt x="30292" y="10323"/>
                  </a:lnTo>
                  <a:lnTo>
                    <a:pt x="23138" y="17339"/>
                  </a:lnTo>
                  <a:lnTo>
                    <a:pt x="16552" y="25935"/>
                  </a:lnTo>
                  <a:lnTo>
                    <a:pt x="10648" y="35929"/>
                  </a:lnTo>
                  <a:lnTo>
                    <a:pt x="5699" y="46892"/>
                  </a:lnTo>
                  <a:lnTo>
                    <a:pt x="2205" y="58241"/>
                  </a:lnTo>
                  <a:lnTo>
                    <a:pt x="308" y="69609"/>
                  </a:lnTo>
                  <a:lnTo>
                    <a:pt x="0" y="80681"/>
                  </a:lnTo>
                  <a:lnTo>
                    <a:pt x="1306" y="91116"/>
                  </a:lnTo>
                  <a:lnTo>
                    <a:pt x="4077" y="100786"/>
                  </a:lnTo>
                  <a:lnTo>
                    <a:pt x="8207" y="109262"/>
                  </a:lnTo>
                  <a:lnTo>
                    <a:pt x="13719" y="115753"/>
                  </a:lnTo>
                  <a:lnTo>
                    <a:pt x="20499" y="120002"/>
                  </a:lnTo>
                  <a:lnTo>
                    <a:pt x="28320" y="122059"/>
                  </a:lnTo>
                  <a:lnTo>
                    <a:pt x="36940" y="122010"/>
                  </a:lnTo>
                  <a:lnTo>
                    <a:pt x="46136" y="120122"/>
                  </a:lnTo>
                  <a:lnTo>
                    <a:pt x="55410" y="116603"/>
                  </a:lnTo>
                  <a:lnTo>
                    <a:pt x="64024" y="111510"/>
                  </a:lnTo>
                  <a:lnTo>
                    <a:pt x="71623" y="105010"/>
                  </a:lnTo>
                  <a:lnTo>
                    <a:pt x="78046" y="97208"/>
                  </a:lnTo>
                  <a:lnTo>
                    <a:pt x="83144" y="88069"/>
                  </a:lnTo>
                  <a:lnTo>
                    <a:pt x="86995" y="77732"/>
                  </a:lnTo>
                  <a:lnTo>
                    <a:pt x="90344" y="67632"/>
                  </a:lnTo>
                  <a:lnTo>
                    <a:pt x="94443" y="61433"/>
                  </a:lnTo>
                  <a:lnTo>
                    <a:pt x="99474" y="60999"/>
                  </a:lnTo>
                  <a:lnTo>
                    <a:pt x="104839" y="64524"/>
                  </a:lnTo>
                  <a:lnTo>
                    <a:pt x="110286" y="70508"/>
                  </a:lnTo>
                  <a:lnTo>
                    <a:pt x="115540" y="78057"/>
                  </a:lnTo>
                  <a:lnTo>
                    <a:pt x="120472" y="86612"/>
                  </a:lnTo>
                  <a:lnTo>
                    <a:pt x="125399" y="95496"/>
                  </a:lnTo>
                  <a:lnTo>
                    <a:pt x="130985" y="103866"/>
                  </a:lnTo>
                  <a:lnTo>
                    <a:pt x="137539" y="111312"/>
                  </a:lnTo>
                  <a:lnTo>
                    <a:pt x="144595" y="117655"/>
                  </a:lnTo>
                  <a:lnTo>
                    <a:pt x="151779" y="123382"/>
                  </a:lnTo>
                  <a:lnTo>
                    <a:pt x="159728" y="128989"/>
                  </a:lnTo>
                  <a:lnTo>
                    <a:pt x="169688" y="1353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409183" y="2817360"/>
              <a:ext cx="94757" cy="167810"/>
            </a:xfrm>
            <a:custGeom>
              <a:avLst/>
              <a:gdLst/>
              <a:ahLst/>
              <a:cxnLst/>
              <a:rect l="0" t="0" r="0" b="0"/>
              <a:pathLst>
                <a:path w="94757" h="167810">
                  <a:moveTo>
                    <a:pt x="0" y="63171"/>
                  </a:moveTo>
                  <a:lnTo>
                    <a:pt x="2934" y="74838"/>
                  </a:lnTo>
                  <a:lnTo>
                    <a:pt x="5716" y="85327"/>
                  </a:lnTo>
                  <a:lnTo>
                    <a:pt x="8620" y="95625"/>
                  </a:lnTo>
                  <a:lnTo>
                    <a:pt x="11833" y="105753"/>
                  </a:lnTo>
                  <a:lnTo>
                    <a:pt x="15647" y="115448"/>
                  </a:lnTo>
                  <a:lnTo>
                    <a:pt x="20164" y="124589"/>
                  </a:lnTo>
                  <a:lnTo>
                    <a:pt x="25327" y="133365"/>
                  </a:lnTo>
                  <a:lnTo>
                    <a:pt x="31015" y="142175"/>
                  </a:lnTo>
                  <a:lnTo>
                    <a:pt x="37100" y="151225"/>
                  </a:lnTo>
                  <a:lnTo>
                    <a:pt x="43473" y="159590"/>
                  </a:lnTo>
                  <a:lnTo>
                    <a:pt x="50050" y="165398"/>
                  </a:lnTo>
                  <a:lnTo>
                    <a:pt x="56760" y="167809"/>
                  </a:lnTo>
                  <a:lnTo>
                    <a:pt x="63230" y="166796"/>
                  </a:lnTo>
                  <a:lnTo>
                    <a:pt x="68816" y="162611"/>
                  </a:lnTo>
                  <a:lnTo>
                    <a:pt x="73237" y="155754"/>
                  </a:lnTo>
                  <a:lnTo>
                    <a:pt x="76543" y="146814"/>
                  </a:lnTo>
                  <a:lnTo>
                    <a:pt x="78928" y="136330"/>
                  </a:lnTo>
                  <a:lnTo>
                    <a:pt x="80608" y="124737"/>
                  </a:lnTo>
                  <a:lnTo>
                    <a:pt x="81772" y="112367"/>
                  </a:lnTo>
                  <a:lnTo>
                    <a:pt x="82569" y="99460"/>
                  </a:lnTo>
                  <a:lnTo>
                    <a:pt x="83117" y="86189"/>
                  </a:lnTo>
                  <a:lnTo>
                    <a:pt x="83656" y="72838"/>
                  </a:lnTo>
                  <a:lnTo>
                    <a:pt x="84552" y="59792"/>
                  </a:lnTo>
                  <a:lnTo>
                    <a:pt x="85967" y="47251"/>
                  </a:lnTo>
                  <a:lnTo>
                    <a:pt x="87739" y="35672"/>
                  </a:lnTo>
                  <a:lnTo>
                    <a:pt x="89653" y="24719"/>
                  </a:lnTo>
                  <a:lnTo>
                    <a:pt x="91878" y="1343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533539" y="2817133"/>
              <a:ext cx="159915" cy="194338"/>
            </a:xfrm>
            <a:custGeom>
              <a:avLst/>
              <a:gdLst/>
              <a:ahLst/>
              <a:cxnLst/>
              <a:rect l="0" t="0" r="0" b="0"/>
              <a:pathLst>
                <a:path w="159915" h="194338">
                  <a:moveTo>
                    <a:pt x="12515" y="42341"/>
                  </a:moveTo>
                  <a:lnTo>
                    <a:pt x="15582" y="51075"/>
                  </a:lnTo>
                  <a:lnTo>
                    <a:pt x="19645" y="58782"/>
                  </a:lnTo>
                  <a:lnTo>
                    <a:pt x="25138" y="66170"/>
                  </a:lnTo>
                  <a:lnTo>
                    <a:pt x="31898" y="72913"/>
                  </a:lnTo>
                  <a:lnTo>
                    <a:pt x="39695" y="78146"/>
                  </a:lnTo>
                  <a:lnTo>
                    <a:pt x="48288" y="81507"/>
                  </a:lnTo>
                  <a:lnTo>
                    <a:pt x="57300" y="82949"/>
                  </a:lnTo>
                  <a:lnTo>
                    <a:pt x="66258" y="82477"/>
                  </a:lnTo>
                  <a:lnTo>
                    <a:pt x="74900" y="80303"/>
                  </a:lnTo>
                  <a:lnTo>
                    <a:pt x="83004" y="76590"/>
                  </a:lnTo>
                  <a:lnTo>
                    <a:pt x="90300" y="71365"/>
                  </a:lnTo>
                  <a:lnTo>
                    <a:pt x="96717" y="64782"/>
                  </a:lnTo>
                  <a:lnTo>
                    <a:pt x="102027" y="57093"/>
                  </a:lnTo>
                  <a:lnTo>
                    <a:pt x="105770" y="48564"/>
                  </a:lnTo>
                  <a:lnTo>
                    <a:pt x="107835" y="39429"/>
                  </a:lnTo>
                  <a:lnTo>
                    <a:pt x="108087" y="30195"/>
                  </a:lnTo>
                  <a:lnTo>
                    <a:pt x="106211" y="21608"/>
                  </a:lnTo>
                  <a:lnTo>
                    <a:pt x="102245" y="14031"/>
                  </a:lnTo>
                  <a:lnTo>
                    <a:pt x="96498" y="7794"/>
                  </a:lnTo>
                  <a:lnTo>
                    <a:pt x="89361" y="3352"/>
                  </a:lnTo>
                  <a:lnTo>
                    <a:pt x="81195" y="779"/>
                  </a:lnTo>
                  <a:lnTo>
                    <a:pt x="72291" y="0"/>
                  </a:lnTo>
                  <a:lnTo>
                    <a:pt x="62870" y="981"/>
                  </a:lnTo>
                  <a:lnTo>
                    <a:pt x="53101" y="3535"/>
                  </a:lnTo>
                  <a:lnTo>
                    <a:pt x="43425" y="7687"/>
                  </a:lnTo>
                  <a:lnTo>
                    <a:pt x="34534" y="13746"/>
                  </a:lnTo>
                  <a:lnTo>
                    <a:pt x="26740" y="21706"/>
                  </a:lnTo>
                  <a:lnTo>
                    <a:pt x="20015" y="31135"/>
                  </a:lnTo>
                  <a:lnTo>
                    <a:pt x="14183" y="41372"/>
                  </a:lnTo>
                  <a:lnTo>
                    <a:pt x="9043" y="51958"/>
                  </a:lnTo>
                  <a:lnTo>
                    <a:pt x="4743" y="62658"/>
                  </a:lnTo>
                  <a:lnTo>
                    <a:pt x="1751" y="73367"/>
                  </a:lnTo>
                  <a:lnTo>
                    <a:pt x="217" y="84050"/>
                  </a:lnTo>
                  <a:lnTo>
                    <a:pt x="0" y="94697"/>
                  </a:lnTo>
                  <a:lnTo>
                    <a:pt x="841" y="105313"/>
                  </a:lnTo>
                  <a:lnTo>
                    <a:pt x="2486" y="115899"/>
                  </a:lnTo>
                  <a:lnTo>
                    <a:pt x="4877" y="126298"/>
                  </a:lnTo>
                  <a:lnTo>
                    <a:pt x="8152" y="136209"/>
                  </a:lnTo>
                  <a:lnTo>
                    <a:pt x="12315" y="145505"/>
                  </a:lnTo>
                  <a:lnTo>
                    <a:pt x="17245" y="154222"/>
                  </a:lnTo>
                  <a:lnTo>
                    <a:pt x="22778" y="162463"/>
                  </a:lnTo>
                  <a:lnTo>
                    <a:pt x="28770" y="170332"/>
                  </a:lnTo>
                  <a:lnTo>
                    <a:pt x="35421" y="177601"/>
                  </a:lnTo>
                  <a:lnTo>
                    <a:pt x="43249" y="183731"/>
                  </a:lnTo>
                  <a:lnTo>
                    <a:pt x="52440" y="188516"/>
                  </a:lnTo>
                  <a:lnTo>
                    <a:pt x="62714" y="191899"/>
                  </a:lnTo>
                  <a:lnTo>
                    <a:pt x="73528" y="193803"/>
                  </a:lnTo>
                  <a:lnTo>
                    <a:pt x="84500" y="194337"/>
                  </a:lnTo>
                  <a:lnTo>
                    <a:pt x="95290" y="193578"/>
                  </a:lnTo>
                  <a:lnTo>
                    <a:pt x="105528" y="191481"/>
                  </a:lnTo>
                  <a:lnTo>
                    <a:pt x="115072" y="188157"/>
                  </a:lnTo>
                  <a:lnTo>
                    <a:pt x="123857" y="184130"/>
                  </a:lnTo>
                  <a:lnTo>
                    <a:pt x="132769" y="179853"/>
                  </a:lnTo>
                  <a:lnTo>
                    <a:pt x="143707" y="174956"/>
                  </a:lnTo>
                  <a:lnTo>
                    <a:pt x="159914" y="1686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834994" y="2821485"/>
              <a:ext cx="121672" cy="173452"/>
            </a:xfrm>
            <a:custGeom>
              <a:avLst/>
              <a:gdLst/>
              <a:ahLst/>
              <a:cxnLst/>
              <a:rect l="0" t="0" r="0" b="0"/>
              <a:pathLst>
                <a:path w="121672" h="173452">
                  <a:moveTo>
                    <a:pt x="90085" y="23446"/>
                  </a:moveTo>
                  <a:lnTo>
                    <a:pt x="84084" y="14846"/>
                  </a:lnTo>
                  <a:lnTo>
                    <a:pt x="77239" y="8420"/>
                  </a:lnTo>
                  <a:lnTo>
                    <a:pt x="68856" y="3625"/>
                  </a:lnTo>
                  <a:lnTo>
                    <a:pt x="59401" y="601"/>
                  </a:lnTo>
                  <a:lnTo>
                    <a:pt x="49735" y="0"/>
                  </a:lnTo>
                  <a:lnTo>
                    <a:pt x="40385" y="1968"/>
                  </a:lnTo>
                  <a:lnTo>
                    <a:pt x="31686" y="6201"/>
                  </a:lnTo>
                  <a:lnTo>
                    <a:pt x="23930" y="12238"/>
                  </a:lnTo>
                  <a:lnTo>
                    <a:pt x="17172" y="19630"/>
                  </a:lnTo>
                  <a:lnTo>
                    <a:pt x="11449" y="28166"/>
                  </a:lnTo>
                  <a:lnTo>
                    <a:pt x="6889" y="37863"/>
                  </a:lnTo>
                  <a:lnTo>
                    <a:pt x="3451" y="48636"/>
                  </a:lnTo>
                  <a:lnTo>
                    <a:pt x="1123" y="60139"/>
                  </a:lnTo>
                  <a:lnTo>
                    <a:pt x="0" y="71860"/>
                  </a:lnTo>
                  <a:lnTo>
                    <a:pt x="21" y="83485"/>
                  </a:lnTo>
                  <a:lnTo>
                    <a:pt x="1000" y="94901"/>
                  </a:lnTo>
                  <a:lnTo>
                    <a:pt x="2720" y="106101"/>
                  </a:lnTo>
                  <a:lnTo>
                    <a:pt x="4990" y="117111"/>
                  </a:lnTo>
                  <a:lnTo>
                    <a:pt x="7817" y="127811"/>
                  </a:lnTo>
                  <a:lnTo>
                    <a:pt x="11393" y="137929"/>
                  </a:lnTo>
                  <a:lnTo>
                    <a:pt x="15770" y="147359"/>
                  </a:lnTo>
                  <a:lnTo>
                    <a:pt x="21185" y="155828"/>
                  </a:lnTo>
                  <a:lnTo>
                    <a:pt x="28109" y="162839"/>
                  </a:lnTo>
                  <a:lnTo>
                    <a:pt x="36657" y="168246"/>
                  </a:lnTo>
                  <a:lnTo>
                    <a:pt x="46483" y="171894"/>
                  </a:lnTo>
                  <a:lnTo>
                    <a:pt x="56988" y="173451"/>
                  </a:lnTo>
                  <a:lnTo>
                    <a:pt x="67745" y="172947"/>
                  </a:lnTo>
                  <a:lnTo>
                    <a:pt x="78286" y="170804"/>
                  </a:lnTo>
                  <a:lnTo>
                    <a:pt x="89155" y="167343"/>
                  </a:lnTo>
                  <a:lnTo>
                    <a:pt x="102419" y="161145"/>
                  </a:lnTo>
                  <a:lnTo>
                    <a:pt x="121671" y="1497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986207" y="2827545"/>
              <a:ext cx="159972" cy="134227"/>
            </a:xfrm>
            <a:custGeom>
              <a:avLst/>
              <a:gdLst/>
              <a:ahLst/>
              <a:cxnLst/>
              <a:rect l="0" t="0" r="0" b="0"/>
              <a:pathLst>
                <a:path w="159972" h="134227">
                  <a:moveTo>
                    <a:pt x="75743" y="70029"/>
                  </a:moveTo>
                  <a:lnTo>
                    <a:pt x="78543" y="61160"/>
                  </a:lnTo>
                  <a:lnTo>
                    <a:pt x="80045" y="52173"/>
                  </a:lnTo>
                  <a:lnTo>
                    <a:pt x="80342" y="42192"/>
                  </a:lnTo>
                  <a:lnTo>
                    <a:pt x="79317" y="31730"/>
                  </a:lnTo>
                  <a:lnTo>
                    <a:pt x="76553" y="21864"/>
                  </a:lnTo>
                  <a:lnTo>
                    <a:pt x="71977" y="13179"/>
                  </a:lnTo>
                  <a:lnTo>
                    <a:pt x="65817" y="6236"/>
                  </a:lnTo>
                  <a:lnTo>
                    <a:pt x="58401" y="1790"/>
                  </a:lnTo>
                  <a:lnTo>
                    <a:pt x="50056" y="0"/>
                  </a:lnTo>
                  <a:lnTo>
                    <a:pt x="41372" y="716"/>
                  </a:lnTo>
                  <a:lnTo>
                    <a:pt x="33163" y="3765"/>
                  </a:lnTo>
                  <a:lnTo>
                    <a:pt x="25835" y="8810"/>
                  </a:lnTo>
                  <a:lnTo>
                    <a:pt x="19427" y="15428"/>
                  </a:lnTo>
                  <a:lnTo>
                    <a:pt x="13807" y="23224"/>
                  </a:lnTo>
                  <a:lnTo>
                    <a:pt x="8811" y="31872"/>
                  </a:lnTo>
                  <a:lnTo>
                    <a:pt x="4607" y="41286"/>
                  </a:lnTo>
                  <a:lnTo>
                    <a:pt x="1679" y="51589"/>
                  </a:lnTo>
                  <a:lnTo>
                    <a:pt x="188" y="62777"/>
                  </a:lnTo>
                  <a:lnTo>
                    <a:pt x="0" y="74561"/>
                  </a:lnTo>
                  <a:lnTo>
                    <a:pt x="861" y="86471"/>
                  </a:lnTo>
                  <a:lnTo>
                    <a:pt x="2527" y="98210"/>
                  </a:lnTo>
                  <a:lnTo>
                    <a:pt x="5272" y="109193"/>
                  </a:lnTo>
                  <a:lnTo>
                    <a:pt x="9850" y="118505"/>
                  </a:lnTo>
                  <a:lnTo>
                    <a:pt x="16509" y="125784"/>
                  </a:lnTo>
                  <a:lnTo>
                    <a:pt x="24574" y="130687"/>
                  </a:lnTo>
                  <a:lnTo>
                    <a:pt x="32757" y="132637"/>
                  </a:lnTo>
                  <a:lnTo>
                    <a:pt x="40293" y="131613"/>
                  </a:lnTo>
                  <a:lnTo>
                    <a:pt x="46959" y="128029"/>
                  </a:lnTo>
                  <a:lnTo>
                    <a:pt x="52811" y="122435"/>
                  </a:lnTo>
                  <a:lnTo>
                    <a:pt x="57996" y="115343"/>
                  </a:lnTo>
                  <a:lnTo>
                    <a:pt x="62511" y="107011"/>
                  </a:lnTo>
                  <a:lnTo>
                    <a:pt x="66186" y="97450"/>
                  </a:lnTo>
                  <a:lnTo>
                    <a:pt x="69013" y="86862"/>
                  </a:lnTo>
                  <a:lnTo>
                    <a:pt x="71582" y="78902"/>
                  </a:lnTo>
                  <a:lnTo>
                    <a:pt x="74650" y="77619"/>
                  </a:lnTo>
                  <a:lnTo>
                    <a:pt x="78309" y="81132"/>
                  </a:lnTo>
                  <a:lnTo>
                    <a:pt x="82635" y="87297"/>
                  </a:lnTo>
                  <a:lnTo>
                    <a:pt x="87611" y="94629"/>
                  </a:lnTo>
                  <a:lnTo>
                    <a:pt x="93145" y="102324"/>
                  </a:lnTo>
                  <a:lnTo>
                    <a:pt x="99280" y="109864"/>
                  </a:lnTo>
                  <a:lnTo>
                    <a:pt x="106211" y="116817"/>
                  </a:lnTo>
                  <a:lnTo>
                    <a:pt x="113967" y="123022"/>
                  </a:lnTo>
                  <a:lnTo>
                    <a:pt x="122182" y="128186"/>
                  </a:lnTo>
                  <a:lnTo>
                    <a:pt x="131087" y="132177"/>
                  </a:lnTo>
                  <a:lnTo>
                    <a:pt x="142585" y="134226"/>
                  </a:lnTo>
                  <a:lnTo>
                    <a:pt x="159971" y="1332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167235" y="2823874"/>
              <a:ext cx="84229" cy="132529"/>
            </a:xfrm>
            <a:custGeom>
              <a:avLst/>
              <a:gdLst/>
              <a:ahLst/>
              <a:cxnLst/>
              <a:rect l="0" t="0" r="0" b="0"/>
              <a:pathLst>
                <a:path w="84229" h="132529">
                  <a:moveTo>
                    <a:pt x="0" y="63171"/>
                  </a:moveTo>
                  <a:lnTo>
                    <a:pt x="67" y="74839"/>
                  </a:lnTo>
                  <a:lnTo>
                    <a:pt x="707" y="85328"/>
                  </a:lnTo>
                  <a:lnTo>
                    <a:pt x="2008" y="95626"/>
                  </a:lnTo>
                  <a:lnTo>
                    <a:pt x="4041" y="105754"/>
                  </a:lnTo>
                  <a:lnTo>
                    <a:pt x="7006" y="115449"/>
                  </a:lnTo>
                  <a:lnTo>
                    <a:pt x="10876" y="124531"/>
                  </a:lnTo>
                  <a:lnTo>
                    <a:pt x="13798" y="131095"/>
                  </a:lnTo>
                  <a:lnTo>
                    <a:pt x="13845" y="132528"/>
                  </a:lnTo>
                  <a:lnTo>
                    <a:pt x="12116" y="129209"/>
                  </a:lnTo>
                  <a:lnTo>
                    <a:pt x="9680" y="122397"/>
                  </a:lnTo>
                  <a:lnTo>
                    <a:pt x="7286" y="113188"/>
                  </a:lnTo>
                  <a:lnTo>
                    <a:pt x="5282" y="102369"/>
                  </a:lnTo>
                  <a:lnTo>
                    <a:pt x="3904" y="90476"/>
                  </a:lnTo>
                  <a:lnTo>
                    <a:pt x="3413" y="77866"/>
                  </a:lnTo>
                  <a:lnTo>
                    <a:pt x="3864" y="64793"/>
                  </a:lnTo>
                  <a:lnTo>
                    <a:pt x="5468" y="51908"/>
                  </a:lnTo>
                  <a:lnTo>
                    <a:pt x="8671" y="40237"/>
                  </a:lnTo>
                  <a:lnTo>
                    <a:pt x="13571" y="30245"/>
                  </a:lnTo>
                  <a:lnTo>
                    <a:pt x="20133" y="22044"/>
                  </a:lnTo>
                  <a:lnTo>
                    <a:pt x="28356" y="15669"/>
                  </a:lnTo>
                  <a:lnTo>
                    <a:pt x="38055" y="10936"/>
                  </a:lnTo>
                  <a:lnTo>
                    <a:pt x="48337" y="7527"/>
                  </a:lnTo>
                  <a:lnTo>
                    <a:pt x="58709" y="4762"/>
                  </a:lnTo>
                  <a:lnTo>
                    <a:pt x="70079" y="239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293577" y="2781760"/>
              <a:ext cx="105286" cy="137060"/>
            </a:xfrm>
            <a:custGeom>
              <a:avLst/>
              <a:gdLst/>
              <a:ahLst/>
              <a:cxnLst/>
              <a:rect l="0" t="0" r="0" b="0"/>
              <a:pathLst>
                <a:path w="105286" h="137060">
                  <a:moveTo>
                    <a:pt x="0" y="73700"/>
                  </a:moveTo>
                  <a:lnTo>
                    <a:pt x="2934" y="82501"/>
                  </a:lnTo>
                  <a:lnTo>
                    <a:pt x="5716" y="90848"/>
                  </a:lnTo>
                  <a:lnTo>
                    <a:pt x="8616" y="99547"/>
                  </a:lnTo>
                  <a:lnTo>
                    <a:pt x="11656" y="108667"/>
                  </a:lnTo>
                  <a:lnTo>
                    <a:pt x="14821" y="118163"/>
                  </a:lnTo>
                  <a:lnTo>
                    <a:pt x="18068" y="127883"/>
                  </a:lnTo>
                  <a:lnTo>
                    <a:pt x="20788" y="135245"/>
                  </a:lnTo>
                  <a:lnTo>
                    <a:pt x="22050" y="137059"/>
                  </a:lnTo>
                  <a:lnTo>
                    <a:pt x="21812" y="134302"/>
                  </a:lnTo>
                  <a:lnTo>
                    <a:pt x="20459" y="128583"/>
                  </a:lnTo>
                  <a:lnTo>
                    <a:pt x="18357" y="121045"/>
                  </a:lnTo>
                  <a:lnTo>
                    <a:pt x="15768" y="112396"/>
                  </a:lnTo>
                  <a:lnTo>
                    <a:pt x="12866" y="103059"/>
                  </a:lnTo>
                  <a:lnTo>
                    <a:pt x="9927" y="93126"/>
                  </a:lnTo>
                  <a:lnTo>
                    <a:pt x="7328" y="82448"/>
                  </a:lnTo>
                  <a:lnTo>
                    <a:pt x="5258" y="71000"/>
                  </a:lnTo>
                  <a:lnTo>
                    <a:pt x="4208" y="59205"/>
                  </a:lnTo>
                  <a:lnTo>
                    <a:pt x="5017" y="47817"/>
                  </a:lnTo>
                  <a:lnTo>
                    <a:pt x="7978" y="37241"/>
                  </a:lnTo>
                  <a:lnTo>
                    <a:pt x="13070" y="27853"/>
                  </a:lnTo>
                  <a:lnTo>
                    <a:pt x="20225" y="20150"/>
                  </a:lnTo>
                  <a:lnTo>
                    <a:pt x="29181" y="14233"/>
                  </a:lnTo>
                  <a:lnTo>
                    <a:pt x="39542" y="9878"/>
                  </a:lnTo>
                  <a:lnTo>
                    <a:pt x="52199" y="6301"/>
                  </a:lnTo>
                  <a:lnTo>
                    <a:pt x="71614" y="318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462033" y="2834403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58"/>
                  </a:lnTo>
                  <a:lnTo>
                    <a:pt x="3863" y="42760"/>
                  </a:lnTo>
                  <a:lnTo>
                    <a:pt x="6180" y="53103"/>
                  </a:lnTo>
                  <a:lnTo>
                    <a:pt x="8842" y="63479"/>
                  </a:lnTo>
                  <a:lnTo>
                    <a:pt x="11604" y="73425"/>
                  </a:lnTo>
                  <a:lnTo>
                    <a:pt x="14362" y="83019"/>
                  </a:lnTo>
                  <a:lnTo>
                    <a:pt x="17356" y="9310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451504" y="266996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544851" y="2751702"/>
              <a:ext cx="97184" cy="198515"/>
            </a:xfrm>
            <a:custGeom>
              <a:avLst/>
              <a:gdLst/>
              <a:ahLst/>
              <a:cxnLst/>
              <a:rect l="0" t="0" r="0" b="0"/>
              <a:pathLst>
                <a:path w="97184" h="198515">
                  <a:moveTo>
                    <a:pt x="11939" y="82701"/>
                  </a:moveTo>
                  <a:lnTo>
                    <a:pt x="20740" y="85635"/>
                  </a:lnTo>
                  <a:lnTo>
                    <a:pt x="29087" y="88417"/>
                  </a:lnTo>
                  <a:lnTo>
                    <a:pt x="37781" y="91303"/>
                  </a:lnTo>
                  <a:lnTo>
                    <a:pt x="46728" y="93825"/>
                  </a:lnTo>
                  <a:lnTo>
                    <a:pt x="55576" y="95045"/>
                  </a:lnTo>
                  <a:lnTo>
                    <a:pt x="64110" y="94544"/>
                  </a:lnTo>
                  <a:lnTo>
                    <a:pt x="72126" y="92233"/>
                  </a:lnTo>
                  <a:lnTo>
                    <a:pt x="79355" y="88087"/>
                  </a:lnTo>
                  <a:lnTo>
                    <a:pt x="85722" y="82294"/>
                  </a:lnTo>
                  <a:lnTo>
                    <a:pt x="90997" y="75168"/>
                  </a:lnTo>
                  <a:lnTo>
                    <a:pt x="94717" y="67030"/>
                  </a:lnTo>
                  <a:lnTo>
                    <a:pt x="96770" y="58161"/>
                  </a:lnTo>
                  <a:lnTo>
                    <a:pt x="97183" y="48939"/>
                  </a:lnTo>
                  <a:lnTo>
                    <a:pt x="95948" y="39829"/>
                  </a:lnTo>
                  <a:lnTo>
                    <a:pt x="93225" y="31079"/>
                  </a:lnTo>
                  <a:lnTo>
                    <a:pt x="89127" y="22900"/>
                  </a:lnTo>
                  <a:lnTo>
                    <a:pt x="83636" y="15551"/>
                  </a:lnTo>
                  <a:lnTo>
                    <a:pt x="76875" y="9104"/>
                  </a:lnTo>
                  <a:lnTo>
                    <a:pt x="69236" y="3943"/>
                  </a:lnTo>
                  <a:lnTo>
                    <a:pt x="61271" y="832"/>
                  </a:lnTo>
                  <a:lnTo>
                    <a:pt x="53325" y="0"/>
                  </a:lnTo>
                  <a:lnTo>
                    <a:pt x="45532" y="1222"/>
                  </a:lnTo>
                  <a:lnTo>
                    <a:pt x="37921" y="4092"/>
                  </a:lnTo>
                  <a:lnTo>
                    <a:pt x="30472" y="8214"/>
                  </a:lnTo>
                  <a:lnTo>
                    <a:pt x="23318" y="13572"/>
                  </a:lnTo>
                  <a:lnTo>
                    <a:pt x="16731" y="20515"/>
                  </a:lnTo>
                  <a:lnTo>
                    <a:pt x="10826" y="29109"/>
                  </a:lnTo>
                  <a:lnTo>
                    <a:pt x="5878" y="39150"/>
                  </a:lnTo>
                  <a:lnTo>
                    <a:pt x="2384" y="50338"/>
                  </a:lnTo>
                  <a:lnTo>
                    <a:pt x="481" y="62380"/>
                  </a:lnTo>
                  <a:lnTo>
                    <a:pt x="0" y="74873"/>
                  </a:lnTo>
                  <a:lnTo>
                    <a:pt x="658" y="87325"/>
                  </a:lnTo>
                  <a:lnTo>
                    <a:pt x="2176" y="99473"/>
                  </a:lnTo>
                  <a:lnTo>
                    <a:pt x="4480" y="111256"/>
                  </a:lnTo>
                  <a:lnTo>
                    <a:pt x="7696" y="122708"/>
                  </a:lnTo>
                  <a:lnTo>
                    <a:pt x="11824" y="133888"/>
                  </a:lnTo>
                  <a:lnTo>
                    <a:pt x="16900" y="144532"/>
                  </a:lnTo>
                  <a:lnTo>
                    <a:pt x="23064" y="154082"/>
                  </a:lnTo>
                  <a:lnTo>
                    <a:pt x="30283" y="162321"/>
                  </a:lnTo>
                  <a:lnTo>
                    <a:pt x="38323" y="169394"/>
                  </a:lnTo>
                  <a:lnTo>
                    <a:pt x="47830" y="176433"/>
                  </a:lnTo>
                  <a:lnTo>
                    <a:pt x="61876" y="185171"/>
                  </a:lnTo>
                  <a:lnTo>
                    <a:pt x="85638" y="1985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684320" y="2593123"/>
              <a:ext cx="125154" cy="367623"/>
            </a:xfrm>
            <a:custGeom>
              <a:avLst/>
              <a:gdLst/>
              <a:ahLst/>
              <a:cxnLst/>
              <a:rect l="0" t="0" r="0" b="0"/>
              <a:pathLst>
                <a:path w="125154" h="367623">
                  <a:moveTo>
                    <a:pt x="83039" y="251808"/>
                  </a:moveTo>
                  <a:lnTo>
                    <a:pt x="77105" y="246007"/>
                  </a:lnTo>
                  <a:lnTo>
                    <a:pt x="70900" y="241083"/>
                  </a:lnTo>
                  <a:lnTo>
                    <a:pt x="63808" y="236594"/>
                  </a:lnTo>
                  <a:lnTo>
                    <a:pt x="56041" y="232892"/>
                  </a:lnTo>
                  <a:lnTo>
                    <a:pt x="48043" y="230824"/>
                  </a:lnTo>
                  <a:lnTo>
                    <a:pt x="40102" y="230727"/>
                  </a:lnTo>
                  <a:lnTo>
                    <a:pt x="32328" y="232623"/>
                  </a:lnTo>
                  <a:lnTo>
                    <a:pt x="24734" y="236486"/>
                  </a:lnTo>
                  <a:lnTo>
                    <a:pt x="17311" y="242085"/>
                  </a:lnTo>
                  <a:lnTo>
                    <a:pt x="10514" y="249080"/>
                  </a:lnTo>
                  <a:lnTo>
                    <a:pt x="5235" y="257129"/>
                  </a:lnTo>
                  <a:lnTo>
                    <a:pt x="1834" y="265944"/>
                  </a:lnTo>
                  <a:lnTo>
                    <a:pt x="195" y="275299"/>
                  </a:lnTo>
                  <a:lnTo>
                    <a:pt x="0" y="285031"/>
                  </a:lnTo>
                  <a:lnTo>
                    <a:pt x="905" y="295021"/>
                  </a:lnTo>
                  <a:lnTo>
                    <a:pt x="2612" y="305187"/>
                  </a:lnTo>
                  <a:lnTo>
                    <a:pt x="4886" y="315471"/>
                  </a:lnTo>
                  <a:lnTo>
                    <a:pt x="7570" y="325823"/>
                  </a:lnTo>
                  <a:lnTo>
                    <a:pt x="11030" y="335724"/>
                  </a:lnTo>
                  <a:lnTo>
                    <a:pt x="16102" y="344235"/>
                  </a:lnTo>
                  <a:lnTo>
                    <a:pt x="23106" y="350945"/>
                  </a:lnTo>
                  <a:lnTo>
                    <a:pt x="31574" y="355619"/>
                  </a:lnTo>
                  <a:lnTo>
                    <a:pt x="40561" y="357939"/>
                  </a:lnTo>
                  <a:lnTo>
                    <a:pt x="49451" y="357970"/>
                  </a:lnTo>
                  <a:lnTo>
                    <a:pt x="57840" y="355737"/>
                  </a:lnTo>
                  <a:lnTo>
                    <a:pt x="65387" y="351056"/>
                  </a:lnTo>
                  <a:lnTo>
                    <a:pt x="72011" y="344059"/>
                  </a:lnTo>
                  <a:lnTo>
                    <a:pt x="77812" y="335128"/>
                  </a:lnTo>
                  <a:lnTo>
                    <a:pt x="82958" y="324700"/>
                  </a:lnTo>
                  <a:lnTo>
                    <a:pt x="87608" y="313167"/>
                  </a:lnTo>
                  <a:lnTo>
                    <a:pt x="91734" y="300679"/>
                  </a:lnTo>
                  <a:lnTo>
                    <a:pt x="95135" y="287167"/>
                  </a:lnTo>
                  <a:lnTo>
                    <a:pt x="97757" y="272670"/>
                  </a:lnTo>
                  <a:lnTo>
                    <a:pt x="99688" y="257343"/>
                  </a:lnTo>
                  <a:lnTo>
                    <a:pt x="101068" y="241369"/>
                  </a:lnTo>
                  <a:lnTo>
                    <a:pt x="102028" y="224926"/>
                  </a:lnTo>
                  <a:lnTo>
                    <a:pt x="102522" y="208477"/>
                  </a:lnTo>
                  <a:lnTo>
                    <a:pt x="102328" y="192739"/>
                  </a:lnTo>
                  <a:lnTo>
                    <a:pt x="101388" y="178032"/>
                  </a:lnTo>
                  <a:lnTo>
                    <a:pt x="99944" y="163852"/>
                  </a:lnTo>
                  <a:lnTo>
                    <a:pt x="98436" y="149110"/>
                  </a:lnTo>
                  <a:lnTo>
                    <a:pt x="97118" y="133225"/>
                  </a:lnTo>
                  <a:lnTo>
                    <a:pt x="95743" y="116281"/>
                  </a:lnTo>
                  <a:lnTo>
                    <a:pt x="93681" y="98749"/>
                  </a:lnTo>
                  <a:lnTo>
                    <a:pt x="90630" y="80991"/>
                  </a:lnTo>
                  <a:lnTo>
                    <a:pt x="86765" y="63355"/>
                  </a:lnTo>
                  <a:lnTo>
                    <a:pt x="82554" y="46221"/>
                  </a:lnTo>
                  <a:lnTo>
                    <a:pt x="78307" y="29772"/>
                  </a:lnTo>
                  <a:lnTo>
                    <a:pt x="73975" y="15132"/>
                  </a:lnTo>
                  <a:lnTo>
                    <a:pt x="68473" y="4746"/>
                  </a:lnTo>
                  <a:lnTo>
                    <a:pt x="61753" y="0"/>
                  </a:lnTo>
                  <a:lnTo>
                    <a:pt x="55830" y="498"/>
                  </a:lnTo>
                  <a:lnTo>
                    <a:pt x="51312" y="5089"/>
                  </a:lnTo>
                  <a:lnTo>
                    <a:pt x="48059" y="12808"/>
                  </a:lnTo>
                  <a:lnTo>
                    <a:pt x="45782" y="23077"/>
                  </a:lnTo>
                  <a:lnTo>
                    <a:pt x="44216" y="35370"/>
                  </a:lnTo>
                  <a:lnTo>
                    <a:pt x="43317" y="48875"/>
                  </a:lnTo>
                  <a:lnTo>
                    <a:pt x="43239" y="62561"/>
                  </a:lnTo>
                  <a:lnTo>
                    <a:pt x="44002" y="75855"/>
                  </a:lnTo>
                  <a:lnTo>
                    <a:pt x="45498" y="89072"/>
                  </a:lnTo>
                  <a:lnTo>
                    <a:pt x="47573" y="103160"/>
                  </a:lnTo>
                  <a:lnTo>
                    <a:pt x="50081" y="118609"/>
                  </a:lnTo>
                  <a:lnTo>
                    <a:pt x="52900" y="135429"/>
                  </a:lnTo>
                  <a:lnTo>
                    <a:pt x="55938" y="153411"/>
                  </a:lnTo>
                  <a:lnTo>
                    <a:pt x="59128" y="172279"/>
                  </a:lnTo>
                  <a:lnTo>
                    <a:pt x="62421" y="191307"/>
                  </a:lnTo>
                  <a:lnTo>
                    <a:pt x="65786" y="209381"/>
                  </a:lnTo>
                  <a:lnTo>
                    <a:pt x="69203" y="225976"/>
                  </a:lnTo>
                  <a:lnTo>
                    <a:pt x="72820" y="241250"/>
                  </a:lnTo>
                  <a:lnTo>
                    <a:pt x="76934" y="255743"/>
                  </a:lnTo>
                  <a:lnTo>
                    <a:pt x="81663" y="269864"/>
                  </a:lnTo>
                  <a:lnTo>
                    <a:pt x="86805" y="283673"/>
                  </a:lnTo>
                  <a:lnTo>
                    <a:pt x="91950" y="296968"/>
                  </a:lnTo>
                  <a:lnTo>
                    <a:pt x="96854" y="309652"/>
                  </a:lnTo>
                  <a:lnTo>
                    <a:pt x="101494" y="321511"/>
                  </a:lnTo>
                  <a:lnTo>
                    <a:pt x="106544" y="333419"/>
                  </a:lnTo>
                  <a:lnTo>
                    <a:pt x="113561" y="347540"/>
                  </a:lnTo>
                  <a:lnTo>
                    <a:pt x="125153" y="3676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029461" y="2798258"/>
              <a:ext cx="192797" cy="113859"/>
            </a:xfrm>
            <a:custGeom>
              <a:avLst/>
              <a:gdLst/>
              <a:ahLst/>
              <a:cxnLst/>
              <a:rect l="0" t="0" r="0" b="0"/>
              <a:pathLst>
                <a:path w="192797" h="113859">
                  <a:moveTo>
                    <a:pt x="13811" y="50687"/>
                  </a:moveTo>
                  <a:lnTo>
                    <a:pt x="13811" y="62423"/>
                  </a:lnTo>
                  <a:lnTo>
                    <a:pt x="13811" y="73551"/>
                  </a:lnTo>
                  <a:lnTo>
                    <a:pt x="13779" y="85080"/>
                  </a:lnTo>
                  <a:lnTo>
                    <a:pt x="12580" y="94634"/>
                  </a:lnTo>
                  <a:lnTo>
                    <a:pt x="9526" y="98696"/>
                  </a:lnTo>
                  <a:lnTo>
                    <a:pt x="6055" y="97623"/>
                  </a:lnTo>
                  <a:lnTo>
                    <a:pt x="2963" y="92850"/>
                  </a:lnTo>
                  <a:lnTo>
                    <a:pt x="872" y="85379"/>
                  </a:lnTo>
                  <a:lnTo>
                    <a:pt x="0" y="75939"/>
                  </a:lnTo>
                  <a:lnTo>
                    <a:pt x="255" y="65246"/>
                  </a:lnTo>
                  <a:lnTo>
                    <a:pt x="1428" y="54027"/>
                  </a:lnTo>
                  <a:lnTo>
                    <a:pt x="3306" y="42736"/>
                  </a:lnTo>
                  <a:lnTo>
                    <a:pt x="6026" y="32211"/>
                  </a:lnTo>
                  <a:lnTo>
                    <a:pt x="10056" y="23734"/>
                  </a:lnTo>
                  <a:lnTo>
                    <a:pt x="15540" y="17825"/>
                  </a:lnTo>
                  <a:lnTo>
                    <a:pt x="22171" y="14655"/>
                  </a:lnTo>
                  <a:lnTo>
                    <a:pt x="29385" y="14407"/>
                  </a:lnTo>
                  <a:lnTo>
                    <a:pt x="36787" y="16868"/>
                  </a:lnTo>
                  <a:lnTo>
                    <a:pt x="44027" y="21569"/>
                  </a:lnTo>
                  <a:lnTo>
                    <a:pt x="50728" y="27986"/>
                  </a:lnTo>
                  <a:lnTo>
                    <a:pt x="56764" y="35628"/>
                  </a:lnTo>
                  <a:lnTo>
                    <a:pt x="62725" y="42898"/>
                  </a:lnTo>
                  <a:lnTo>
                    <a:pt x="69332" y="46343"/>
                  </a:lnTo>
                  <a:lnTo>
                    <a:pt x="75857" y="44617"/>
                  </a:lnTo>
                  <a:lnTo>
                    <a:pt x="81407" y="39668"/>
                  </a:lnTo>
                  <a:lnTo>
                    <a:pt x="86263" y="32973"/>
                  </a:lnTo>
                  <a:lnTo>
                    <a:pt x="91062" y="25532"/>
                  </a:lnTo>
                  <a:lnTo>
                    <a:pt x="96176" y="17902"/>
                  </a:lnTo>
                  <a:lnTo>
                    <a:pt x="101873" y="10810"/>
                  </a:lnTo>
                  <a:lnTo>
                    <a:pt x="108431" y="5254"/>
                  </a:lnTo>
                  <a:lnTo>
                    <a:pt x="115904" y="1634"/>
                  </a:lnTo>
                  <a:lnTo>
                    <a:pt x="124018" y="0"/>
                  </a:lnTo>
                  <a:lnTo>
                    <a:pt x="132300" y="331"/>
                  </a:lnTo>
                  <a:lnTo>
                    <a:pt x="140458" y="2413"/>
                  </a:lnTo>
                  <a:lnTo>
                    <a:pt x="148392" y="6230"/>
                  </a:lnTo>
                  <a:lnTo>
                    <a:pt x="156098" y="12058"/>
                  </a:lnTo>
                  <a:lnTo>
                    <a:pt x="163604" y="19862"/>
                  </a:lnTo>
                  <a:lnTo>
                    <a:pt x="170627" y="29354"/>
                  </a:lnTo>
                  <a:lnTo>
                    <a:pt x="176593" y="40166"/>
                  </a:lnTo>
                  <a:lnTo>
                    <a:pt x="181272" y="51942"/>
                  </a:lnTo>
                  <a:lnTo>
                    <a:pt x="184761" y="63990"/>
                  </a:lnTo>
                  <a:lnTo>
                    <a:pt x="187646" y="76568"/>
                  </a:lnTo>
                  <a:lnTo>
                    <a:pt x="190180" y="91888"/>
                  </a:lnTo>
                  <a:lnTo>
                    <a:pt x="192796" y="1138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288490" y="2789843"/>
              <a:ext cx="123280" cy="132803"/>
            </a:xfrm>
            <a:custGeom>
              <a:avLst/>
              <a:gdLst/>
              <a:ahLst/>
              <a:cxnLst/>
              <a:rect l="0" t="0" r="0" b="0"/>
              <a:pathLst>
                <a:path w="123280" h="132803">
                  <a:moveTo>
                    <a:pt x="81166" y="80159"/>
                  </a:moveTo>
                  <a:lnTo>
                    <a:pt x="81099" y="68424"/>
                  </a:lnTo>
                  <a:lnTo>
                    <a:pt x="80458" y="57295"/>
                  </a:lnTo>
                  <a:lnTo>
                    <a:pt x="79153" y="45711"/>
                  </a:lnTo>
                  <a:lnTo>
                    <a:pt x="76947" y="34068"/>
                  </a:lnTo>
                  <a:lnTo>
                    <a:pt x="73334" y="23353"/>
                  </a:lnTo>
                  <a:lnTo>
                    <a:pt x="68165" y="14070"/>
                  </a:lnTo>
                  <a:lnTo>
                    <a:pt x="61764" y="6713"/>
                  </a:lnTo>
                  <a:lnTo>
                    <a:pt x="54712" y="1983"/>
                  </a:lnTo>
                  <a:lnTo>
                    <a:pt x="47418" y="0"/>
                  </a:lnTo>
                  <a:lnTo>
                    <a:pt x="40082" y="585"/>
                  </a:lnTo>
                  <a:lnTo>
                    <a:pt x="32786" y="3547"/>
                  </a:lnTo>
                  <a:lnTo>
                    <a:pt x="25557" y="8536"/>
                  </a:lnTo>
                  <a:lnTo>
                    <a:pt x="18722" y="15288"/>
                  </a:lnTo>
                  <a:lnTo>
                    <a:pt x="12883" y="23705"/>
                  </a:lnTo>
                  <a:lnTo>
                    <a:pt x="8289" y="33584"/>
                  </a:lnTo>
                  <a:lnTo>
                    <a:pt x="4865" y="44638"/>
                  </a:lnTo>
                  <a:lnTo>
                    <a:pt x="2400" y="56582"/>
                  </a:lnTo>
                  <a:lnTo>
                    <a:pt x="681" y="69158"/>
                  </a:lnTo>
                  <a:lnTo>
                    <a:pt x="0" y="81686"/>
                  </a:lnTo>
                  <a:lnTo>
                    <a:pt x="1122" y="93105"/>
                  </a:lnTo>
                  <a:lnTo>
                    <a:pt x="4334" y="102897"/>
                  </a:lnTo>
                  <a:lnTo>
                    <a:pt x="9814" y="110031"/>
                  </a:lnTo>
                  <a:lnTo>
                    <a:pt x="16676" y="113097"/>
                  </a:lnTo>
                  <a:lnTo>
                    <a:pt x="23013" y="112261"/>
                  </a:lnTo>
                  <a:lnTo>
                    <a:pt x="28463" y="108417"/>
                  </a:lnTo>
                  <a:lnTo>
                    <a:pt x="33259" y="102481"/>
                  </a:lnTo>
                  <a:lnTo>
                    <a:pt x="38543" y="96778"/>
                  </a:lnTo>
                  <a:lnTo>
                    <a:pt x="45029" y="94515"/>
                  </a:lnTo>
                  <a:lnTo>
                    <a:pt x="51700" y="96290"/>
                  </a:lnTo>
                  <a:lnTo>
                    <a:pt x="58308" y="101134"/>
                  </a:lnTo>
                  <a:lnTo>
                    <a:pt x="64922" y="107991"/>
                  </a:lnTo>
                  <a:lnTo>
                    <a:pt x="71763" y="115476"/>
                  </a:lnTo>
                  <a:lnTo>
                    <a:pt x="79155" y="121886"/>
                  </a:lnTo>
                  <a:lnTo>
                    <a:pt x="87258" y="126415"/>
                  </a:lnTo>
                  <a:lnTo>
                    <a:pt x="96303" y="129665"/>
                  </a:lnTo>
                  <a:lnTo>
                    <a:pt x="107593" y="131718"/>
                  </a:lnTo>
                  <a:lnTo>
                    <a:pt x="123279" y="1328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417690" y="2856488"/>
              <a:ext cx="99365" cy="118800"/>
            </a:xfrm>
            <a:custGeom>
              <a:avLst/>
              <a:gdLst/>
              <a:ahLst/>
              <a:cxnLst/>
              <a:rect l="0" t="0" r="0" b="0"/>
              <a:pathLst>
                <a:path w="99365" h="118800">
                  <a:moveTo>
                    <a:pt x="4608" y="2986"/>
                  </a:moveTo>
                  <a:lnTo>
                    <a:pt x="1808" y="11854"/>
                  </a:lnTo>
                  <a:lnTo>
                    <a:pt x="306" y="20841"/>
                  </a:lnTo>
                  <a:lnTo>
                    <a:pt x="0" y="30832"/>
                  </a:lnTo>
                  <a:lnTo>
                    <a:pt x="679" y="41640"/>
                  </a:lnTo>
                  <a:lnTo>
                    <a:pt x="2147" y="52803"/>
                  </a:lnTo>
                  <a:lnTo>
                    <a:pt x="4220" y="63939"/>
                  </a:lnTo>
                  <a:lnTo>
                    <a:pt x="6866" y="72470"/>
                  </a:lnTo>
                  <a:lnTo>
                    <a:pt x="9621" y="75064"/>
                  </a:lnTo>
                  <a:lnTo>
                    <a:pt x="11655" y="72298"/>
                  </a:lnTo>
                  <a:lnTo>
                    <a:pt x="12965" y="65716"/>
                  </a:lnTo>
                  <a:lnTo>
                    <a:pt x="13946" y="56586"/>
                  </a:lnTo>
                  <a:lnTo>
                    <a:pt x="15094" y="45780"/>
                  </a:lnTo>
                  <a:lnTo>
                    <a:pt x="16668" y="33899"/>
                  </a:lnTo>
                  <a:lnTo>
                    <a:pt x="19036" y="22137"/>
                  </a:lnTo>
                  <a:lnTo>
                    <a:pt x="22754" y="12277"/>
                  </a:lnTo>
                  <a:lnTo>
                    <a:pt x="27988" y="5135"/>
                  </a:lnTo>
                  <a:lnTo>
                    <a:pt x="34265" y="984"/>
                  </a:lnTo>
                  <a:lnTo>
                    <a:pt x="40700" y="0"/>
                  </a:lnTo>
                  <a:lnTo>
                    <a:pt x="46767" y="1931"/>
                  </a:lnTo>
                  <a:lnTo>
                    <a:pt x="52463" y="6257"/>
                  </a:lnTo>
                  <a:lnTo>
                    <a:pt x="58122" y="12416"/>
                  </a:lnTo>
                  <a:lnTo>
                    <a:pt x="63958" y="19915"/>
                  </a:lnTo>
                  <a:lnTo>
                    <a:pt x="69878" y="28365"/>
                  </a:lnTo>
                  <a:lnTo>
                    <a:pt x="75560" y="37481"/>
                  </a:lnTo>
                  <a:lnTo>
                    <a:pt x="80826" y="47058"/>
                  </a:lnTo>
                  <a:lnTo>
                    <a:pt x="85500" y="57114"/>
                  </a:lnTo>
                  <a:lnTo>
                    <a:pt x="89334" y="67859"/>
                  </a:lnTo>
                  <a:lnTo>
                    <a:pt x="92280" y="79326"/>
                  </a:lnTo>
                  <a:lnTo>
                    <a:pt x="94447" y="90638"/>
                  </a:lnTo>
                  <a:lnTo>
                    <a:pt x="96227" y="101086"/>
                  </a:lnTo>
                  <a:lnTo>
                    <a:pt x="97777" y="110473"/>
                  </a:lnTo>
                  <a:lnTo>
                    <a:pt x="99364" y="1187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559169" y="2870002"/>
              <a:ext cx="63171" cy="94758"/>
            </a:xfrm>
            <a:custGeom>
              <a:avLst/>
              <a:gdLst/>
              <a:ahLst/>
              <a:cxnLst/>
              <a:rect l="0" t="0" r="0" b="0"/>
              <a:pathLst>
                <a:path w="63171" h="94758">
                  <a:moveTo>
                    <a:pt x="0" y="0"/>
                  </a:moveTo>
                  <a:lnTo>
                    <a:pt x="3000" y="8801"/>
                  </a:lnTo>
                  <a:lnTo>
                    <a:pt x="6423" y="17148"/>
                  </a:lnTo>
                  <a:lnTo>
                    <a:pt x="10619" y="25842"/>
                  </a:lnTo>
                  <a:lnTo>
                    <a:pt x="15519" y="34790"/>
                  </a:lnTo>
                  <a:lnTo>
                    <a:pt x="21000" y="43637"/>
                  </a:lnTo>
                  <a:lnTo>
                    <a:pt x="26926" y="52171"/>
                  </a:lnTo>
                  <a:lnTo>
                    <a:pt x="33067" y="60243"/>
                  </a:lnTo>
                  <a:lnTo>
                    <a:pt x="39815" y="68581"/>
                  </a:lnTo>
                  <a:lnTo>
                    <a:pt x="48877" y="79033"/>
                  </a:lnTo>
                  <a:lnTo>
                    <a:pt x="6317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538112" y="2838417"/>
              <a:ext cx="157928" cy="463255"/>
            </a:xfrm>
            <a:custGeom>
              <a:avLst/>
              <a:gdLst/>
              <a:ahLst/>
              <a:cxnLst/>
              <a:rect l="0" t="0" r="0" b="0"/>
              <a:pathLst>
                <a:path w="157928" h="463255">
                  <a:moveTo>
                    <a:pt x="157927" y="0"/>
                  </a:moveTo>
                  <a:lnTo>
                    <a:pt x="152059" y="11734"/>
                  </a:lnTo>
                  <a:lnTo>
                    <a:pt x="146495" y="22863"/>
                  </a:lnTo>
                  <a:lnTo>
                    <a:pt x="140700" y="34466"/>
                  </a:lnTo>
                  <a:lnTo>
                    <a:pt x="134793" y="46800"/>
                  </a:lnTo>
                  <a:lnTo>
                    <a:pt x="129111" y="60109"/>
                  </a:lnTo>
                  <a:lnTo>
                    <a:pt x="123835" y="74409"/>
                  </a:lnTo>
                  <a:lnTo>
                    <a:pt x="118985" y="89241"/>
                  </a:lnTo>
                  <a:lnTo>
                    <a:pt x="114499" y="103806"/>
                  </a:lnTo>
                  <a:lnTo>
                    <a:pt x="110293" y="117676"/>
                  </a:lnTo>
                  <a:lnTo>
                    <a:pt x="106130" y="130935"/>
                  </a:lnTo>
                  <a:lnTo>
                    <a:pt x="101640" y="143984"/>
                  </a:lnTo>
                  <a:lnTo>
                    <a:pt x="96657" y="157093"/>
                  </a:lnTo>
                  <a:lnTo>
                    <a:pt x="91342" y="170204"/>
                  </a:lnTo>
                  <a:lnTo>
                    <a:pt x="86081" y="183020"/>
                  </a:lnTo>
                  <a:lnTo>
                    <a:pt x="81100" y="195388"/>
                  </a:lnTo>
                  <a:lnTo>
                    <a:pt x="76451" y="207306"/>
                  </a:lnTo>
                  <a:lnTo>
                    <a:pt x="72102" y="218842"/>
                  </a:lnTo>
                  <a:lnTo>
                    <a:pt x="67993" y="230087"/>
                  </a:lnTo>
                  <a:lnTo>
                    <a:pt x="64065" y="241284"/>
                  </a:lnTo>
                  <a:lnTo>
                    <a:pt x="60267" y="252801"/>
                  </a:lnTo>
                  <a:lnTo>
                    <a:pt x="56560" y="264809"/>
                  </a:lnTo>
                  <a:lnTo>
                    <a:pt x="52916" y="277147"/>
                  </a:lnTo>
                  <a:lnTo>
                    <a:pt x="49316" y="289429"/>
                  </a:lnTo>
                  <a:lnTo>
                    <a:pt x="45746" y="301432"/>
                  </a:lnTo>
                  <a:lnTo>
                    <a:pt x="42196" y="313101"/>
                  </a:lnTo>
                  <a:lnTo>
                    <a:pt x="38659" y="324469"/>
                  </a:lnTo>
                  <a:lnTo>
                    <a:pt x="35131" y="335606"/>
                  </a:lnTo>
                  <a:lnTo>
                    <a:pt x="31609" y="346900"/>
                  </a:lnTo>
                  <a:lnTo>
                    <a:pt x="28092" y="359014"/>
                  </a:lnTo>
                  <a:lnTo>
                    <a:pt x="24577" y="372237"/>
                  </a:lnTo>
                  <a:lnTo>
                    <a:pt x="21064" y="386205"/>
                  </a:lnTo>
                  <a:lnTo>
                    <a:pt x="17552" y="400120"/>
                  </a:lnTo>
                  <a:lnTo>
                    <a:pt x="14045" y="413502"/>
                  </a:lnTo>
                  <a:lnTo>
                    <a:pt x="10695" y="425780"/>
                  </a:lnTo>
                  <a:lnTo>
                    <a:pt x="7470" y="437343"/>
                  </a:lnTo>
                  <a:lnTo>
                    <a:pt x="4085" y="449198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870641" y="2800292"/>
              <a:ext cx="126711" cy="172458"/>
            </a:xfrm>
            <a:custGeom>
              <a:avLst/>
              <a:gdLst/>
              <a:ahLst/>
              <a:cxnLst/>
              <a:rect l="0" t="0" r="0" b="0"/>
              <a:pathLst>
                <a:path w="126711" h="172458">
                  <a:moveTo>
                    <a:pt x="105653" y="21082"/>
                  </a:moveTo>
                  <a:lnTo>
                    <a:pt x="99719" y="15281"/>
                  </a:lnTo>
                  <a:lnTo>
                    <a:pt x="93514" y="10357"/>
                  </a:lnTo>
                  <a:lnTo>
                    <a:pt x="86423" y="5868"/>
                  </a:lnTo>
                  <a:lnTo>
                    <a:pt x="78656" y="2166"/>
                  </a:lnTo>
                  <a:lnTo>
                    <a:pt x="70658" y="97"/>
                  </a:lnTo>
                  <a:lnTo>
                    <a:pt x="62712" y="0"/>
                  </a:lnTo>
                  <a:lnTo>
                    <a:pt x="54764" y="1897"/>
                  </a:lnTo>
                  <a:lnTo>
                    <a:pt x="46523" y="5759"/>
                  </a:lnTo>
                  <a:lnTo>
                    <a:pt x="37842" y="11358"/>
                  </a:lnTo>
                  <a:lnTo>
                    <a:pt x="29047" y="18354"/>
                  </a:lnTo>
                  <a:lnTo>
                    <a:pt x="20822" y="26403"/>
                  </a:lnTo>
                  <a:lnTo>
                    <a:pt x="13521" y="35226"/>
                  </a:lnTo>
                  <a:lnTo>
                    <a:pt x="7484" y="44927"/>
                  </a:lnTo>
                  <a:lnTo>
                    <a:pt x="3185" y="55956"/>
                  </a:lnTo>
                  <a:lnTo>
                    <a:pt x="711" y="68443"/>
                  </a:lnTo>
                  <a:lnTo>
                    <a:pt x="0" y="81914"/>
                  </a:lnTo>
                  <a:lnTo>
                    <a:pt x="1027" y="95495"/>
                  </a:lnTo>
                  <a:lnTo>
                    <a:pt x="3604" y="108662"/>
                  </a:lnTo>
                  <a:lnTo>
                    <a:pt x="7431" y="121094"/>
                  </a:lnTo>
                  <a:lnTo>
                    <a:pt x="12208" y="132517"/>
                  </a:lnTo>
                  <a:lnTo>
                    <a:pt x="17684" y="142891"/>
                  </a:lnTo>
                  <a:lnTo>
                    <a:pt x="23987" y="152025"/>
                  </a:lnTo>
                  <a:lnTo>
                    <a:pt x="31581" y="159498"/>
                  </a:lnTo>
                  <a:lnTo>
                    <a:pt x="40613" y="165227"/>
                  </a:lnTo>
                  <a:lnTo>
                    <a:pt x="50781" y="169263"/>
                  </a:lnTo>
                  <a:lnTo>
                    <a:pt x="61525" y="171614"/>
                  </a:lnTo>
                  <a:lnTo>
                    <a:pt x="72445" y="172457"/>
                  </a:lnTo>
                  <a:lnTo>
                    <a:pt x="83097" y="172042"/>
                  </a:lnTo>
                  <a:lnTo>
                    <a:pt x="94054" y="170459"/>
                  </a:lnTo>
                  <a:lnTo>
                    <a:pt x="107390" y="166457"/>
                  </a:lnTo>
                  <a:lnTo>
                    <a:pt x="126710" y="1579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060522" y="2600275"/>
              <a:ext cx="136872" cy="357970"/>
            </a:xfrm>
            <a:custGeom>
              <a:avLst/>
              <a:gdLst/>
              <a:ahLst/>
              <a:cxnLst/>
              <a:rect l="0" t="0" r="0" b="0"/>
              <a:pathLst>
                <a:path w="136872" h="357970">
                  <a:moveTo>
                    <a:pt x="0" y="0"/>
                  </a:moveTo>
                  <a:lnTo>
                    <a:pt x="67" y="14535"/>
                  </a:lnTo>
                  <a:lnTo>
                    <a:pt x="708" y="27166"/>
                  </a:lnTo>
                  <a:lnTo>
                    <a:pt x="2000" y="39084"/>
                  </a:lnTo>
                  <a:lnTo>
                    <a:pt x="3687" y="51084"/>
                  </a:lnTo>
                  <a:lnTo>
                    <a:pt x="5355" y="64222"/>
                  </a:lnTo>
                  <a:lnTo>
                    <a:pt x="6772" y="78955"/>
                  </a:lnTo>
                  <a:lnTo>
                    <a:pt x="8043" y="94755"/>
                  </a:lnTo>
                  <a:lnTo>
                    <a:pt x="9503" y="110443"/>
                  </a:lnTo>
                  <a:lnTo>
                    <a:pt x="11330" y="125338"/>
                  </a:lnTo>
                  <a:lnTo>
                    <a:pt x="13389" y="139761"/>
                  </a:lnTo>
                  <a:lnTo>
                    <a:pt x="15317" y="154723"/>
                  </a:lnTo>
                  <a:lnTo>
                    <a:pt x="16915" y="170785"/>
                  </a:lnTo>
                  <a:lnTo>
                    <a:pt x="18311" y="187862"/>
                  </a:lnTo>
                  <a:lnTo>
                    <a:pt x="19855" y="205490"/>
                  </a:lnTo>
                  <a:lnTo>
                    <a:pt x="21741" y="223315"/>
                  </a:lnTo>
                  <a:lnTo>
                    <a:pt x="23838" y="240998"/>
                  </a:lnTo>
                  <a:lnTo>
                    <a:pt x="25792" y="258163"/>
                  </a:lnTo>
                  <a:lnTo>
                    <a:pt x="27399" y="274634"/>
                  </a:lnTo>
                  <a:lnTo>
                    <a:pt x="28446" y="289263"/>
                  </a:lnTo>
                  <a:lnTo>
                    <a:pt x="28181" y="298715"/>
                  </a:lnTo>
                  <a:lnTo>
                    <a:pt x="26597" y="301056"/>
                  </a:lnTo>
                  <a:lnTo>
                    <a:pt x="24990" y="297932"/>
                  </a:lnTo>
                  <a:lnTo>
                    <a:pt x="24100" y="291287"/>
                  </a:lnTo>
                  <a:lnTo>
                    <a:pt x="24527" y="282675"/>
                  </a:lnTo>
                  <a:lnTo>
                    <a:pt x="26442" y="273066"/>
                  </a:lnTo>
                  <a:lnTo>
                    <a:pt x="29863" y="263300"/>
                  </a:lnTo>
                  <a:lnTo>
                    <a:pt x="34834" y="254251"/>
                  </a:lnTo>
                  <a:lnTo>
                    <a:pt x="41213" y="246317"/>
                  </a:lnTo>
                  <a:lnTo>
                    <a:pt x="48580" y="239984"/>
                  </a:lnTo>
                  <a:lnTo>
                    <a:pt x="56356" y="235999"/>
                  </a:lnTo>
                  <a:lnTo>
                    <a:pt x="64172" y="234550"/>
                  </a:lnTo>
                  <a:lnTo>
                    <a:pt x="71875" y="235677"/>
                  </a:lnTo>
                  <a:lnTo>
                    <a:pt x="79427" y="239539"/>
                  </a:lnTo>
                  <a:lnTo>
                    <a:pt x="86835" y="245946"/>
                  </a:lnTo>
                  <a:lnTo>
                    <a:pt x="93962" y="254294"/>
                  </a:lnTo>
                  <a:lnTo>
                    <a:pt x="100530" y="263790"/>
                  </a:lnTo>
                  <a:lnTo>
                    <a:pt x="106431" y="273872"/>
                  </a:lnTo>
                  <a:lnTo>
                    <a:pt x="111717" y="284229"/>
                  </a:lnTo>
                  <a:lnTo>
                    <a:pt x="116503" y="294708"/>
                  </a:lnTo>
                  <a:lnTo>
                    <a:pt x="120904" y="305226"/>
                  </a:lnTo>
                  <a:lnTo>
                    <a:pt x="124873" y="315489"/>
                  </a:lnTo>
                  <a:lnTo>
                    <a:pt x="128591" y="326085"/>
                  </a:lnTo>
                  <a:lnTo>
                    <a:pt x="132385" y="339061"/>
                  </a:lnTo>
                  <a:lnTo>
                    <a:pt x="136871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244319" y="2851532"/>
              <a:ext cx="100474" cy="106713"/>
            </a:xfrm>
            <a:custGeom>
              <a:avLst/>
              <a:gdLst/>
              <a:ahLst/>
              <a:cxnLst/>
              <a:rect l="0" t="0" r="0" b="0"/>
              <a:pathLst>
                <a:path w="100474" h="106713">
                  <a:moveTo>
                    <a:pt x="58359" y="85655"/>
                  </a:moveTo>
                  <a:lnTo>
                    <a:pt x="61159" y="73987"/>
                  </a:lnTo>
                  <a:lnTo>
                    <a:pt x="62660" y="63498"/>
                  </a:lnTo>
                  <a:lnTo>
                    <a:pt x="62962" y="53197"/>
                  </a:lnTo>
                  <a:lnTo>
                    <a:pt x="62110" y="42896"/>
                  </a:lnTo>
                  <a:lnTo>
                    <a:pt x="59994" y="32552"/>
                  </a:lnTo>
                  <a:lnTo>
                    <a:pt x="56667" y="22185"/>
                  </a:lnTo>
                  <a:lnTo>
                    <a:pt x="52160" y="12621"/>
                  </a:lnTo>
                  <a:lnTo>
                    <a:pt x="46392" y="5404"/>
                  </a:lnTo>
                  <a:lnTo>
                    <a:pt x="39449" y="1195"/>
                  </a:lnTo>
                  <a:lnTo>
                    <a:pt x="31858" y="0"/>
                  </a:lnTo>
                  <a:lnTo>
                    <a:pt x="24458" y="1625"/>
                  </a:lnTo>
                  <a:lnTo>
                    <a:pt x="17713" y="5655"/>
                  </a:lnTo>
                  <a:lnTo>
                    <a:pt x="11882" y="11900"/>
                  </a:lnTo>
                  <a:lnTo>
                    <a:pt x="7190" y="20494"/>
                  </a:lnTo>
                  <a:lnTo>
                    <a:pt x="3634" y="31294"/>
                  </a:lnTo>
                  <a:lnTo>
                    <a:pt x="1212" y="43609"/>
                  </a:lnTo>
                  <a:lnTo>
                    <a:pt x="20" y="56403"/>
                  </a:lnTo>
                  <a:lnTo>
                    <a:pt x="0" y="69024"/>
                  </a:lnTo>
                  <a:lnTo>
                    <a:pt x="1289" y="80579"/>
                  </a:lnTo>
                  <a:lnTo>
                    <a:pt x="4281" y="89816"/>
                  </a:lnTo>
                  <a:lnTo>
                    <a:pt x="9032" y="96263"/>
                  </a:lnTo>
                  <a:lnTo>
                    <a:pt x="15154" y="99640"/>
                  </a:lnTo>
                  <a:lnTo>
                    <a:pt x="22018" y="99502"/>
                  </a:lnTo>
                  <a:lnTo>
                    <a:pt x="29173" y="95967"/>
                  </a:lnTo>
                  <a:lnTo>
                    <a:pt x="35906" y="89563"/>
                  </a:lnTo>
                  <a:lnTo>
                    <a:pt x="41202" y="80931"/>
                  </a:lnTo>
                  <a:lnTo>
                    <a:pt x="44684" y="70725"/>
                  </a:lnTo>
                  <a:lnTo>
                    <a:pt x="47868" y="61891"/>
                  </a:lnTo>
                  <a:lnTo>
                    <a:pt x="52373" y="58234"/>
                  </a:lnTo>
                  <a:lnTo>
                    <a:pt x="57450" y="59519"/>
                  </a:lnTo>
                  <a:lnTo>
                    <a:pt x="62860" y="64063"/>
                  </a:lnTo>
                  <a:lnTo>
                    <a:pt x="68603" y="70298"/>
                  </a:lnTo>
                  <a:lnTo>
                    <a:pt x="74652" y="77259"/>
                  </a:lnTo>
                  <a:lnTo>
                    <a:pt x="80650" y="84171"/>
                  </a:lnTo>
                  <a:lnTo>
                    <a:pt x="86530" y="90908"/>
                  </a:lnTo>
                  <a:lnTo>
                    <a:pt x="92805" y="98048"/>
                  </a:lnTo>
                  <a:lnTo>
                    <a:pt x="100473" y="1067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407962" y="2916130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2934" y="11735"/>
                  </a:lnTo>
                  <a:lnTo>
                    <a:pt x="5716" y="22865"/>
                  </a:lnTo>
                  <a:lnTo>
                    <a:pt x="8612" y="34444"/>
                  </a:lnTo>
                  <a:lnTo>
                    <a:pt x="11490" y="45958"/>
                  </a:lnTo>
                  <a:lnTo>
                    <a:pt x="14319" y="57274"/>
                  </a:lnTo>
                  <a:lnTo>
                    <a:pt x="17347" y="69389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397434" y="28003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460605" y="2799608"/>
              <a:ext cx="84229" cy="151984"/>
            </a:xfrm>
            <a:custGeom>
              <a:avLst/>
              <a:gdLst/>
              <a:ahLst/>
              <a:cxnLst/>
              <a:rect l="0" t="0" r="0" b="0"/>
              <a:pathLst>
                <a:path w="84229" h="151984">
                  <a:moveTo>
                    <a:pt x="0" y="84937"/>
                  </a:moveTo>
                  <a:lnTo>
                    <a:pt x="2933" y="96605"/>
                  </a:lnTo>
                  <a:lnTo>
                    <a:pt x="5716" y="107094"/>
                  </a:lnTo>
                  <a:lnTo>
                    <a:pt x="8620" y="117391"/>
                  </a:lnTo>
                  <a:lnTo>
                    <a:pt x="11833" y="127519"/>
                  </a:lnTo>
                  <a:lnTo>
                    <a:pt x="15646" y="137215"/>
                  </a:lnTo>
                  <a:lnTo>
                    <a:pt x="20139" y="146273"/>
                  </a:lnTo>
                  <a:lnTo>
                    <a:pt x="24357" y="151983"/>
                  </a:lnTo>
                  <a:lnTo>
                    <a:pt x="26498" y="151659"/>
                  </a:lnTo>
                  <a:lnTo>
                    <a:pt x="25963" y="147362"/>
                  </a:lnTo>
                  <a:lnTo>
                    <a:pt x="23613" y="140591"/>
                  </a:lnTo>
                  <a:lnTo>
                    <a:pt x="20732" y="131940"/>
                  </a:lnTo>
                  <a:lnTo>
                    <a:pt x="18083" y="121800"/>
                  </a:lnTo>
                  <a:lnTo>
                    <a:pt x="15941" y="110522"/>
                  </a:lnTo>
                  <a:lnTo>
                    <a:pt x="14322" y="98405"/>
                  </a:lnTo>
                  <a:lnTo>
                    <a:pt x="13154" y="85691"/>
                  </a:lnTo>
                  <a:lnTo>
                    <a:pt x="12498" y="72726"/>
                  </a:lnTo>
                  <a:lnTo>
                    <a:pt x="12571" y="59947"/>
                  </a:lnTo>
                  <a:lnTo>
                    <a:pt x="13439" y="47583"/>
                  </a:lnTo>
                  <a:lnTo>
                    <a:pt x="15342" y="35993"/>
                  </a:lnTo>
                  <a:lnTo>
                    <a:pt x="18753" y="25734"/>
                  </a:lnTo>
                  <a:lnTo>
                    <a:pt x="23793" y="16992"/>
                  </a:lnTo>
                  <a:lnTo>
                    <a:pt x="30279" y="9953"/>
                  </a:lnTo>
                  <a:lnTo>
                    <a:pt x="37922" y="4964"/>
                  </a:lnTo>
                  <a:lnTo>
                    <a:pt x="46417" y="2011"/>
                  </a:lnTo>
                  <a:lnTo>
                    <a:pt x="55068" y="639"/>
                  </a:lnTo>
                  <a:lnTo>
                    <a:pt x="63637" y="0"/>
                  </a:lnTo>
                  <a:lnTo>
                    <a:pt x="72872" y="38"/>
                  </a:lnTo>
                  <a:lnTo>
                    <a:pt x="84228" y="7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576419" y="2817780"/>
              <a:ext cx="137458" cy="186864"/>
            </a:xfrm>
            <a:custGeom>
              <a:avLst/>
              <a:gdLst/>
              <a:ahLst/>
              <a:cxnLst/>
              <a:rect l="0" t="0" r="0" b="0"/>
              <a:pathLst>
                <a:path w="137458" h="186864">
                  <a:moveTo>
                    <a:pt x="105285" y="3594"/>
                  </a:moveTo>
                  <a:lnTo>
                    <a:pt x="96483" y="861"/>
                  </a:lnTo>
                  <a:lnTo>
                    <a:pt x="88137" y="0"/>
                  </a:lnTo>
                  <a:lnTo>
                    <a:pt x="79443" y="990"/>
                  </a:lnTo>
                  <a:lnTo>
                    <a:pt x="70495" y="3529"/>
                  </a:lnTo>
                  <a:lnTo>
                    <a:pt x="61648" y="7313"/>
                  </a:lnTo>
                  <a:lnTo>
                    <a:pt x="53114" y="12053"/>
                  </a:lnTo>
                  <a:lnTo>
                    <a:pt x="45098" y="17658"/>
                  </a:lnTo>
                  <a:lnTo>
                    <a:pt x="37869" y="24237"/>
                  </a:lnTo>
                  <a:lnTo>
                    <a:pt x="31501" y="31767"/>
                  </a:lnTo>
                  <a:lnTo>
                    <a:pt x="26227" y="40110"/>
                  </a:lnTo>
                  <a:lnTo>
                    <a:pt x="22507" y="49086"/>
                  </a:lnTo>
                  <a:lnTo>
                    <a:pt x="20459" y="58516"/>
                  </a:lnTo>
                  <a:lnTo>
                    <a:pt x="20218" y="67610"/>
                  </a:lnTo>
                  <a:lnTo>
                    <a:pt x="22101" y="75038"/>
                  </a:lnTo>
                  <a:lnTo>
                    <a:pt x="26073" y="80210"/>
                  </a:lnTo>
                  <a:lnTo>
                    <a:pt x="31823" y="83204"/>
                  </a:lnTo>
                  <a:lnTo>
                    <a:pt x="38963" y="84390"/>
                  </a:lnTo>
                  <a:lnTo>
                    <a:pt x="47131" y="84199"/>
                  </a:lnTo>
                  <a:lnTo>
                    <a:pt x="56036" y="83330"/>
                  </a:lnTo>
                  <a:lnTo>
                    <a:pt x="65457" y="82691"/>
                  </a:lnTo>
                  <a:lnTo>
                    <a:pt x="75230" y="82762"/>
                  </a:lnTo>
                  <a:lnTo>
                    <a:pt x="85080" y="83801"/>
                  </a:lnTo>
                  <a:lnTo>
                    <a:pt x="94620" y="86021"/>
                  </a:lnTo>
                  <a:lnTo>
                    <a:pt x="103662" y="89409"/>
                  </a:lnTo>
                  <a:lnTo>
                    <a:pt x="112039" y="93954"/>
                  </a:lnTo>
                  <a:lnTo>
                    <a:pt x="119520" y="99745"/>
                  </a:lnTo>
                  <a:lnTo>
                    <a:pt x="126062" y="106711"/>
                  </a:lnTo>
                  <a:lnTo>
                    <a:pt x="131455" y="114658"/>
                  </a:lnTo>
                  <a:lnTo>
                    <a:pt x="135256" y="123362"/>
                  </a:lnTo>
                  <a:lnTo>
                    <a:pt x="137354" y="132618"/>
                  </a:lnTo>
                  <a:lnTo>
                    <a:pt x="137457" y="142102"/>
                  </a:lnTo>
                  <a:lnTo>
                    <a:pt x="134950" y="151389"/>
                  </a:lnTo>
                  <a:lnTo>
                    <a:pt x="129742" y="160254"/>
                  </a:lnTo>
                  <a:lnTo>
                    <a:pt x="122177" y="168341"/>
                  </a:lnTo>
                  <a:lnTo>
                    <a:pt x="112749" y="175094"/>
                  </a:lnTo>
                  <a:lnTo>
                    <a:pt x="101935" y="180333"/>
                  </a:lnTo>
                  <a:lnTo>
                    <a:pt x="90288" y="184038"/>
                  </a:lnTo>
                  <a:lnTo>
                    <a:pt x="78412" y="186166"/>
                  </a:lnTo>
                  <a:lnTo>
                    <a:pt x="66659" y="186863"/>
                  </a:lnTo>
                  <a:lnTo>
                    <a:pt x="55215" y="186549"/>
                  </a:lnTo>
                  <a:lnTo>
                    <a:pt x="42882" y="185788"/>
                  </a:lnTo>
                  <a:lnTo>
                    <a:pt x="26345" y="184522"/>
                  </a:lnTo>
                  <a:lnTo>
                    <a:pt x="0" y="1825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923859" y="2844273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2004" y="43069"/>
                  </a:lnTo>
                  <a:lnTo>
                    <a:pt x="3863" y="57925"/>
                  </a:lnTo>
                  <a:lnTo>
                    <a:pt x="6180" y="72453"/>
                  </a:lnTo>
                  <a:lnTo>
                    <a:pt x="8842" y="86258"/>
                  </a:lnTo>
                  <a:lnTo>
                    <a:pt x="11603" y="99022"/>
                  </a:lnTo>
                  <a:lnTo>
                    <a:pt x="14362" y="111709"/>
                  </a:lnTo>
                  <a:lnTo>
                    <a:pt x="17356" y="126546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913331" y="268634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991350" y="2819984"/>
              <a:ext cx="113551" cy="161161"/>
            </a:xfrm>
            <a:custGeom>
              <a:avLst/>
              <a:gdLst/>
              <a:ahLst/>
              <a:cxnLst/>
              <a:rect l="0" t="0" r="0" b="0"/>
              <a:pathLst>
                <a:path w="113551" h="161161">
                  <a:moveTo>
                    <a:pt x="16737" y="55875"/>
                  </a:moveTo>
                  <a:lnTo>
                    <a:pt x="19671" y="67542"/>
                  </a:lnTo>
                  <a:lnTo>
                    <a:pt x="22454" y="78031"/>
                  </a:lnTo>
                  <a:lnTo>
                    <a:pt x="25315" y="88306"/>
                  </a:lnTo>
                  <a:lnTo>
                    <a:pt x="26903" y="97529"/>
                  </a:lnTo>
                  <a:lnTo>
                    <a:pt x="25399" y="102525"/>
                  </a:lnTo>
                  <a:lnTo>
                    <a:pt x="21787" y="101708"/>
                  </a:lnTo>
                  <a:lnTo>
                    <a:pt x="17775" y="97203"/>
                  </a:lnTo>
                  <a:lnTo>
                    <a:pt x="13872" y="90537"/>
                  </a:lnTo>
                  <a:lnTo>
                    <a:pt x="10117" y="82526"/>
                  </a:lnTo>
                  <a:lnTo>
                    <a:pt x="6628" y="73485"/>
                  </a:lnTo>
                  <a:lnTo>
                    <a:pt x="3676" y="63406"/>
                  </a:lnTo>
                  <a:lnTo>
                    <a:pt x="1373" y="52361"/>
                  </a:lnTo>
                  <a:lnTo>
                    <a:pt x="0" y="40836"/>
                  </a:lnTo>
                  <a:lnTo>
                    <a:pt x="63" y="29628"/>
                  </a:lnTo>
                  <a:lnTo>
                    <a:pt x="1707" y="19182"/>
                  </a:lnTo>
                  <a:lnTo>
                    <a:pt x="4931" y="10220"/>
                  </a:lnTo>
                  <a:lnTo>
                    <a:pt x="9761" y="3868"/>
                  </a:lnTo>
                  <a:lnTo>
                    <a:pt x="16048" y="498"/>
                  </a:lnTo>
                  <a:lnTo>
                    <a:pt x="23521" y="0"/>
                  </a:lnTo>
                  <a:lnTo>
                    <a:pt x="31899" y="2158"/>
                  </a:lnTo>
                  <a:lnTo>
                    <a:pt x="40933" y="6574"/>
                  </a:lnTo>
                  <a:lnTo>
                    <a:pt x="50268" y="12923"/>
                  </a:lnTo>
                  <a:lnTo>
                    <a:pt x="59455" y="21061"/>
                  </a:lnTo>
                  <a:lnTo>
                    <a:pt x="68255" y="30747"/>
                  </a:lnTo>
                  <a:lnTo>
                    <a:pt x="76468" y="41499"/>
                  </a:lnTo>
                  <a:lnTo>
                    <a:pt x="83840" y="52707"/>
                  </a:lnTo>
                  <a:lnTo>
                    <a:pt x="90317" y="63984"/>
                  </a:lnTo>
                  <a:lnTo>
                    <a:pt x="96006" y="75165"/>
                  </a:lnTo>
                  <a:lnTo>
                    <a:pt x="101070" y="86207"/>
                  </a:lnTo>
                  <a:lnTo>
                    <a:pt x="105657" y="97111"/>
                  </a:lnTo>
                  <a:lnTo>
                    <a:pt x="109553" y="107834"/>
                  </a:lnTo>
                  <a:lnTo>
                    <a:pt x="112471" y="119533"/>
                  </a:lnTo>
                  <a:lnTo>
                    <a:pt x="113550" y="135472"/>
                  </a:lnTo>
                  <a:lnTo>
                    <a:pt x="111494" y="1611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197600" y="2633703"/>
              <a:ext cx="10530" cy="368499"/>
            </a:xfrm>
            <a:custGeom>
              <a:avLst/>
              <a:gdLst/>
              <a:ahLst/>
              <a:cxnLst/>
              <a:rect l="0" t="0" r="0" b="0"/>
              <a:pathLst>
                <a:path w="10530" h="368499">
                  <a:moveTo>
                    <a:pt x="0" y="0"/>
                  </a:moveTo>
                  <a:lnTo>
                    <a:pt x="0" y="8669"/>
                  </a:lnTo>
                  <a:lnTo>
                    <a:pt x="0" y="20845"/>
                  </a:lnTo>
                  <a:lnTo>
                    <a:pt x="0" y="34374"/>
                  </a:lnTo>
                  <a:lnTo>
                    <a:pt x="0" y="48384"/>
                  </a:lnTo>
                  <a:lnTo>
                    <a:pt x="0" y="62544"/>
                  </a:lnTo>
                  <a:lnTo>
                    <a:pt x="0" y="76729"/>
                  </a:lnTo>
                  <a:lnTo>
                    <a:pt x="0" y="90896"/>
                  </a:lnTo>
                  <a:lnTo>
                    <a:pt x="0" y="105036"/>
                  </a:lnTo>
                  <a:lnTo>
                    <a:pt x="0" y="119150"/>
                  </a:lnTo>
                  <a:lnTo>
                    <a:pt x="5" y="133256"/>
                  </a:lnTo>
                  <a:lnTo>
                    <a:pt x="178" y="147851"/>
                  </a:lnTo>
                  <a:lnTo>
                    <a:pt x="826" y="163859"/>
                  </a:lnTo>
                  <a:lnTo>
                    <a:pt x="2075" y="181671"/>
                  </a:lnTo>
                  <a:lnTo>
                    <a:pt x="3727" y="201025"/>
                  </a:lnTo>
                  <a:lnTo>
                    <a:pt x="5376" y="221312"/>
                  </a:lnTo>
                  <a:lnTo>
                    <a:pt x="6778" y="242061"/>
                  </a:lnTo>
                  <a:lnTo>
                    <a:pt x="7871" y="262687"/>
                  </a:lnTo>
                  <a:lnTo>
                    <a:pt x="8679" y="282447"/>
                  </a:lnTo>
                  <a:lnTo>
                    <a:pt x="9257" y="301008"/>
                  </a:lnTo>
                  <a:lnTo>
                    <a:pt x="9662" y="317813"/>
                  </a:lnTo>
                  <a:lnTo>
                    <a:pt x="9987" y="333542"/>
                  </a:lnTo>
                  <a:lnTo>
                    <a:pt x="10259" y="349573"/>
                  </a:lnTo>
                  <a:lnTo>
                    <a:pt x="10529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102843" y="2770574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219892" y="0"/>
                  </a:lnTo>
                  <a:lnTo>
                    <a:pt x="208763" y="0"/>
                  </a:lnTo>
                  <a:lnTo>
                    <a:pt x="197165" y="5"/>
                  </a:lnTo>
                  <a:lnTo>
                    <a:pt x="185004" y="177"/>
                  </a:lnTo>
                  <a:lnTo>
                    <a:pt x="172344" y="825"/>
                  </a:lnTo>
                  <a:lnTo>
                    <a:pt x="159288" y="2074"/>
                  </a:lnTo>
                  <a:lnTo>
                    <a:pt x="145936" y="3727"/>
                  </a:lnTo>
                  <a:lnTo>
                    <a:pt x="132371" y="5375"/>
                  </a:lnTo>
                  <a:lnTo>
                    <a:pt x="118655" y="6782"/>
                  </a:lnTo>
                  <a:lnTo>
                    <a:pt x="104837" y="8048"/>
                  </a:lnTo>
                  <a:lnTo>
                    <a:pt x="90947" y="9504"/>
                  </a:lnTo>
                  <a:lnTo>
                    <a:pt x="77016" y="11336"/>
                  </a:lnTo>
                  <a:lnTo>
                    <a:pt x="63284" y="13604"/>
                  </a:lnTo>
                  <a:lnTo>
                    <a:pt x="48635" y="16657"/>
                  </a:lnTo>
                  <a:lnTo>
                    <a:pt x="29542" y="2188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245599" y="2839670"/>
              <a:ext cx="125073" cy="142348"/>
            </a:xfrm>
            <a:custGeom>
              <a:avLst/>
              <a:gdLst/>
              <a:ahLst/>
              <a:cxnLst/>
              <a:rect l="0" t="0" r="0" b="0"/>
              <a:pathLst>
                <a:path w="125073" h="142348">
                  <a:moveTo>
                    <a:pt x="99399" y="4603"/>
                  </a:moveTo>
                  <a:lnTo>
                    <a:pt x="90597" y="1803"/>
                  </a:lnTo>
                  <a:lnTo>
                    <a:pt x="82251" y="302"/>
                  </a:lnTo>
                  <a:lnTo>
                    <a:pt x="73557" y="0"/>
                  </a:lnTo>
                  <a:lnTo>
                    <a:pt x="64608" y="852"/>
                  </a:lnTo>
                  <a:lnTo>
                    <a:pt x="55762" y="2968"/>
                  </a:lnTo>
                  <a:lnTo>
                    <a:pt x="47224" y="6290"/>
                  </a:lnTo>
                  <a:lnTo>
                    <a:pt x="39036" y="10625"/>
                  </a:lnTo>
                  <a:lnTo>
                    <a:pt x="31159" y="15744"/>
                  </a:lnTo>
                  <a:lnTo>
                    <a:pt x="23537" y="21451"/>
                  </a:lnTo>
                  <a:lnTo>
                    <a:pt x="16436" y="27909"/>
                  </a:lnTo>
                  <a:lnTo>
                    <a:pt x="10420" y="35606"/>
                  </a:lnTo>
                  <a:lnTo>
                    <a:pt x="5711" y="44708"/>
                  </a:lnTo>
                  <a:lnTo>
                    <a:pt x="2380" y="54923"/>
                  </a:lnTo>
                  <a:lnTo>
                    <a:pt x="511" y="65697"/>
                  </a:lnTo>
                  <a:lnTo>
                    <a:pt x="0" y="76643"/>
                  </a:lnTo>
                  <a:lnTo>
                    <a:pt x="774" y="87415"/>
                  </a:lnTo>
                  <a:lnTo>
                    <a:pt x="2881" y="97641"/>
                  </a:lnTo>
                  <a:lnTo>
                    <a:pt x="6225" y="107176"/>
                  </a:lnTo>
                  <a:lnTo>
                    <a:pt x="10757" y="115899"/>
                  </a:lnTo>
                  <a:lnTo>
                    <a:pt x="16547" y="123620"/>
                  </a:lnTo>
                  <a:lnTo>
                    <a:pt x="23517" y="130325"/>
                  </a:lnTo>
                  <a:lnTo>
                    <a:pt x="31467" y="135830"/>
                  </a:lnTo>
                  <a:lnTo>
                    <a:pt x="40174" y="139706"/>
                  </a:lnTo>
                  <a:lnTo>
                    <a:pt x="49433" y="141863"/>
                  </a:lnTo>
                  <a:lnTo>
                    <a:pt x="58919" y="142347"/>
                  </a:lnTo>
                  <a:lnTo>
                    <a:pt x="68207" y="141160"/>
                  </a:lnTo>
                  <a:lnTo>
                    <a:pt x="77082" y="138468"/>
                  </a:lnTo>
                  <a:lnTo>
                    <a:pt x="85515" y="134392"/>
                  </a:lnTo>
                  <a:lnTo>
                    <a:pt x="93566" y="128915"/>
                  </a:lnTo>
                  <a:lnTo>
                    <a:pt x="101307" y="122155"/>
                  </a:lnTo>
                  <a:lnTo>
                    <a:pt x="108490" y="114176"/>
                  </a:lnTo>
                  <a:lnTo>
                    <a:pt x="114563" y="104919"/>
                  </a:lnTo>
                  <a:lnTo>
                    <a:pt x="119310" y="94473"/>
                  </a:lnTo>
                  <a:lnTo>
                    <a:pt x="122667" y="83205"/>
                  </a:lnTo>
                  <a:lnTo>
                    <a:pt x="124554" y="71649"/>
                  </a:lnTo>
                  <a:lnTo>
                    <a:pt x="125072" y="60147"/>
                  </a:lnTo>
                  <a:lnTo>
                    <a:pt x="124133" y="49155"/>
                  </a:lnTo>
                  <a:lnTo>
                    <a:pt x="121382" y="39305"/>
                  </a:lnTo>
                  <a:lnTo>
                    <a:pt x="116806" y="30837"/>
                  </a:lnTo>
                  <a:lnTo>
                    <a:pt x="111115" y="23793"/>
                  </a:lnTo>
                  <a:lnTo>
                    <a:pt x="105010" y="17514"/>
                  </a:lnTo>
                  <a:lnTo>
                    <a:pt x="97957" y="11451"/>
                  </a:lnTo>
                  <a:lnTo>
                    <a:pt x="88871" y="4603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603869" y="2700888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0" y="8679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0" y="52542"/>
                  </a:lnTo>
                  <a:lnTo>
                    <a:pt x="0" y="70352"/>
                  </a:lnTo>
                  <a:lnTo>
                    <a:pt x="0" y="89131"/>
                  </a:lnTo>
                  <a:lnTo>
                    <a:pt x="4" y="108597"/>
                  </a:lnTo>
                  <a:lnTo>
                    <a:pt x="178" y="128055"/>
                  </a:lnTo>
                  <a:lnTo>
                    <a:pt x="826" y="146433"/>
                  </a:lnTo>
                  <a:lnTo>
                    <a:pt x="2075" y="163242"/>
                  </a:lnTo>
                  <a:lnTo>
                    <a:pt x="3726" y="178834"/>
                  </a:lnTo>
                  <a:lnTo>
                    <a:pt x="5374" y="194073"/>
                  </a:lnTo>
                  <a:lnTo>
                    <a:pt x="6777" y="209504"/>
                  </a:lnTo>
                  <a:lnTo>
                    <a:pt x="7872" y="224953"/>
                  </a:lnTo>
                  <a:lnTo>
                    <a:pt x="8801" y="241415"/>
                  </a:lnTo>
                  <a:lnTo>
                    <a:pt x="9639" y="262585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519640" y="2806173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74911" y="2934"/>
                  </a:lnTo>
                  <a:lnTo>
                    <a:pt x="161641" y="5716"/>
                  </a:lnTo>
                  <a:lnTo>
                    <a:pt x="148439" y="8611"/>
                  </a:lnTo>
                  <a:lnTo>
                    <a:pt x="135097" y="11479"/>
                  </a:lnTo>
                  <a:lnTo>
                    <a:pt x="121589" y="13995"/>
                  </a:lnTo>
                  <a:lnTo>
                    <a:pt x="107936" y="16011"/>
                  </a:lnTo>
                  <a:lnTo>
                    <a:pt x="94169" y="17696"/>
                  </a:lnTo>
                  <a:lnTo>
                    <a:pt x="80319" y="19439"/>
                  </a:lnTo>
                  <a:lnTo>
                    <a:pt x="66426" y="21460"/>
                  </a:lnTo>
                  <a:lnTo>
                    <a:pt x="52916" y="23659"/>
                  </a:lnTo>
                  <a:lnTo>
                    <a:pt x="39185" y="25913"/>
                  </a:lnTo>
                  <a:lnTo>
                    <a:pt x="22906" y="2842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688096" y="2616660"/>
              <a:ext cx="273742" cy="411581"/>
            </a:xfrm>
            <a:custGeom>
              <a:avLst/>
              <a:gdLst/>
              <a:ahLst/>
              <a:cxnLst/>
              <a:rect l="0" t="0" r="0" b="0"/>
              <a:pathLst>
                <a:path w="273742" h="411581">
                  <a:moveTo>
                    <a:pt x="0" y="0"/>
                  </a:moveTo>
                  <a:lnTo>
                    <a:pt x="2867" y="11735"/>
                  </a:lnTo>
                  <a:lnTo>
                    <a:pt x="5008" y="22864"/>
                  </a:lnTo>
                  <a:lnTo>
                    <a:pt x="6616" y="34458"/>
                  </a:lnTo>
                  <a:lnTo>
                    <a:pt x="7969" y="46447"/>
                  </a:lnTo>
                  <a:lnTo>
                    <a:pt x="9467" y="58458"/>
                  </a:lnTo>
                  <a:lnTo>
                    <a:pt x="11313" y="70275"/>
                  </a:lnTo>
                  <a:lnTo>
                    <a:pt x="13380" y="82320"/>
                  </a:lnTo>
                  <a:lnTo>
                    <a:pt x="15312" y="95533"/>
                  </a:lnTo>
                  <a:lnTo>
                    <a:pt x="16912" y="110339"/>
                  </a:lnTo>
                  <a:lnTo>
                    <a:pt x="18309" y="126197"/>
                  </a:lnTo>
                  <a:lnTo>
                    <a:pt x="19854" y="141927"/>
                  </a:lnTo>
                  <a:lnTo>
                    <a:pt x="21740" y="156854"/>
                  </a:lnTo>
                  <a:lnTo>
                    <a:pt x="23837" y="171299"/>
                  </a:lnTo>
                  <a:lnTo>
                    <a:pt x="25791" y="186277"/>
                  </a:lnTo>
                  <a:lnTo>
                    <a:pt x="27408" y="202340"/>
                  </a:lnTo>
                  <a:lnTo>
                    <a:pt x="28815" y="219078"/>
                  </a:lnTo>
                  <a:lnTo>
                    <a:pt x="30367" y="235414"/>
                  </a:lnTo>
                  <a:lnTo>
                    <a:pt x="32258" y="250745"/>
                  </a:lnTo>
                  <a:lnTo>
                    <a:pt x="34359" y="265125"/>
                  </a:lnTo>
                  <a:lnTo>
                    <a:pt x="36316" y="278996"/>
                  </a:lnTo>
                  <a:lnTo>
                    <a:pt x="37932" y="292594"/>
                  </a:lnTo>
                  <a:lnTo>
                    <a:pt x="39273" y="302598"/>
                  </a:lnTo>
                  <a:lnTo>
                    <a:pt x="40374" y="304914"/>
                  </a:lnTo>
                  <a:lnTo>
                    <a:pt x="41114" y="301225"/>
                  </a:lnTo>
                  <a:lnTo>
                    <a:pt x="42060" y="294029"/>
                  </a:lnTo>
                  <a:lnTo>
                    <a:pt x="44248" y="285398"/>
                  </a:lnTo>
                  <a:lnTo>
                    <a:pt x="48142" y="276511"/>
                  </a:lnTo>
                  <a:lnTo>
                    <a:pt x="53526" y="268510"/>
                  </a:lnTo>
                  <a:lnTo>
                    <a:pt x="59815" y="262759"/>
                  </a:lnTo>
                  <a:lnTo>
                    <a:pt x="66559" y="259771"/>
                  </a:lnTo>
                  <a:lnTo>
                    <a:pt x="73506" y="259518"/>
                  </a:lnTo>
                  <a:lnTo>
                    <a:pt x="80534" y="261836"/>
                  </a:lnTo>
                  <a:lnTo>
                    <a:pt x="87582" y="266355"/>
                  </a:lnTo>
                  <a:lnTo>
                    <a:pt x="94465" y="272771"/>
                  </a:lnTo>
                  <a:lnTo>
                    <a:pt x="100867" y="280954"/>
                  </a:lnTo>
                  <a:lnTo>
                    <a:pt x="106653" y="290673"/>
                  </a:lnTo>
                  <a:lnTo>
                    <a:pt x="111692" y="301618"/>
                  </a:lnTo>
                  <a:lnTo>
                    <a:pt x="115778" y="313487"/>
                  </a:lnTo>
                  <a:lnTo>
                    <a:pt x="118905" y="325999"/>
                  </a:lnTo>
                  <a:lnTo>
                    <a:pt x="121553" y="337971"/>
                  </a:lnTo>
                  <a:lnTo>
                    <a:pt x="125229" y="347278"/>
                  </a:lnTo>
                  <a:lnTo>
                    <a:pt x="130606" y="352572"/>
                  </a:lnTo>
                  <a:lnTo>
                    <a:pt x="136578" y="353637"/>
                  </a:lnTo>
                  <a:lnTo>
                    <a:pt x="142769" y="351256"/>
                  </a:lnTo>
                  <a:lnTo>
                    <a:pt x="149296" y="346671"/>
                  </a:lnTo>
                  <a:lnTo>
                    <a:pt x="156458" y="341251"/>
                  </a:lnTo>
                  <a:lnTo>
                    <a:pt x="164364" y="335807"/>
                  </a:lnTo>
                  <a:lnTo>
                    <a:pt x="173116" y="330667"/>
                  </a:lnTo>
                  <a:lnTo>
                    <a:pt x="182897" y="325898"/>
                  </a:lnTo>
                  <a:lnTo>
                    <a:pt x="193688" y="321459"/>
                  </a:lnTo>
                  <a:lnTo>
                    <a:pt x="205018" y="317118"/>
                  </a:lnTo>
                  <a:lnTo>
                    <a:pt x="216082" y="312500"/>
                  </a:lnTo>
                  <a:lnTo>
                    <a:pt x="226441" y="307416"/>
                  </a:lnTo>
                  <a:lnTo>
                    <a:pt x="235851" y="301692"/>
                  </a:lnTo>
                  <a:lnTo>
                    <a:pt x="244098" y="295091"/>
                  </a:lnTo>
                  <a:lnTo>
                    <a:pt x="251181" y="287578"/>
                  </a:lnTo>
                  <a:lnTo>
                    <a:pt x="256615" y="279431"/>
                  </a:lnTo>
                  <a:lnTo>
                    <a:pt x="259386" y="271124"/>
                  </a:lnTo>
                  <a:lnTo>
                    <a:pt x="259169" y="262956"/>
                  </a:lnTo>
                  <a:lnTo>
                    <a:pt x="256091" y="255357"/>
                  </a:lnTo>
                  <a:lnTo>
                    <a:pt x="250372" y="248939"/>
                  </a:lnTo>
                  <a:lnTo>
                    <a:pt x="242418" y="243932"/>
                  </a:lnTo>
                  <a:lnTo>
                    <a:pt x="232880" y="240555"/>
                  </a:lnTo>
                  <a:lnTo>
                    <a:pt x="222508" y="239181"/>
                  </a:lnTo>
                  <a:lnTo>
                    <a:pt x="211808" y="239812"/>
                  </a:lnTo>
                  <a:lnTo>
                    <a:pt x="201188" y="242166"/>
                  </a:lnTo>
                  <a:lnTo>
                    <a:pt x="191058" y="245872"/>
                  </a:lnTo>
                  <a:lnTo>
                    <a:pt x="181583" y="250590"/>
                  </a:lnTo>
                  <a:lnTo>
                    <a:pt x="172899" y="256365"/>
                  </a:lnTo>
                  <a:lnTo>
                    <a:pt x="165204" y="263595"/>
                  </a:lnTo>
                  <a:lnTo>
                    <a:pt x="158510" y="272386"/>
                  </a:lnTo>
                  <a:lnTo>
                    <a:pt x="152843" y="282559"/>
                  </a:lnTo>
                  <a:lnTo>
                    <a:pt x="148327" y="293838"/>
                  </a:lnTo>
                  <a:lnTo>
                    <a:pt x="144921" y="305941"/>
                  </a:lnTo>
                  <a:lnTo>
                    <a:pt x="142615" y="318474"/>
                  </a:lnTo>
                  <a:lnTo>
                    <a:pt x="141508" y="330953"/>
                  </a:lnTo>
                  <a:lnTo>
                    <a:pt x="141550" y="343115"/>
                  </a:lnTo>
                  <a:lnTo>
                    <a:pt x="142883" y="354738"/>
                  </a:lnTo>
                  <a:lnTo>
                    <a:pt x="145903" y="365550"/>
                  </a:lnTo>
                  <a:lnTo>
                    <a:pt x="150683" y="375486"/>
                  </a:lnTo>
                  <a:lnTo>
                    <a:pt x="157164" y="384481"/>
                  </a:lnTo>
                  <a:lnTo>
                    <a:pt x="165333" y="392385"/>
                  </a:lnTo>
                  <a:lnTo>
                    <a:pt x="175010" y="399214"/>
                  </a:lnTo>
                  <a:lnTo>
                    <a:pt x="185744" y="404801"/>
                  </a:lnTo>
                  <a:lnTo>
                    <a:pt x="196933" y="408732"/>
                  </a:lnTo>
                  <a:lnTo>
                    <a:pt x="208189" y="410931"/>
                  </a:lnTo>
                  <a:lnTo>
                    <a:pt x="219280" y="411580"/>
                  </a:lnTo>
                  <a:lnTo>
                    <a:pt x="231332" y="410902"/>
                  </a:lnTo>
                  <a:lnTo>
                    <a:pt x="247632" y="407718"/>
                  </a:lnTo>
                  <a:lnTo>
                    <a:pt x="273741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175632" y="2662788"/>
              <a:ext cx="30533" cy="336913"/>
            </a:xfrm>
            <a:custGeom>
              <a:avLst/>
              <a:gdLst/>
              <a:ahLst/>
              <a:cxnLst/>
              <a:rect l="0" t="0" r="0" b="0"/>
              <a:pathLst>
                <a:path w="30533" h="336913">
                  <a:moveTo>
                    <a:pt x="9475" y="0"/>
                  </a:moveTo>
                  <a:lnTo>
                    <a:pt x="6607" y="9003"/>
                  </a:lnTo>
                  <a:lnTo>
                    <a:pt x="4466" y="19270"/>
                  </a:lnTo>
                  <a:lnTo>
                    <a:pt x="2863" y="31859"/>
                  </a:lnTo>
                  <a:lnTo>
                    <a:pt x="1683" y="46559"/>
                  </a:lnTo>
                  <a:lnTo>
                    <a:pt x="835" y="63003"/>
                  </a:lnTo>
                  <a:lnTo>
                    <a:pt x="242" y="80781"/>
                  </a:lnTo>
                  <a:lnTo>
                    <a:pt x="0" y="99047"/>
                  </a:lnTo>
                  <a:lnTo>
                    <a:pt x="364" y="116597"/>
                  </a:lnTo>
                  <a:lnTo>
                    <a:pt x="1419" y="132844"/>
                  </a:lnTo>
                  <a:lnTo>
                    <a:pt x="2942" y="148222"/>
                  </a:lnTo>
                  <a:lnTo>
                    <a:pt x="4501" y="163848"/>
                  </a:lnTo>
                  <a:lnTo>
                    <a:pt x="5850" y="180356"/>
                  </a:lnTo>
                  <a:lnTo>
                    <a:pt x="7076" y="197397"/>
                  </a:lnTo>
                  <a:lnTo>
                    <a:pt x="8504" y="213938"/>
                  </a:lnTo>
                  <a:lnTo>
                    <a:pt x="10317" y="229407"/>
                  </a:lnTo>
                  <a:lnTo>
                    <a:pt x="12536" y="243880"/>
                  </a:lnTo>
                  <a:lnTo>
                    <a:pt x="15105" y="257813"/>
                  </a:lnTo>
                  <a:lnTo>
                    <a:pt x="17942" y="271539"/>
                  </a:lnTo>
                  <a:lnTo>
                    <a:pt x="20826" y="284816"/>
                  </a:lnTo>
                  <a:lnTo>
                    <a:pt x="23678" y="298308"/>
                  </a:lnTo>
                  <a:lnTo>
                    <a:pt x="26753" y="314326"/>
                  </a:lnTo>
                  <a:lnTo>
                    <a:pt x="30532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100879" y="2778602"/>
              <a:ext cx="189514" cy="52643"/>
            </a:xfrm>
            <a:custGeom>
              <a:avLst/>
              <a:gdLst/>
              <a:ahLst/>
              <a:cxnLst/>
              <a:rect l="0" t="0" r="0" b="0"/>
              <a:pathLst>
                <a:path w="189514" h="52643">
                  <a:moveTo>
                    <a:pt x="189513" y="0"/>
                  </a:moveTo>
                  <a:lnTo>
                    <a:pt x="180712" y="2933"/>
                  </a:lnTo>
                  <a:lnTo>
                    <a:pt x="172365" y="5716"/>
                  </a:lnTo>
                  <a:lnTo>
                    <a:pt x="163665" y="8615"/>
                  </a:lnTo>
                  <a:lnTo>
                    <a:pt x="154546" y="11655"/>
                  </a:lnTo>
                  <a:lnTo>
                    <a:pt x="145051" y="14821"/>
                  </a:lnTo>
                  <a:lnTo>
                    <a:pt x="135259" y="18085"/>
                  </a:lnTo>
                  <a:lnTo>
                    <a:pt x="125245" y="21423"/>
                  </a:lnTo>
                  <a:lnTo>
                    <a:pt x="115071" y="24814"/>
                  </a:lnTo>
                  <a:lnTo>
                    <a:pt x="104780" y="28242"/>
                  </a:lnTo>
                  <a:lnTo>
                    <a:pt x="94243" y="31698"/>
                  </a:lnTo>
                  <a:lnTo>
                    <a:pt x="83177" y="35170"/>
                  </a:lnTo>
                  <a:lnTo>
                    <a:pt x="71478" y="38650"/>
                  </a:lnTo>
                  <a:lnTo>
                    <a:pt x="59417" y="41982"/>
                  </a:lnTo>
                  <a:lnTo>
                    <a:pt x="46152" y="45194"/>
                  </a:lnTo>
                  <a:lnTo>
                    <a:pt x="28280" y="4856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237053" y="2854012"/>
              <a:ext cx="111173" cy="146478"/>
            </a:xfrm>
            <a:custGeom>
              <a:avLst/>
              <a:gdLst/>
              <a:ahLst/>
              <a:cxnLst/>
              <a:rect l="0" t="0" r="0" b="0"/>
              <a:pathLst>
                <a:path w="111173" h="146478">
                  <a:moveTo>
                    <a:pt x="695" y="40403"/>
                  </a:moveTo>
                  <a:lnTo>
                    <a:pt x="12431" y="43270"/>
                  </a:lnTo>
                  <a:lnTo>
                    <a:pt x="23560" y="45412"/>
                  </a:lnTo>
                  <a:lnTo>
                    <a:pt x="35154" y="47010"/>
                  </a:lnTo>
                  <a:lnTo>
                    <a:pt x="47142" y="48018"/>
                  </a:lnTo>
                  <a:lnTo>
                    <a:pt x="59153" y="48218"/>
                  </a:lnTo>
                  <a:lnTo>
                    <a:pt x="70948" y="47553"/>
                  </a:lnTo>
                  <a:lnTo>
                    <a:pt x="82128" y="45797"/>
                  </a:lnTo>
                  <a:lnTo>
                    <a:pt x="92100" y="42487"/>
                  </a:lnTo>
                  <a:lnTo>
                    <a:pt x="100634" y="37523"/>
                  </a:lnTo>
                  <a:lnTo>
                    <a:pt x="107193" y="31257"/>
                  </a:lnTo>
                  <a:lnTo>
                    <a:pt x="110793" y="24296"/>
                  </a:lnTo>
                  <a:lnTo>
                    <a:pt x="111172" y="17077"/>
                  </a:lnTo>
                  <a:lnTo>
                    <a:pt x="108681" y="10301"/>
                  </a:lnTo>
                  <a:lnTo>
                    <a:pt x="103896" y="4976"/>
                  </a:lnTo>
                  <a:lnTo>
                    <a:pt x="97382" y="1520"/>
                  </a:lnTo>
                  <a:lnTo>
                    <a:pt x="89454" y="0"/>
                  </a:lnTo>
                  <a:lnTo>
                    <a:pt x="80172" y="411"/>
                  </a:lnTo>
                  <a:lnTo>
                    <a:pt x="69687" y="2541"/>
                  </a:lnTo>
                  <a:lnTo>
                    <a:pt x="58547" y="6223"/>
                  </a:lnTo>
                  <a:lnTo>
                    <a:pt x="47603" y="11426"/>
                  </a:lnTo>
                  <a:lnTo>
                    <a:pt x="37322" y="17999"/>
                  </a:lnTo>
                  <a:lnTo>
                    <a:pt x="27962" y="25850"/>
                  </a:lnTo>
                  <a:lnTo>
                    <a:pt x="19747" y="35021"/>
                  </a:lnTo>
                  <a:lnTo>
                    <a:pt x="12676" y="45409"/>
                  </a:lnTo>
                  <a:lnTo>
                    <a:pt x="6911" y="56638"/>
                  </a:lnTo>
                  <a:lnTo>
                    <a:pt x="2853" y="68167"/>
                  </a:lnTo>
                  <a:lnTo>
                    <a:pt x="570" y="79656"/>
                  </a:lnTo>
                  <a:lnTo>
                    <a:pt x="0" y="90809"/>
                  </a:lnTo>
                  <a:lnTo>
                    <a:pt x="1129" y="101299"/>
                  </a:lnTo>
                  <a:lnTo>
                    <a:pt x="3780" y="111015"/>
                  </a:lnTo>
                  <a:lnTo>
                    <a:pt x="7831" y="119861"/>
                  </a:lnTo>
                  <a:lnTo>
                    <a:pt x="13291" y="127666"/>
                  </a:lnTo>
                  <a:lnTo>
                    <a:pt x="20034" y="134427"/>
                  </a:lnTo>
                  <a:lnTo>
                    <a:pt x="27833" y="139969"/>
                  </a:lnTo>
                  <a:lnTo>
                    <a:pt x="36436" y="143870"/>
                  </a:lnTo>
                  <a:lnTo>
                    <a:pt x="45621" y="146044"/>
                  </a:lnTo>
                  <a:lnTo>
                    <a:pt x="54952" y="146477"/>
                  </a:lnTo>
                  <a:lnTo>
                    <a:pt x="64805" y="144887"/>
                  </a:lnTo>
                  <a:lnTo>
                    <a:pt x="77158" y="138897"/>
                  </a:lnTo>
                  <a:lnTo>
                    <a:pt x="95452" y="1246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360484" y="2880832"/>
              <a:ext cx="119422" cy="150455"/>
            </a:xfrm>
            <a:custGeom>
              <a:avLst/>
              <a:gdLst/>
              <a:ahLst/>
              <a:cxnLst/>
              <a:rect l="0" t="0" r="0" b="0"/>
              <a:pathLst>
                <a:path w="119422" h="150455">
                  <a:moveTo>
                    <a:pt x="3608" y="34640"/>
                  </a:moveTo>
                  <a:lnTo>
                    <a:pt x="3608" y="46442"/>
                  </a:lnTo>
                  <a:lnTo>
                    <a:pt x="3608" y="58211"/>
                  </a:lnTo>
                  <a:lnTo>
                    <a:pt x="3585" y="71008"/>
                  </a:lnTo>
                  <a:lnTo>
                    <a:pt x="2731" y="81375"/>
                  </a:lnTo>
                  <a:lnTo>
                    <a:pt x="974" y="84660"/>
                  </a:lnTo>
                  <a:lnTo>
                    <a:pt x="0" y="81781"/>
                  </a:lnTo>
                  <a:lnTo>
                    <a:pt x="213" y="74775"/>
                  </a:lnTo>
                  <a:lnTo>
                    <a:pt x="1418" y="65176"/>
                  </a:lnTo>
                  <a:lnTo>
                    <a:pt x="3355" y="53973"/>
                  </a:lnTo>
                  <a:lnTo>
                    <a:pt x="5970" y="42096"/>
                  </a:lnTo>
                  <a:lnTo>
                    <a:pt x="9406" y="30530"/>
                  </a:lnTo>
                  <a:lnTo>
                    <a:pt x="13685" y="19784"/>
                  </a:lnTo>
                  <a:lnTo>
                    <a:pt x="18695" y="10591"/>
                  </a:lnTo>
                  <a:lnTo>
                    <a:pt x="24283" y="4071"/>
                  </a:lnTo>
                  <a:lnTo>
                    <a:pt x="30304" y="582"/>
                  </a:lnTo>
                  <a:lnTo>
                    <a:pt x="36634" y="0"/>
                  </a:lnTo>
                  <a:lnTo>
                    <a:pt x="43183" y="2101"/>
                  </a:lnTo>
                  <a:lnTo>
                    <a:pt x="49883" y="6473"/>
                  </a:lnTo>
                  <a:lnTo>
                    <a:pt x="56687" y="12622"/>
                  </a:lnTo>
                  <a:lnTo>
                    <a:pt x="63561" y="20095"/>
                  </a:lnTo>
                  <a:lnTo>
                    <a:pt x="70480" y="28523"/>
                  </a:lnTo>
                  <a:lnTo>
                    <a:pt x="77260" y="37788"/>
                  </a:lnTo>
                  <a:lnTo>
                    <a:pt x="83587" y="47990"/>
                  </a:lnTo>
                  <a:lnTo>
                    <a:pt x="89319" y="59114"/>
                  </a:lnTo>
                  <a:lnTo>
                    <a:pt x="94320" y="71026"/>
                  </a:lnTo>
                  <a:lnTo>
                    <a:pt x="98381" y="83554"/>
                  </a:lnTo>
                  <a:lnTo>
                    <a:pt x="101487" y="96522"/>
                  </a:lnTo>
                  <a:lnTo>
                    <a:pt x="103963" y="109192"/>
                  </a:lnTo>
                  <a:lnTo>
                    <a:pt x="106728" y="121518"/>
                  </a:lnTo>
                  <a:lnTo>
                    <a:pt x="111145" y="134580"/>
                  </a:lnTo>
                  <a:lnTo>
                    <a:pt x="119421" y="1504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527854" y="2662788"/>
              <a:ext cx="25751" cy="400084"/>
            </a:xfrm>
            <a:custGeom>
              <a:avLst/>
              <a:gdLst/>
              <a:ahLst/>
              <a:cxnLst/>
              <a:rect l="0" t="0" r="0" b="0"/>
              <a:pathLst>
                <a:path w="25751" h="400084">
                  <a:moveTo>
                    <a:pt x="4693" y="0"/>
                  </a:moveTo>
                  <a:lnTo>
                    <a:pt x="4627" y="11803"/>
                  </a:lnTo>
                  <a:lnTo>
                    <a:pt x="3987" y="23572"/>
                  </a:lnTo>
                  <a:lnTo>
                    <a:pt x="2699" y="36461"/>
                  </a:lnTo>
                  <a:lnTo>
                    <a:pt x="1185" y="50309"/>
                  </a:lnTo>
                  <a:lnTo>
                    <a:pt x="165" y="64638"/>
                  </a:lnTo>
                  <a:lnTo>
                    <a:pt x="0" y="79121"/>
                  </a:lnTo>
                  <a:lnTo>
                    <a:pt x="555" y="94089"/>
                  </a:lnTo>
                  <a:lnTo>
                    <a:pt x="1392" y="110410"/>
                  </a:lnTo>
                  <a:lnTo>
                    <a:pt x="2221" y="128450"/>
                  </a:lnTo>
                  <a:lnTo>
                    <a:pt x="3082" y="147633"/>
                  </a:lnTo>
                  <a:lnTo>
                    <a:pt x="4258" y="166748"/>
                  </a:lnTo>
                  <a:lnTo>
                    <a:pt x="5893" y="185100"/>
                  </a:lnTo>
                  <a:lnTo>
                    <a:pt x="7820" y="202998"/>
                  </a:lnTo>
                  <a:lnTo>
                    <a:pt x="9661" y="221447"/>
                  </a:lnTo>
                  <a:lnTo>
                    <a:pt x="11199" y="240990"/>
                  </a:lnTo>
                  <a:lnTo>
                    <a:pt x="12555" y="261048"/>
                  </a:lnTo>
                  <a:lnTo>
                    <a:pt x="14072" y="280234"/>
                  </a:lnTo>
                  <a:lnTo>
                    <a:pt x="15940" y="297814"/>
                  </a:lnTo>
                  <a:lnTo>
                    <a:pt x="18025" y="313873"/>
                  </a:lnTo>
                  <a:lnTo>
                    <a:pt x="19972" y="328953"/>
                  </a:lnTo>
                  <a:lnTo>
                    <a:pt x="21579" y="343485"/>
                  </a:lnTo>
                  <a:lnTo>
                    <a:pt x="22813" y="357123"/>
                  </a:lnTo>
                  <a:lnTo>
                    <a:pt x="23850" y="370160"/>
                  </a:lnTo>
                  <a:lnTo>
                    <a:pt x="24776" y="383752"/>
                  </a:lnTo>
                  <a:lnTo>
                    <a:pt x="2575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385149" y="2800712"/>
              <a:ext cx="284270" cy="41062"/>
            </a:xfrm>
            <a:custGeom>
              <a:avLst/>
              <a:gdLst/>
              <a:ahLst/>
              <a:cxnLst/>
              <a:rect l="0" t="0" r="0" b="0"/>
              <a:pathLst>
                <a:path w="284270" h="41062">
                  <a:moveTo>
                    <a:pt x="284269" y="9475"/>
                  </a:moveTo>
                  <a:lnTo>
                    <a:pt x="269667" y="6608"/>
                  </a:lnTo>
                  <a:lnTo>
                    <a:pt x="256396" y="4467"/>
                  </a:lnTo>
                  <a:lnTo>
                    <a:pt x="243190" y="2864"/>
                  </a:lnTo>
                  <a:lnTo>
                    <a:pt x="229676" y="1683"/>
                  </a:lnTo>
                  <a:lnTo>
                    <a:pt x="215519" y="834"/>
                  </a:lnTo>
                  <a:lnTo>
                    <a:pt x="200612" y="242"/>
                  </a:lnTo>
                  <a:lnTo>
                    <a:pt x="185020" y="0"/>
                  </a:lnTo>
                  <a:lnTo>
                    <a:pt x="168875" y="364"/>
                  </a:lnTo>
                  <a:lnTo>
                    <a:pt x="152314" y="1424"/>
                  </a:lnTo>
                  <a:lnTo>
                    <a:pt x="135619" y="3119"/>
                  </a:lnTo>
                  <a:lnTo>
                    <a:pt x="119185" y="5327"/>
                  </a:lnTo>
                  <a:lnTo>
                    <a:pt x="103211" y="7928"/>
                  </a:lnTo>
                  <a:lnTo>
                    <a:pt x="87875" y="10980"/>
                  </a:lnTo>
                  <a:lnTo>
                    <a:pt x="73415" y="14706"/>
                  </a:lnTo>
                  <a:lnTo>
                    <a:pt x="59883" y="19166"/>
                  </a:lnTo>
                  <a:lnTo>
                    <a:pt x="47420" y="23977"/>
                  </a:lnTo>
                  <a:lnTo>
                    <a:pt x="35025" y="28874"/>
                  </a:lnTo>
                  <a:lnTo>
                    <a:pt x="20493" y="34286"/>
                  </a:lnTo>
                  <a:lnTo>
                    <a:pt x="0" y="410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669418" y="307340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234992" y="4747167"/>
            <a:ext cx="462426" cy="541340"/>
            <a:chOff x="234992" y="4747167"/>
            <a:chExt cx="462426" cy="541340"/>
          </a:xfrm>
        </p:grpSpPr>
        <p:sp>
          <p:nvSpPr>
            <p:cNvPr id="87" name="Freeform 86"/>
            <p:cNvSpPr/>
            <p:nvPr/>
          </p:nvSpPr>
          <p:spPr>
            <a:xfrm>
              <a:off x="344987" y="4841924"/>
              <a:ext cx="179565" cy="363731"/>
            </a:xfrm>
            <a:custGeom>
              <a:avLst/>
              <a:gdLst/>
              <a:ahLst/>
              <a:cxnLst/>
              <a:rect l="0" t="0" r="0" b="0"/>
              <a:pathLst>
                <a:path w="179565" h="363731">
                  <a:moveTo>
                    <a:pt x="113924" y="0"/>
                  </a:moveTo>
                  <a:lnTo>
                    <a:pt x="108123" y="8802"/>
                  </a:lnTo>
                  <a:lnTo>
                    <a:pt x="103199" y="17148"/>
                  </a:lnTo>
                  <a:lnTo>
                    <a:pt x="98692" y="25851"/>
                  </a:lnTo>
                  <a:lnTo>
                    <a:pt x="94298" y="35144"/>
                  </a:lnTo>
                  <a:lnTo>
                    <a:pt x="89636" y="45288"/>
                  </a:lnTo>
                  <a:lnTo>
                    <a:pt x="84521" y="56333"/>
                  </a:lnTo>
                  <a:lnTo>
                    <a:pt x="78943" y="68173"/>
                  </a:lnTo>
                  <a:lnTo>
                    <a:pt x="72971" y="80644"/>
                  </a:lnTo>
                  <a:lnTo>
                    <a:pt x="66693" y="93586"/>
                  </a:lnTo>
                  <a:lnTo>
                    <a:pt x="60189" y="106868"/>
                  </a:lnTo>
                  <a:lnTo>
                    <a:pt x="53524" y="120390"/>
                  </a:lnTo>
                  <a:lnTo>
                    <a:pt x="46751" y="134083"/>
                  </a:lnTo>
                  <a:lnTo>
                    <a:pt x="40068" y="148057"/>
                  </a:lnTo>
                  <a:lnTo>
                    <a:pt x="33807" y="162584"/>
                  </a:lnTo>
                  <a:lnTo>
                    <a:pt x="28115" y="177765"/>
                  </a:lnTo>
                  <a:lnTo>
                    <a:pt x="22971" y="193384"/>
                  </a:lnTo>
                  <a:lnTo>
                    <a:pt x="18282" y="209023"/>
                  </a:lnTo>
                  <a:lnTo>
                    <a:pt x="13946" y="224431"/>
                  </a:lnTo>
                  <a:lnTo>
                    <a:pt x="10033" y="239541"/>
                  </a:lnTo>
                  <a:lnTo>
                    <a:pt x="6777" y="254372"/>
                  </a:lnTo>
                  <a:lnTo>
                    <a:pt x="4252" y="268979"/>
                  </a:lnTo>
                  <a:lnTo>
                    <a:pt x="2386" y="283415"/>
                  </a:lnTo>
                  <a:lnTo>
                    <a:pt x="1050" y="297728"/>
                  </a:lnTo>
                  <a:lnTo>
                    <a:pt x="128" y="311941"/>
                  </a:lnTo>
                  <a:lnTo>
                    <a:pt x="0" y="325589"/>
                  </a:lnTo>
                  <a:lnTo>
                    <a:pt x="1503" y="337769"/>
                  </a:lnTo>
                  <a:lnTo>
                    <a:pt x="4963" y="348091"/>
                  </a:lnTo>
                  <a:lnTo>
                    <a:pt x="10237" y="356173"/>
                  </a:lnTo>
                  <a:lnTo>
                    <a:pt x="16990" y="361402"/>
                  </a:lnTo>
                  <a:lnTo>
                    <a:pt x="24866" y="363730"/>
                  </a:lnTo>
                  <a:lnTo>
                    <a:pt x="33560" y="363548"/>
                  </a:lnTo>
                  <a:lnTo>
                    <a:pt x="42832" y="361391"/>
                  </a:lnTo>
                  <a:lnTo>
                    <a:pt x="52502" y="357764"/>
                  </a:lnTo>
                  <a:lnTo>
                    <a:pt x="62281" y="353080"/>
                  </a:lnTo>
                  <a:lnTo>
                    <a:pt x="71773" y="347656"/>
                  </a:lnTo>
                  <a:lnTo>
                    <a:pt x="80791" y="341713"/>
                  </a:lnTo>
                  <a:lnTo>
                    <a:pt x="89492" y="335250"/>
                  </a:lnTo>
                  <a:lnTo>
                    <a:pt x="98255" y="328074"/>
                  </a:lnTo>
                  <a:lnTo>
                    <a:pt x="107298" y="320131"/>
                  </a:lnTo>
                  <a:lnTo>
                    <a:pt x="116509" y="311506"/>
                  </a:lnTo>
                  <a:lnTo>
                    <a:pt x="125546" y="302338"/>
                  </a:lnTo>
                  <a:lnTo>
                    <a:pt x="134220" y="292762"/>
                  </a:lnTo>
                  <a:lnTo>
                    <a:pt x="142502" y="282891"/>
                  </a:lnTo>
                  <a:lnTo>
                    <a:pt x="150444" y="272811"/>
                  </a:lnTo>
                  <a:lnTo>
                    <a:pt x="158110" y="262583"/>
                  </a:lnTo>
                  <a:lnTo>
                    <a:pt x="165240" y="252087"/>
                  </a:lnTo>
                  <a:lnTo>
                    <a:pt x="171277" y="241049"/>
                  </a:lnTo>
                  <a:lnTo>
                    <a:pt x="175990" y="229374"/>
                  </a:lnTo>
                  <a:lnTo>
                    <a:pt x="178985" y="217601"/>
                  </a:lnTo>
                  <a:lnTo>
                    <a:pt x="179564" y="206763"/>
                  </a:lnTo>
                  <a:lnTo>
                    <a:pt x="177581" y="197380"/>
                  </a:lnTo>
                  <a:lnTo>
                    <a:pt x="173504" y="189946"/>
                  </a:lnTo>
                  <a:lnTo>
                    <a:pt x="168103" y="185160"/>
                  </a:lnTo>
                  <a:lnTo>
                    <a:pt x="161954" y="183133"/>
                  </a:lnTo>
                  <a:lnTo>
                    <a:pt x="155237" y="183519"/>
                  </a:lnTo>
                  <a:lnTo>
                    <a:pt x="147832" y="185812"/>
                  </a:lnTo>
                  <a:lnTo>
                    <a:pt x="139711" y="189541"/>
                  </a:lnTo>
                  <a:lnTo>
                    <a:pt x="131124" y="194632"/>
                  </a:lnTo>
                  <a:lnTo>
                    <a:pt x="122507" y="201395"/>
                  </a:lnTo>
                  <a:lnTo>
                    <a:pt x="114115" y="209862"/>
                  </a:lnTo>
                  <a:lnTo>
                    <a:pt x="106021" y="219649"/>
                  </a:lnTo>
                  <a:lnTo>
                    <a:pt x="98205" y="230134"/>
                  </a:lnTo>
                  <a:lnTo>
                    <a:pt x="90615" y="240891"/>
                  </a:lnTo>
                  <a:lnTo>
                    <a:pt x="83196" y="251706"/>
                  </a:lnTo>
                  <a:lnTo>
                    <a:pt x="75901" y="262494"/>
                  </a:lnTo>
                  <a:lnTo>
                    <a:pt x="68697" y="273225"/>
                  </a:lnTo>
                  <a:lnTo>
                    <a:pt x="61669" y="283829"/>
                  </a:lnTo>
                  <a:lnTo>
                    <a:pt x="54216" y="295435"/>
                  </a:lnTo>
                  <a:lnTo>
                    <a:pt x="44567" y="311297"/>
                  </a:lnTo>
                  <a:lnTo>
                    <a:pt x="29696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34992" y="4747167"/>
              <a:ext cx="462426" cy="541340"/>
            </a:xfrm>
            <a:custGeom>
              <a:avLst/>
              <a:gdLst/>
              <a:ahLst/>
              <a:cxnLst/>
              <a:rect l="0" t="0" r="0" b="0"/>
              <a:pathLst>
                <a:path w="462426" h="541340">
                  <a:moveTo>
                    <a:pt x="297618" y="0"/>
                  </a:moveTo>
                  <a:lnTo>
                    <a:pt x="285950" y="68"/>
                  </a:lnTo>
                  <a:lnTo>
                    <a:pt x="275461" y="708"/>
                  </a:lnTo>
                  <a:lnTo>
                    <a:pt x="265155" y="2009"/>
                  </a:lnTo>
                  <a:lnTo>
                    <a:pt x="254681" y="4042"/>
                  </a:lnTo>
                  <a:lnTo>
                    <a:pt x="243689" y="7007"/>
                  </a:lnTo>
                  <a:lnTo>
                    <a:pt x="232055" y="10926"/>
                  </a:lnTo>
                  <a:lnTo>
                    <a:pt x="220147" y="15675"/>
                  </a:lnTo>
                  <a:lnTo>
                    <a:pt x="208689" y="21079"/>
                  </a:lnTo>
                  <a:lnTo>
                    <a:pt x="198046" y="26974"/>
                  </a:lnTo>
                  <a:lnTo>
                    <a:pt x="187765" y="33390"/>
                  </a:lnTo>
                  <a:lnTo>
                    <a:pt x="176803" y="40527"/>
                  </a:lnTo>
                  <a:lnTo>
                    <a:pt x="164622" y="48435"/>
                  </a:lnTo>
                  <a:lnTo>
                    <a:pt x="151659" y="56864"/>
                  </a:lnTo>
                  <a:lnTo>
                    <a:pt x="139018" y="65368"/>
                  </a:lnTo>
                  <a:lnTo>
                    <a:pt x="127328" y="73680"/>
                  </a:lnTo>
                  <a:lnTo>
                    <a:pt x="116718" y="81719"/>
                  </a:lnTo>
                  <a:lnTo>
                    <a:pt x="107064" y="89496"/>
                  </a:lnTo>
                  <a:lnTo>
                    <a:pt x="98174" y="97065"/>
                  </a:lnTo>
                  <a:lnTo>
                    <a:pt x="90018" y="104640"/>
                  </a:lnTo>
                  <a:lnTo>
                    <a:pt x="82744" y="112572"/>
                  </a:lnTo>
                  <a:lnTo>
                    <a:pt x="76358" y="121021"/>
                  </a:lnTo>
                  <a:lnTo>
                    <a:pt x="70574" y="129817"/>
                  </a:lnTo>
                  <a:lnTo>
                    <a:pt x="64921" y="138567"/>
                  </a:lnTo>
                  <a:lnTo>
                    <a:pt x="59120" y="147049"/>
                  </a:lnTo>
                  <a:lnTo>
                    <a:pt x="53239" y="155372"/>
                  </a:lnTo>
                  <a:lnTo>
                    <a:pt x="47591" y="163872"/>
                  </a:lnTo>
                  <a:lnTo>
                    <a:pt x="42347" y="172740"/>
                  </a:lnTo>
                  <a:lnTo>
                    <a:pt x="37520" y="182001"/>
                  </a:lnTo>
                  <a:lnTo>
                    <a:pt x="33052" y="191603"/>
                  </a:lnTo>
                  <a:lnTo>
                    <a:pt x="28863" y="201474"/>
                  </a:lnTo>
                  <a:lnTo>
                    <a:pt x="24880" y="211544"/>
                  </a:lnTo>
                  <a:lnTo>
                    <a:pt x="21046" y="221757"/>
                  </a:lnTo>
                  <a:lnTo>
                    <a:pt x="17315" y="232081"/>
                  </a:lnTo>
                  <a:lnTo>
                    <a:pt x="13656" y="242809"/>
                  </a:lnTo>
                  <a:lnTo>
                    <a:pt x="10045" y="254536"/>
                  </a:lnTo>
                  <a:lnTo>
                    <a:pt x="6477" y="267496"/>
                  </a:lnTo>
                  <a:lnTo>
                    <a:pt x="3267" y="281286"/>
                  </a:lnTo>
                  <a:lnTo>
                    <a:pt x="1024" y="295080"/>
                  </a:lnTo>
                  <a:lnTo>
                    <a:pt x="0" y="308404"/>
                  </a:lnTo>
                  <a:lnTo>
                    <a:pt x="128" y="321450"/>
                  </a:lnTo>
                  <a:lnTo>
                    <a:pt x="1202" y="334882"/>
                  </a:lnTo>
                  <a:lnTo>
                    <a:pt x="3003" y="349068"/>
                  </a:lnTo>
                  <a:lnTo>
                    <a:pt x="5499" y="364053"/>
                  </a:lnTo>
                  <a:lnTo>
                    <a:pt x="8844" y="379731"/>
                  </a:lnTo>
                  <a:lnTo>
                    <a:pt x="13059" y="395947"/>
                  </a:lnTo>
                  <a:lnTo>
                    <a:pt x="18193" y="412398"/>
                  </a:lnTo>
                  <a:lnTo>
                    <a:pt x="24396" y="428661"/>
                  </a:lnTo>
                  <a:lnTo>
                    <a:pt x="31646" y="444514"/>
                  </a:lnTo>
                  <a:lnTo>
                    <a:pt x="39786" y="459596"/>
                  </a:lnTo>
                  <a:lnTo>
                    <a:pt x="48620" y="473352"/>
                  </a:lnTo>
                  <a:lnTo>
                    <a:pt x="57974" y="485604"/>
                  </a:lnTo>
                  <a:lnTo>
                    <a:pt x="67864" y="496493"/>
                  </a:lnTo>
                  <a:lnTo>
                    <a:pt x="78487" y="506283"/>
                  </a:lnTo>
                  <a:lnTo>
                    <a:pt x="89894" y="515236"/>
                  </a:lnTo>
                  <a:lnTo>
                    <a:pt x="101995" y="523251"/>
                  </a:lnTo>
                  <a:lnTo>
                    <a:pt x="114650" y="529891"/>
                  </a:lnTo>
                  <a:lnTo>
                    <a:pt x="127721" y="535022"/>
                  </a:lnTo>
                  <a:lnTo>
                    <a:pt x="141091" y="538638"/>
                  </a:lnTo>
                  <a:lnTo>
                    <a:pt x="154673" y="540699"/>
                  </a:lnTo>
                  <a:lnTo>
                    <a:pt x="168402" y="541339"/>
                  </a:lnTo>
                  <a:lnTo>
                    <a:pt x="182231" y="540650"/>
                  </a:lnTo>
                  <a:lnTo>
                    <a:pt x="196128" y="538601"/>
                  </a:lnTo>
                  <a:lnTo>
                    <a:pt x="210071" y="535299"/>
                  </a:lnTo>
                  <a:lnTo>
                    <a:pt x="224046" y="530966"/>
                  </a:lnTo>
                  <a:lnTo>
                    <a:pt x="238042" y="525841"/>
                  </a:lnTo>
                  <a:lnTo>
                    <a:pt x="252042" y="520137"/>
                  </a:lnTo>
                  <a:lnTo>
                    <a:pt x="265716" y="514020"/>
                  </a:lnTo>
                  <a:lnTo>
                    <a:pt x="278444" y="507614"/>
                  </a:lnTo>
                  <a:lnTo>
                    <a:pt x="289972" y="501006"/>
                  </a:lnTo>
                  <a:lnTo>
                    <a:pt x="300526" y="494094"/>
                  </a:lnTo>
                  <a:lnTo>
                    <a:pt x="310616" y="486615"/>
                  </a:lnTo>
                  <a:lnTo>
                    <a:pt x="320588" y="478469"/>
                  </a:lnTo>
                  <a:lnTo>
                    <a:pt x="330440" y="469709"/>
                  </a:lnTo>
                  <a:lnTo>
                    <a:pt x="339916" y="460450"/>
                  </a:lnTo>
                  <a:lnTo>
                    <a:pt x="348888" y="450817"/>
                  </a:lnTo>
                  <a:lnTo>
                    <a:pt x="357372" y="441077"/>
                  </a:lnTo>
                  <a:lnTo>
                    <a:pt x="365450" y="431619"/>
                  </a:lnTo>
                  <a:lnTo>
                    <a:pt x="373220" y="422622"/>
                  </a:lnTo>
                  <a:lnTo>
                    <a:pt x="380929" y="413767"/>
                  </a:lnTo>
                  <a:lnTo>
                    <a:pt x="388952" y="404368"/>
                  </a:lnTo>
                  <a:lnTo>
                    <a:pt x="397456" y="394081"/>
                  </a:lnTo>
                  <a:lnTo>
                    <a:pt x="406119" y="383052"/>
                  </a:lnTo>
                  <a:lnTo>
                    <a:pt x="414248" y="371722"/>
                  </a:lnTo>
                  <a:lnTo>
                    <a:pt x="421490" y="360387"/>
                  </a:lnTo>
                  <a:lnTo>
                    <a:pt x="427826" y="348842"/>
                  </a:lnTo>
                  <a:lnTo>
                    <a:pt x="433390" y="336500"/>
                  </a:lnTo>
                  <a:lnTo>
                    <a:pt x="438353" y="323086"/>
                  </a:lnTo>
                  <a:lnTo>
                    <a:pt x="442874" y="308637"/>
                  </a:lnTo>
                  <a:lnTo>
                    <a:pt x="447078" y="293326"/>
                  </a:lnTo>
                  <a:lnTo>
                    <a:pt x="451056" y="277356"/>
                  </a:lnTo>
                  <a:lnTo>
                    <a:pt x="454713" y="260902"/>
                  </a:lnTo>
                  <a:lnTo>
                    <a:pt x="457790" y="244105"/>
                  </a:lnTo>
                  <a:lnTo>
                    <a:pt x="460187" y="227077"/>
                  </a:lnTo>
                  <a:lnTo>
                    <a:pt x="461796" y="210220"/>
                  </a:lnTo>
                  <a:lnTo>
                    <a:pt x="462425" y="194202"/>
                  </a:lnTo>
                  <a:lnTo>
                    <a:pt x="462065" y="179313"/>
                  </a:lnTo>
                  <a:lnTo>
                    <a:pt x="460687" y="165348"/>
                  </a:lnTo>
                  <a:lnTo>
                    <a:pt x="458166" y="151816"/>
                  </a:lnTo>
                  <a:lnTo>
                    <a:pt x="454546" y="138374"/>
                  </a:lnTo>
                  <a:lnTo>
                    <a:pt x="449997" y="124869"/>
                  </a:lnTo>
                  <a:lnTo>
                    <a:pt x="444727" y="111254"/>
                  </a:lnTo>
                  <a:lnTo>
                    <a:pt x="438920" y="97537"/>
                  </a:lnTo>
                  <a:lnTo>
                    <a:pt x="432565" y="83900"/>
                  </a:lnTo>
                  <a:lnTo>
                    <a:pt x="425468" y="70671"/>
                  </a:lnTo>
                  <a:lnTo>
                    <a:pt x="417573" y="58007"/>
                  </a:lnTo>
                  <a:lnTo>
                    <a:pt x="408643" y="46216"/>
                  </a:lnTo>
                  <a:lnTo>
                    <a:pt x="398206" y="35823"/>
                  </a:lnTo>
                  <a:lnTo>
                    <a:pt x="386142" y="26987"/>
                  </a:lnTo>
                  <a:lnTo>
                    <a:pt x="372632" y="19714"/>
                  </a:lnTo>
                  <a:lnTo>
                    <a:pt x="357968" y="14038"/>
                  </a:lnTo>
                  <a:lnTo>
                    <a:pt x="342438" y="9815"/>
                  </a:lnTo>
                  <a:lnTo>
                    <a:pt x="326283" y="6942"/>
                  </a:lnTo>
                  <a:lnTo>
                    <a:pt x="309686" y="5447"/>
                  </a:lnTo>
                  <a:lnTo>
                    <a:pt x="292794" y="5215"/>
                  </a:lnTo>
                  <a:lnTo>
                    <a:pt x="276028" y="6022"/>
                  </a:lnTo>
                  <a:lnTo>
                    <a:pt x="260070" y="7626"/>
                  </a:lnTo>
                  <a:lnTo>
                    <a:pt x="245235" y="9814"/>
                  </a:lnTo>
                  <a:lnTo>
                    <a:pt x="231744" y="12456"/>
                  </a:lnTo>
                  <a:lnTo>
                    <a:pt x="218474" y="15865"/>
                  </a:lnTo>
                  <a:lnTo>
                    <a:pt x="203146" y="21456"/>
                  </a:lnTo>
                  <a:lnTo>
                    <a:pt x="181805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 rot="197400">
            <a:off x="873671" y="4792106"/>
            <a:ext cx="3674432" cy="707202"/>
            <a:chOff x="873671" y="4792106"/>
            <a:chExt cx="3674432" cy="707202"/>
          </a:xfrm>
        </p:grpSpPr>
        <p:sp>
          <p:nvSpPr>
            <p:cNvPr id="90" name="Freeform 89"/>
            <p:cNvSpPr/>
            <p:nvPr/>
          </p:nvSpPr>
          <p:spPr>
            <a:xfrm>
              <a:off x="1000003" y="5013209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0" y="0"/>
                  </a:moveTo>
                  <a:lnTo>
                    <a:pt x="67" y="11668"/>
                  </a:lnTo>
                  <a:lnTo>
                    <a:pt x="707" y="22156"/>
                  </a:lnTo>
                  <a:lnTo>
                    <a:pt x="1999" y="32464"/>
                  </a:lnTo>
                  <a:lnTo>
                    <a:pt x="3686" y="42937"/>
                  </a:lnTo>
                  <a:lnTo>
                    <a:pt x="5354" y="53929"/>
                  </a:lnTo>
                  <a:lnTo>
                    <a:pt x="6772" y="65568"/>
                  </a:lnTo>
                  <a:lnTo>
                    <a:pt x="8043" y="77648"/>
                  </a:lnTo>
                  <a:lnTo>
                    <a:pt x="9502" y="89755"/>
                  </a:lnTo>
                  <a:lnTo>
                    <a:pt x="11334" y="101652"/>
                  </a:lnTo>
                  <a:lnTo>
                    <a:pt x="13565" y="113757"/>
                  </a:lnTo>
                  <a:lnTo>
                    <a:pt x="16142" y="127016"/>
                  </a:lnTo>
                  <a:lnTo>
                    <a:pt x="18984" y="141862"/>
                  </a:lnTo>
                  <a:lnTo>
                    <a:pt x="21860" y="158090"/>
                  </a:lnTo>
                  <a:lnTo>
                    <a:pt x="24404" y="175132"/>
                  </a:lnTo>
                  <a:lnTo>
                    <a:pt x="26448" y="192553"/>
                  </a:lnTo>
                  <a:lnTo>
                    <a:pt x="28158" y="209791"/>
                  </a:lnTo>
                  <a:lnTo>
                    <a:pt x="29921" y="226126"/>
                  </a:lnTo>
                  <a:lnTo>
                    <a:pt x="31956" y="241247"/>
                  </a:lnTo>
                  <a:lnTo>
                    <a:pt x="34165" y="255143"/>
                  </a:lnTo>
                  <a:lnTo>
                    <a:pt x="36427" y="269480"/>
                  </a:lnTo>
                  <a:lnTo>
                    <a:pt x="38945" y="287748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73671" y="4950403"/>
              <a:ext cx="315856" cy="115815"/>
            </a:xfrm>
            <a:custGeom>
              <a:avLst/>
              <a:gdLst/>
              <a:ahLst/>
              <a:cxnLst/>
              <a:rect l="0" t="0" r="0" b="0"/>
              <a:pathLst>
                <a:path w="315856" h="115815">
                  <a:moveTo>
                    <a:pt x="315855" y="0"/>
                  </a:moveTo>
                  <a:lnTo>
                    <a:pt x="304053" y="2867"/>
                  </a:lnTo>
                  <a:lnTo>
                    <a:pt x="292283" y="5009"/>
                  </a:lnTo>
                  <a:lnTo>
                    <a:pt x="279393" y="6621"/>
                  </a:lnTo>
                  <a:lnTo>
                    <a:pt x="265545" y="8147"/>
                  </a:lnTo>
                  <a:lnTo>
                    <a:pt x="251217" y="10293"/>
                  </a:lnTo>
                  <a:lnTo>
                    <a:pt x="236748" y="13392"/>
                  </a:lnTo>
                  <a:lnTo>
                    <a:pt x="222298" y="17285"/>
                  </a:lnTo>
                  <a:lnTo>
                    <a:pt x="207922" y="21514"/>
                  </a:lnTo>
                  <a:lnTo>
                    <a:pt x="193627" y="25770"/>
                  </a:lnTo>
                  <a:lnTo>
                    <a:pt x="179402" y="30085"/>
                  </a:lnTo>
                  <a:lnTo>
                    <a:pt x="165233" y="34734"/>
                  </a:lnTo>
                  <a:lnTo>
                    <a:pt x="151103" y="39854"/>
                  </a:lnTo>
                  <a:lnTo>
                    <a:pt x="137002" y="45275"/>
                  </a:lnTo>
                  <a:lnTo>
                    <a:pt x="122921" y="50613"/>
                  </a:lnTo>
                  <a:lnTo>
                    <a:pt x="108858" y="55655"/>
                  </a:lnTo>
                  <a:lnTo>
                    <a:pt x="94974" y="60515"/>
                  </a:lnTo>
                  <a:lnTo>
                    <a:pt x="81571" y="65538"/>
                  </a:lnTo>
                  <a:lnTo>
                    <a:pt x="68782" y="70918"/>
                  </a:lnTo>
                  <a:lnTo>
                    <a:pt x="56736" y="76684"/>
                  </a:lnTo>
                  <a:lnTo>
                    <a:pt x="45639" y="82787"/>
                  </a:lnTo>
                  <a:lnTo>
                    <a:pt x="35517" y="89147"/>
                  </a:lnTo>
                  <a:lnTo>
                    <a:pt x="26537" y="95390"/>
                  </a:lnTo>
                  <a:lnTo>
                    <a:pt x="18218" y="101478"/>
                  </a:lnTo>
                  <a:lnTo>
                    <a:pt x="9827" y="10794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147305" y="4981626"/>
              <a:ext cx="315856" cy="338253"/>
            </a:xfrm>
            <a:custGeom>
              <a:avLst/>
              <a:gdLst/>
              <a:ahLst/>
              <a:cxnLst/>
              <a:rect l="0" t="0" r="0" b="0"/>
              <a:pathLst>
                <a:path w="315856" h="338253">
                  <a:moveTo>
                    <a:pt x="0" y="0"/>
                  </a:moveTo>
                  <a:lnTo>
                    <a:pt x="67" y="11803"/>
                  </a:lnTo>
                  <a:lnTo>
                    <a:pt x="707" y="23572"/>
                  </a:lnTo>
                  <a:lnTo>
                    <a:pt x="2004" y="36466"/>
                  </a:lnTo>
                  <a:lnTo>
                    <a:pt x="3863" y="50487"/>
                  </a:lnTo>
                  <a:lnTo>
                    <a:pt x="6180" y="65464"/>
                  </a:lnTo>
                  <a:lnTo>
                    <a:pt x="8846" y="81186"/>
                  </a:lnTo>
                  <a:lnTo>
                    <a:pt x="11770" y="97462"/>
                  </a:lnTo>
                  <a:lnTo>
                    <a:pt x="14877" y="114134"/>
                  </a:lnTo>
                  <a:lnTo>
                    <a:pt x="18108" y="131085"/>
                  </a:lnTo>
                  <a:lnTo>
                    <a:pt x="21259" y="148227"/>
                  </a:lnTo>
                  <a:lnTo>
                    <a:pt x="23995" y="165502"/>
                  </a:lnTo>
                  <a:lnTo>
                    <a:pt x="26167" y="182866"/>
                  </a:lnTo>
                  <a:lnTo>
                    <a:pt x="27795" y="200291"/>
                  </a:lnTo>
                  <a:lnTo>
                    <a:pt x="28970" y="217755"/>
                  </a:lnTo>
                  <a:lnTo>
                    <a:pt x="29803" y="235243"/>
                  </a:lnTo>
                  <a:lnTo>
                    <a:pt x="30550" y="252582"/>
                  </a:lnTo>
                  <a:lnTo>
                    <a:pt x="31592" y="269456"/>
                  </a:lnTo>
                  <a:lnTo>
                    <a:pt x="33104" y="285701"/>
                  </a:lnTo>
                  <a:lnTo>
                    <a:pt x="34754" y="300165"/>
                  </a:lnTo>
                  <a:lnTo>
                    <a:pt x="35477" y="309493"/>
                  </a:lnTo>
                  <a:lnTo>
                    <a:pt x="34964" y="311739"/>
                  </a:lnTo>
                  <a:lnTo>
                    <a:pt x="34143" y="308549"/>
                  </a:lnTo>
                  <a:lnTo>
                    <a:pt x="33419" y="301694"/>
                  </a:lnTo>
                  <a:lnTo>
                    <a:pt x="32866" y="292412"/>
                  </a:lnTo>
                  <a:lnTo>
                    <a:pt x="32472" y="281532"/>
                  </a:lnTo>
                  <a:lnTo>
                    <a:pt x="32364" y="269760"/>
                  </a:lnTo>
                  <a:lnTo>
                    <a:pt x="32818" y="257761"/>
                  </a:lnTo>
                  <a:lnTo>
                    <a:pt x="33948" y="245910"/>
                  </a:lnTo>
                  <a:lnTo>
                    <a:pt x="36029" y="234659"/>
                  </a:lnTo>
                  <a:lnTo>
                    <a:pt x="39562" y="224624"/>
                  </a:lnTo>
                  <a:lnTo>
                    <a:pt x="44688" y="216030"/>
                  </a:lnTo>
                  <a:lnTo>
                    <a:pt x="51402" y="209089"/>
                  </a:lnTo>
                  <a:lnTo>
                    <a:pt x="59730" y="204167"/>
                  </a:lnTo>
                  <a:lnTo>
                    <a:pt x="69503" y="201271"/>
                  </a:lnTo>
                  <a:lnTo>
                    <a:pt x="79962" y="200443"/>
                  </a:lnTo>
                  <a:lnTo>
                    <a:pt x="89901" y="201923"/>
                  </a:lnTo>
                  <a:lnTo>
                    <a:pt x="98687" y="205621"/>
                  </a:lnTo>
                  <a:lnTo>
                    <a:pt x="106226" y="211187"/>
                  </a:lnTo>
                  <a:lnTo>
                    <a:pt x="112679" y="218201"/>
                  </a:lnTo>
                  <a:lnTo>
                    <a:pt x="118279" y="226285"/>
                  </a:lnTo>
                  <a:lnTo>
                    <a:pt x="123245" y="235133"/>
                  </a:lnTo>
                  <a:lnTo>
                    <a:pt x="127756" y="244518"/>
                  </a:lnTo>
                  <a:lnTo>
                    <a:pt x="131949" y="254271"/>
                  </a:lnTo>
                  <a:lnTo>
                    <a:pt x="135922" y="264276"/>
                  </a:lnTo>
                  <a:lnTo>
                    <a:pt x="139744" y="274453"/>
                  </a:lnTo>
                  <a:lnTo>
                    <a:pt x="143470" y="284675"/>
                  </a:lnTo>
                  <a:lnTo>
                    <a:pt x="147322" y="292413"/>
                  </a:lnTo>
                  <a:lnTo>
                    <a:pt x="151147" y="294515"/>
                  </a:lnTo>
                  <a:lnTo>
                    <a:pt x="154408" y="291946"/>
                  </a:lnTo>
                  <a:lnTo>
                    <a:pt x="157327" y="286354"/>
                  </a:lnTo>
                  <a:lnTo>
                    <a:pt x="160683" y="279401"/>
                  </a:lnTo>
                  <a:lnTo>
                    <a:pt x="165544" y="272737"/>
                  </a:lnTo>
                  <a:lnTo>
                    <a:pt x="172343" y="267188"/>
                  </a:lnTo>
                  <a:lnTo>
                    <a:pt x="180979" y="262919"/>
                  </a:lnTo>
                  <a:lnTo>
                    <a:pt x="191126" y="259787"/>
                  </a:lnTo>
                  <a:lnTo>
                    <a:pt x="202422" y="257549"/>
                  </a:lnTo>
                  <a:lnTo>
                    <a:pt x="214391" y="255647"/>
                  </a:lnTo>
                  <a:lnTo>
                    <a:pt x="226482" y="253278"/>
                  </a:lnTo>
                  <a:lnTo>
                    <a:pt x="238379" y="250039"/>
                  </a:lnTo>
                  <a:lnTo>
                    <a:pt x="249821" y="245892"/>
                  </a:lnTo>
                  <a:lnTo>
                    <a:pt x="260512" y="240964"/>
                  </a:lnTo>
                  <a:lnTo>
                    <a:pt x="270357" y="235418"/>
                  </a:lnTo>
                  <a:lnTo>
                    <a:pt x="278951" y="229085"/>
                  </a:lnTo>
                  <a:lnTo>
                    <a:pt x="285522" y="221477"/>
                  </a:lnTo>
                  <a:lnTo>
                    <a:pt x="289824" y="212439"/>
                  </a:lnTo>
                  <a:lnTo>
                    <a:pt x="291917" y="202269"/>
                  </a:lnTo>
                  <a:lnTo>
                    <a:pt x="291893" y="191526"/>
                  </a:lnTo>
                  <a:lnTo>
                    <a:pt x="290012" y="180610"/>
                  </a:lnTo>
                  <a:lnTo>
                    <a:pt x="286159" y="170198"/>
                  </a:lnTo>
                  <a:lnTo>
                    <a:pt x="279776" y="161279"/>
                  </a:lnTo>
                  <a:lnTo>
                    <a:pt x="270788" y="154261"/>
                  </a:lnTo>
                  <a:lnTo>
                    <a:pt x="259857" y="149366"/>
                  </a:lnTo>
                  <a:lnTo>
                    <a:pt x="248072" y="146889"/>
                  </a:lnTo>
                  <a:lnTo>
                    <a:pt x="236159" y="146746"/>
                  </a:lnTo>
                  <a:lnTo>
                    <a:pt x="224758" y="148732"/>
                  </a:lnTo>
                  <a:lnTo>
                    <a:pt x="214568" y="152714"/>
                  </a:lnTo>
                  <a:lnTo>
                    <a:pt x="205835" y="158424"/>
                  </a:lnTo>
                  <a:lnTo>
                    <a:pt x="198447" y="165507"/>
                  </a:lnTo>
                  <a:lnTo>
                    <a:pt x="192154" y="173623"/>
                  </a:lnTo>
                  <a:lnTo>
                    <a:pt x="186699" y="182490"/>
                  </a:lnTo>
                  <a:lnTo>
                    <a:pt x="182184" y="192052"/>
                  </a:lnTo>
                  <a:lnTo>
                    <a:pt x="179046" y="202456"/>
                  </a:lnTo>
                  <a:lnTo>
                    <a:pt x="177414" y="213709"/>
                  </a:lnTo>
                  <a:lnTo>
                    <a:pt x="177131" y="225539"/>
                  </a:lnTo>
                  <a:lnTo>
                    <a:pt x="177929" y="237480"/>
                  </a:lnTo>
                  <a:lnTo>
                    <a:pt x="179544" y="249248"/>
                  </a:lnTo>
                  <a:lnTo>
                    <a:pt x="181915" y="260591"/>
                  </a:lnTo>
                  <a:lnTo>
                    <a:pt x="185177" y="271208"/>
                  </a:lnTo>
                  <a:lnTo>
                    <a:pt x="189331" y="281019"/>
                  </a:lnTo>
                  <a:lnTo>
                    <a:pt x="194255" y="290268"/>
                  </a:lnTo>
                  <a:lnTo>
                    <a:pt x="199784" y="299407"/>
                  </a:lnTo>
                  <a:lnTo>
                    <a:pt x="205773" y="308696"/>
                  </a:lnTo>
                  <a:lnTo>
                    <a:pt x="212422" y="317734"/>
                  </a:lnTo>
                  <a:lnTo>
                    <a:pt x="220250" y="325590"/>
                  </a:lnTo>
                  <a:lnTo>
                    <a:pt x="229435" y="331826"/>
                  </a:lnTo>
                  <a:lnTo>
                    <a:pt x="239536" y="336164"/>
                  </a:lnTo>
                  <a:lnTo>
                    <a:pt x="249701" y="338252"/>
                  </a:lnTo>
                  <a:lnTo>
                    <a:pt x="259424" y="338136"/>
                  </a:lnTo>
                  <a:lnTo>
                    <a:pt x="268649" y="336269"/>
                  </a:lnTo>
                  <a:lnTo>
                    <a:pt x="278705" y="333031"/>
                  </a:lnTo>
                  <a:lnTo>
                    <a:pt x="292705" y="327023"/>
                  </a:lnTo>
                  <a:lnTo>
                    <a:pt x="315855" y="315855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641945" y="5085133"/>
              <a:ext cx="127233" cy="376235"/>
            </a:xfrm>
            <a:custGeom>
              <a:avLst/>
              <a:gdLst/>
              <a:ahLst/>
              <a:cxnLst/>
              <a:rect l="0" t="0" r="0" b="0"/>
              <a:pathLst>
                <a:path w="127233" h="376235">
                  <a:moveTo>
                    <a:pt x="31585" y="159773"/>
                  </a:moveTo>
                  <a:lnTo>
                    <a:pt x="31652" y="174509"/>
                  </a:lnTo>
                  <a:lnTo>
                    <a:pt x="32292" y="189061"/>
                  </a:lnTo>
                  <a:lnTo>
                    <a:pt x="33589" y="204846"/>
                  </a:lnTo>
                  <a:lnTo>
                    <a:pt x="35449" y="221562"/>
                  </a:lnTo>
                  <a:lnTo>
                    <a:pt x="37765" y="238407"/>
                  </a:lnTo>
                  <a:lnTo>
                    <a:pt x="40427" y="254891"/>
                  </a:lnTo>
                  <a:lnTo>
                    <a:pt x="43178" y="271026"/>
                  </a:lnTo>
                  <a:lnTo>
                    <a:pt x="45637" y="287145"/>
                  </a:lnTo>
                  <a:lnTo>
                    <a:pt x="47619" y="303461"/>
                  </a:lnTo>
                  <a:lnTo>
                    <a:pt x="49117" y="319875"/>
                  </a:lnTo>
                  <a:lnTo>
                    <a:pt x="50205" y="336061"/>
                  </a:lnTo>
                  <a:lnTo>
                    <a:pt x="50970" y="351813"/>
                  </a:lnTo>
                  <a:lnTo>
                    <a:pt x="51316" y="365923"/>
                  </a:lnTo>
                  <a:lnTo>
                    <a:pt x="50479" y="374825"/>
                  </a:lnTo>
                  <a:lnTo>
                    <a:pt x="48436" y="376234"/>
                  </a:lnTo>
                  <a:lnTo>
                    <a:pt x="46508" y="371669"/>
                  </a:lnTo>
                  <a:lnTo>
                    <a:pt x="44912" y="362915"/>
                  </a:lnTo>
                  <a:lnTo>
                    <a:pt x="43282" y="351294"/>
                  </a:lnTo>
                  <a:lnTo>
                    <a:pt x="41371" y="337728"/>
                  </a:lnTo>
                  <a:lnTo>
                    <a:pt x="39275" y="322849"/>
                  </a:lnTo>
                  <a:lnTo>
                    <a:pt x="37331" y="307088"/>
                  </a:lnTo>
                  <a:lnTo>
                    <a:pt x="35726" y="290740"/>
                  </a:lnTo>
                  <a:lnTo>
                    <a:pt x="34329" y="274163"/>
                  </a:lnTo>
                  <a:lnTo>
                    <a:pt x="32785" y="257797"/>
                  </a:lnTo>
                  <a:lnTo>
                    <a:pt x="30899" y="241854"/>
                  </a:lnTo>
                  <a:lnTo>
                    <a:pt x="28803" y="226197"/>
                  </a:lnTo>
                  <a:lnTo>
                    <a:pt x="26849" y="210455"/>
                  </a:lnTo>
                  <a:lnTo>
                    <a:pt x="25233" y="194426"/>
                  </a:lnTo>
                  <a:lnTo>
                    <a:pt x="23826" y="178387"/>
                  </a:lnTo>
                  <a:lnTo>
                    <a:pt x="22275" y="162991"/>
                  </a:lnTo>
                  <a:lnTo>
                    <a:pt x="20384" y="148555"/>
                  </a:lnTo>
                  <a:lnTo>
                    <a:pt x="18283" y="134911"/>
                  </a:lnTo>
                  <a:lnTo>
                    <a:pt x="16327" y="121602"/>
                  </a:lnTo>
                  <a:lnTo>
                    <a:pt x="14713" y="108313"/>
                  </a:lnTo>
                  <a:lnTo>
                    <a:pt x="13478" y="94913"/>
                  </a:lnTo>
                  <a:lnTo>
                    <a:pt x="12574" y="81370"/>
                  </a:lnTo>
                  <a:lnTo>
                    <a:pt x="11940" y="67706"/>
                  </a:lnTo>
                  <a:lnTo>
                    <a:pt x="11837" y="54273"/>
                  </a:lnTo>
                  <a:lnTo>
                    <a:pt x="12825" y="41714"/>
                  </a:lnTo>
                  <a:lnTo>
                    <a:pt x="15130" y="30317"/>
                  </a:lnTo>
                  <a:lnTo>
                    <a:pt x="18985" y="20361"/>
                  </a:lnTo>
                  <a:lnTo>
                    <a:pt x="24778" y="12271"/>
                  </a:lnTo>
                  <a:lnTo>
                    <a:pt x="32527" y="6100"/>
                  </a:lnTo>
                  <a:lnTo>
                    <a:pt x="41798" y="1921"/>
                  </a:lnTo>
                  <a:lnTo>
                    <a:pt x="51923" y="0"/>
                  </a:lnTo>
                  <a:lnTo>
                    <a:pt x="62426" y="261"/>
                  </a:lnTo>
                  <a:lnTo>
                    <a:pt x="72898" y="2365"/>
                  </a:lnTo>
                  <a:lnTo>
                    <a:pt x="82921" y="5902"/>
                  </a:lnTo>
                  <a:lnTo>
                    <a:pt x="92320" y="10507"/>
                  </a:lnTo>
                  <a:lnTo>
                    <a:pt x="100952" y="16206"/>
                  </a:lnTo>
                  <a:lnTo>
                    <a:pt x="108612" y="23387"/>
                  </a:lnTo>
                  <a:lnTo>
                    <a:pt x="115276" y="32140"/>
                  </a:lnTo>
                  <a:lnTo>
                    <a:pt x="120753" y="42118"/>
                  </a:lnTo>
                  <a:lnTo>
                    <a:pt x="124611" y="52733"/>
                  </a:lnTo>
                  <a:lnTo>
                    <a:pt x="126756" y="63577"/>
                  </a:lnTo>
                  <a:lnTo>
                    <a:pt x="127232" y="74450"/>
                  </a:lnTo>
                  <a:lnTo>
                    <a:pt x="126039" y="85277"/>
                  </a:lnTo>
                  <a:lnTo>
                    <a:pt x="123348" y="96034"/>
                  </a:lnTo>
                  <a:lnTo>
                    <a:pt x="119442" y="106561"/>
                  </a:lnTo>
                  <a:lnTo>
                    <a:pt x="114612" y="116564"/>
                  </a:lnTo>
                  <a:lnTo>
                    <a:pt x="109104" y="125925"/>
                  </a:lnTo>
                  <a:lnTo>
                    <a:pt x="102950" y="134688"/>
                  </a:lnTo>
                  <a:lnTo>
                    <a:pt x="95988" y="142960"/>
                  </a:lnTo>
                  <a:lnTo>
                    <a:pt x="88189" y="150851"/>
                  </a:lnTo>
                  <a:lnTo>
                    <a:pt x="79493" y="158134"/>
                  </a:lnTo>
                  <a:lnTo>
                    <a:pt x="69745" y="164274"/>
                  </a:lnTo>
                  <a:lnTo>
                    <a:pt x="58975" y="169070"/>
                  </a:lnTo>
                  <a:lnTo>
                    <a:pt x="47755" y="172637"/>
                  </a:lnTo>
                  <a:lnTo>
                    <a:pt x="35898" y="175584"/>
                  </a:lnTo>
                  <a:lnTo>
                    <a:pt x="21245" y="178167"/>
                  </a:lnTo>
                  <a:lnTo>
                    <a:pt x="0" y="1808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787881" y="5110881"/>
              <a:ext cx="180698" cy="160477"/>
            </a:xfrm>
            <a:custGeom>
              <a:avLst/>
              <a:gdLst/>
              <a:ahLst/>
              <a:cxnLst/>
              <a:rect l="0" t="0" r="0" b="0"/>
              <a:pathLst>
                <a:path w="180698" h="160477">
                  <a:moveTo>
                    <a:pt x="96469" y="91772"/>
                  </a:moveTo>
                  <a:lnTo>
                    <a:pt x="96402" y="77238"/>
                  </a:lnTo>
                  <a:lnTo>
                    <a:pt x="95762" y="64606"/>
                  </a:lnTo>
                  <a:lnTo>
                    <a:pt x="94461" y="52706"/>
                  </a:lnTo>
                  <a:lnTo>
                    <a:pt x="92428" y="41397"/>
                  </a:lnTo>
                  <a:lnTo>
                    <a:pt x="89463" y="30853"/>
                  </a:lnTo>
                  <a:lnTo>
                    <a:pt x="85535" y="21133"/>
                  </a:lnTo>
                  <a:lnTo>
                    <a:pt x="80440" y="12635"/>
                  </a:lnTo>
                  <a:lnTo>
                    <a:pt x="73740" y="6134"/>
                  </a:lnTo>
                  <a:lnTo>
                    <a:pt x="65351" y="1885"/>
                  </a:lnTo>
                  <a:lnTo>
                    <a:pt x="55803" y="0"/>
                  </a:lnTo>
                  <a:lnTo>
                    <a:pt x="46018" y="697"/>
                  </a:lnTo>
                  <a:lnTo>
                    <a:pt x="36562" y="3838"/>
                  </a:lnTo>
                  <a:lnTo>
                    <a:pt x="27946" y="9183"/>
                  </a:lnTo>
                  <a:lnTo>
                    <a:pt x="20771" y="16573"/>
                  </a:lnTo>
                  <a:lnTo>
                    <a:pt x="15207" y="25720"/>
                  </a:lnTo>
                  <a:lnTo>
                    <a:pt x="10930" y="36094"/>
                  </a:lnTo>
                  <a:lnTo>
                    <a:pt x="7345" y="47041"/>
                  </a:lnTo>
                  <a:lnTo>
                    <a:pt x="4049" y="58139"/>
                  </a:lnTo>
                  <a:lnTo>
                    <a:pt x="1322" y="69199"/>
                  </a:lnTo>
                  <a:lnTo>
                    <a:pt x="0" y="80157"/>
                  </a:lnTo>
                  <a:lnTo>
                    <a:pt x="440" y="91011"/>
                  </a:lnTo>
                  <a:lnTo>
                    <a:pt x="2381" y="101775"/>
                  </a:lnTo>
                  <a:lnTo>
                    <a:pt x="5218" y="112469"/>
                  </a:lnTo>
                  <a:lnTo>
                    <a:pt x="8506" y="123104"/>
                  </a:lnTo>
                  <a:lnTo>
                    <a:pt x="12324" y="133366"/>
                  </a:lnTo>
                  <a:lnTo>
                    <a:pt x="17163" y="142652"/>
                  </a:lnTo>
                  <a:lnTo>
                    <a:pt x="23225" y="150692"/>
                  </a:lnTo>
                  <a:lnTo>
                    <a:pt x="30262" y="156903"/>
                  </a:lnTo>
                  <a:lnTo>
                    <a:pt x="37756" y="160261"/>
                  </a:lnTo>
                  <a:lnTo>
                    <a:pt x="45349" y="160476"/>
                  </a:lnTo>
                  <a:lnTo>
                    <a:pt x="52719" y="157874"/>
                  </a:lnTo>
                  <a:lnTo>
                    <a:pt x="59507" y="153012"/>
                  </a:lnTo>
                  <a:lnTo>
                    <a:pt x="65586" y="146447"/>
                  </a:lnTo>
                  <a:lnTo>
                    <a:pt x="71006" y="138486"/>
                  </a:lnTo>
                  <a:lnTo>
                    <a:pt x="75887" y="129181"/>
                  </a:lnTo>
                  <a:lnTo>
                    <a:pt x="80356" y="118671"/>
                  </a:lnTo>
                  <a:lnTo>
                    <a:pt x="84359" y="107175"/>
                  </a:lnTo>
                  <a:lnTo>
                    <a:pt x="87677" y="94927"/>
                  </a:lnTo>
                  <a:lnTo>
                    <a:pt x="90252" y="82226"/>
                  </a:lnTo>
                  <a:lnTo>
                    <a:pt x="92468" y="72567"/>
                  </a:lnTo>
                  <a:lnTo>
                    <a:pt x="94752" y="69915"/>
                  </a:lnTo>
                  <a:lnTo>
                    <a:pt x="97077" y="72532"/>
                  </a:lnTo>
                  <a:lnTo>
                    <a:pt x="99700" y="78172"/>
                  </a:lnTo>
                  <a:lnTo>
                    <a:pt x="103000" y="85206"/>
                  </a:lnTo>
                  <a:lnTo>
                    <a:pt x="107111" y="92735"/>
                  </a:lnTo>
                  <a:lnTo>
                    <a:pt x="111971" y="100350"/>
                  </a:lnTo>
                  <a:lnTo>
                    <a:pt x="117441" y="107894"/>
                  </a:lnTo>
                  <a:lnTo>
                    <a:pt x="123376" y="115313"/>
                  </a:lnTo>
                  <a:lnTo>
                    <a:pt x="129816" y="122120"/>
                  </a:lnTo>
                  <a:lnTo>
                    <a:pt x="136968" y="127414"/>
                  </a:lnTo>
                  <a:lnTo>
                    <a:pt x="144877" y="130828"/>
                  </a:lnTo>
                  <a:lnTo>
                    <a:pt x="152999" y="132447"/>
                  </a:lnTo>
                  <a:lnTo>
                    <a:pt x="161090" y="132600"/>
                  </a:lnTo>
                  <a:lnTo>
                    <a:pt x="169861" y="130177"/>
                  </a:lnTo>
                  <a:lnTo>
                    <a:pt x="180697" y="1233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947566" y="5052285"/>
              <a:ext cx="136872" cy="204603"/>
            </a:xfrm>
            <a:custGeom>
              <a:avLst/>
              <a:gdLst/>
              <a:ahLst/>
              <a:cxnLst/>
              <a:rect l="0" t="0" r="0" b="0"/>
              <a:pathLst>
                <a:path w="136872" h="204603">
                  <a:moveTo>
                    <a:pt x="136871" y="13922"/>
                  </a:moveTo>
                  <a:lnTo>
                    <a:pt x="128069" y="10988"/>
                  </a:lnTo>
                  <a:lnTo>
                    <a:pt x="119722" y="8206"/>
                  </a:lnTo>
                  <a:lnTo>
                    <a:pt x="111024" y="5316"/>
                  </a:lnTo>
                  <a:lnTo>
                    <a:pt x="101903" y="2621"/>
                  </a:lnTo>
                  <a:lnTo>
                    <a:pt x="92408" y="753"/>
                  </a:lnTo>
                  <a:lnTo>
                    <a:pt x="82616" y="0"/>
                  </a:lnTo>
                  <a:lnTo>
                    <a:pt x="72602" y="486"/>
                  </a:lnTo>
                  <a:lnTo>
                    <a:pt x="62428" y="2336"/>
                  </a:lnTo>
                  <a:lnTo>
                    <a:pt x="52147" y="5472"/>
                  </a:lnTo>
                  <a:lnTo>
                    <a:pt x="41955" y="9680"/>
                  </a:lnTo>
                  <a:lnTo>
                    <a:pt x="32186" y="14713"/>
                  </a:lnTo>
                  <a:lnTo>
                    <a:pt x="22999" y="20361"/>
                  </a:lnTo>
                  <a:lnTo>
                    <a:pt x="14864" y="26779"/>
                  </a:lnTo>
                  <a:lnTo>
                    <a:pt x="8611" y="34450"/>
                  </a:lnTo>
                  <a:lnTo>
                    <a:pt x="4530" y="43526"/>
                  </a:lnTo>
                  <a:lnTo>
                    <a:pt x="2757" y="53383"/>
                  </a:lnTo>
                  <a:lnTo>
                    <a:pt x="3529" y="62852"/>
                  </a:lnTo>
                  <a:lnTo>
                    <a:pt x="6716" y="71291"/>
                  </a:lnTo>
                  <a:lnTo>
                    <a:pt x="11921" y="78581"/>
                  </a:lnTo>
                  <a:lnTo>
                    <a:pt x="18686" y="84860"/>
                  </a:lnTo>
                  <a:lnTo>
                    <a:pt x="26604" y="90335"/>
                  </a:lnTo>
                  <a:lnTo>
                    <a:pt x="35509" y="95046"/>
                  </a:lnTo>
                  <a:lnTo>
                    <a:pt x="45462" y="98854"/>
                  </a:lnTo>
                  <a:lnTo>
                    <a:pt x="56411" y="101760"/>
                  </a:lnTo>
                  <a:lnTo>
                    <a:pt x="68033" y="104055"/>
                  </a:lnTo>
                  <a:lnTo>
                    <a:pt x="79835" y="106212"/>
                  </a:lnTo>
                  <a:lnTo>
                    <a:pt x="91505" y="108526"/>
                  </a:lnTo>
                  <a:lnTo>
                    <a:pt x="102612" y="111422"/>
                  </a:lnTo>
                  <a:lnTo>
                    <a:pt x="112539" y="115510"/>
                  </a:lnTo>
                  <a:lnTo>
                    <a:pt x="121055" y="121007"/>
                  </a:lnTo>
                  <a:lnTo>
                    <a:pt x="127941" y="127803"/>
                  </a:lnTo>
                  <a:lnTo>
                    <a:pt x="132826" y="135653"/>
                  </a:lnTo>
                  <a:lnTo>
                    <a:pt x="135700" y="144296"/>
                  </a:lnTo>
                  <a:lnTo>
                    <a:pt x="136683" y="153351"/>
                  </a:lnTo>
                  <a:lnTo>
                    <a:pt x="135839" y="162342"/>
                  </a:lnTo>
                  <a:lnTo>
                    <a:pt x="133381" y="171008"/>
                  </a:lnTo>
                  <a:lnTo>
                    <a:pt x="129464" y="179130"/>
                  </a:lnTo>
                  <a:lnTo>
                    <a:pt x="124094" y="186438"/>
                  </a:lnTo>
                  <a:lnTo>
                    <a:pt x="117410" y="192863"/>
                  </a:lnTo>
                  <a:lnTo>
                    <a:pt x="109653" y="198179"/>
                  </a:lnTo>
                  <a:lnTo>
                    <a:pt x="101076" y="201927"/>
                  </a:lnTo>
                  <a:lnTo>
                    <a:pt x="91896" y="204003"/>
                  </a:lnTo>
                  <a:lnTo>
                    <a:pt x="82122" y="204602"/>
                  </a:lnTo>
                  <a:lnTo>
                    <a:pt x="71576" y="204024"/>
                  </a:lnTo>
                  <a:lnTo>
                    <a:pt x="60235" y="202570"/>
                  </a:lnTo>
                  <a:lnTo>
                    <a:pt x="48613" y="200637"/>
                  </a:lnTo>
                  <a:lnTo>
                    <a:pt x="36435" y="198534"/>
                  </a:lnTo>
                  <a:lnTo>
                    <a:pt x="21513" y="196081"/>
                  </a:lnTo>
                  <a:lnTo>
                    <a:pt x="0" y="1929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116021" y="4844752"/>
              <a:ext cx="21057" cy="389555"/>
            </a:xfrm>
            <a:custGeom>
              <a:avLst/>
              <a:gdLst/>
              <a:ahLst/>
              <a:cxnLst/>
              <a:rect l="0" t="0" r="0" b="0"/>
              <a:pathLst>
                <a:path w="21057" h="389555">
                  <a:moveTo>
                    <a:pt x="0" y="0"/>
                  </a:moveTo>
                  <a:lnTo>
                    <a:pt x="67" y="14668"/>
                  </a:lnTo>
                  <a:lnTo>
                    <a:pt x="707" y="28580"/>
                  </a:lnTo>
                  <a:lnTo>
                    <a:pt x="1999" y="43073"/>
                  </a:lnTo>
                  <a:lnTo>
                    <a:pt x="3686" y="58102"/>
                  </a:lnTo>
                  <a:lnTo>
                    <a:pt x="5354" y="73279"/>
                  </a:lnTo>
                  <a:lnTo>
                    <a:pt x="6767" y="88346"/>
                  </a:lnTo>
                  <a:lnTo>
                    <a:pt x="7865" y="103210"/>
                  </a:lnTo>
                  <a:lnTo>
                    <a:pt x="8676" y="117870"/>
                  </a:lnTo>
                  <a:lnTo>
                    <a:pt x="9255" y="132358"/>
                  </a:lnTo>
                  <a:lnTo>
                    <a:pt x="9661" y="146714"/>
                  </a:lnTo>
                  <a:lnTo>
                    <a:pt x="9941" y="160971"/>
                  </a:lnTo>
                  <a:lnTo>
                    <a:pt x="10132" y="175160"/>
                  </a:lnTo>
                  <a:lnTo>
                    <a:pt x="10262" y="189301"/>
                  </a:lnTo>
                  <a:lnTo>
                    <a:pt x="10349" y="203409"/>
                  </a:lnTo>
                  <a:lnTo>
                    <a:pt x="10413" y="217503"/>
                  </a:lnTo>
                  <a:lnTo>
                    <a:pt x="10625" y="231918"/>
                  </a:lnTo>
                  <a:lnTo>
                    <a:pt x="11300" y="247274"/>
                  </a:lnTo>
                  <a:lnTo>
                    <a:pt x="12567" y="263828"/>
                  </a:lnTo>
                  <a:lnTo>
                    <a:pt x="14231" y="281353"/>
                  </a:lnTo>
                  <a:lnTo>
                    <a:pt x="15887" y="299342"/>
                  </a:lnTo>
                  <a:lnTo>
                    <a:pt x="17295" y="317420"/>
                  </a:lnTo>
                  <a:lnTo>
                    <a:pt x="18394" y="334671"/>
                  </a:lnTo>
                  <a:lnTo>
                    <a:pt x="19325" y="351256"/>
                  </a:lnTo>
                  <a:lnTo>
                    <a:pt x="20166" y="368625"/>
                  </a:lnTo>
                  <a:lnTo>
                    <a:pt x="21056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978818" y="4962251"/>
              <a:ext cx="284270" cy="19746"/>
            </a:xfrm>
            <a:custGeom>
              <a:avLst/>
              <a:gdLst/>
              <a:ahLst/>
              <a:cxnLst/>
              <a:rect l="0" t="0" r="0" b="0"/>
              <a:pathLst>
                <a:path w="284270" h="19746">
                  <a:moveTo>
                    <a:pt x="284269" y="19745"/>
                  </a:moveTo>
                  <a:lnTo>
                    <a:pt x="275468" y="16811"/>
                  </a:lnTo>
                  <a:lnTo>
                    <a:pt x="267121" y="14029"/>
                  </a:lnTo>
                  <a:lnTo>
                    <a:pt x="258413" y="11134"/>
                  </a:lnTo>
                  <a:lnTo>
                    <a:pt x="248947" y="8267"/>
                  </a:lnTo>
                  <a:lnTo>
                    <a:pt x="238155" y="5750"/>
                  </a:lnTo>
                  <a:lnTo>
                    <a:pt x="225852" y="3740"/>
                  </a:lnTo>
                  <a:lnTo>
                    <a:pt x="212014" y="2227"/>
                  </a:lnTo>
                  <a:lnTo>
                    <a:pt x="196599" y="1132"/>
                  </a:lnTo>
                  <a:lnTo>
                    <a:pt x="179752" y="364"/>
                  </a:lnTo>
                  <a:lnTo>
                    <a:pt x="161898" y="0"/>
                  </a:lnTo>
                  <a:lnTo>
                    <a:pt x="143623" y="280"/>
                  </a:lnTo>
                  <a:lnTo>
                    <a:pt x="125303" y="1278"/>
                  </a:lnTo>
                  <a:lnTo>
                    <a:pt x="107258" y="2762"/>
                  </a:lnTo>
                  <a:lnTo>
                    <a:pt x="89836" y="4295"/>
                  </a:lnTo>
                  <a:lnTo>
                    <a:pt x="73168" y="5622"/>
                  </a:lnTo>
                  <a:lnTo>
                    <a:pt x="57606" y="6665"/>
                  </a:lnTo>
                  <a:lnTo>
                    <a:pt x="42182" y="7553"/>
                  </a:lnTo>
                  <a:lnTo>
                    <a:pt x="24425" y="8359"/>
                  </a:lnTo>
                  <a:lnTo>
                    <a:pt x="0" y="92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193600" y="5098200"/>
              <a:ext cx="175048" cy="173576"/>
            </a:xfrm>
            <a:custGeom>
              <a:avLst/>
              <a:gdLst/>
              <a:ahLst/>
              <a:cxnLst/>
              <a:rect l="0" t="0" r="0" b="0"/>
              <a:pathLst>
                <a:path w="175048" h="173576">
                  <a:moveTo>
                    <a:pt x="90819" y="30777"/>
                  </a:moveTo>
                  <a:lnTo>
                    <a:pt x="84952" y="24909"/>
                  </a:lnTo>
                  <a:lnTo>
                    <a:pt x="79387" y="19345"/>
                  </a:lnTo>
                  <a:lnTo>
                    <a:pt x="73583" y="13559"/>
                  </a:lnTo>
                  <a:lnTo>
                    <a:pt x="67330" y="7997"/>
                  </a:lnTo>
                  <a:lnTo>
                    <a:pt x="60352" y="3612"/>
                  </a:lnTo>
                  <a:lnTo>
                    <a:pt x="52580" y="853"/>
                  </a:lnTo>
                  <a:lnTo>
                    <a:pt x="44424" y="0"/>
                  </a:lnTo>
                  <a:lnTo>
                    <a:pt x="36641" y="1403"/>
                  </a:lnTo>
                  <a:lnTo>
                    <a:pt x="29634" y="5020"/>
                  </a:lnTo>
                  <a:lnTo>
                    <a:pt x="23457" y="10516"/>
                  </a:lnTo>
                  <a:lnTo>
                    <a:pt x="18001" y="17478"/>
                  </a:lnTo>
                  <a:lnTo>
                    <a:pt x="13114" y="25527"/>
                  </a:lnTo>
                  <a:lnTo>
                    <a:pt x="8814" y="34521"/>
                  </a:lnTo>
                  <a:lnTo>
                    <a:pt x="5291" y="44534"/>
                  </a:lnTo>
                  <a:lnTo>
                    <a:pt x="2588" y="55531"/>
                  </a:lnTo>
                  <a:lnTo>
                    <a:pt x="771" y="67526"/>
                  </a:lnTo>
                  <a:lnTo>
                    <a:pt x="0" y="80642"/>
                  </a:lnTo>
                  <a:lnTo>
                    <a:pt x="265" y="94827"/>
                  </a:lnTo>
                  <a:lnTo>
                    <a:pt x="1579" y="109420"/>
                  </a:lnTo>
                  <a:lnTo>
                    <a:pt x="4056" y="123297"/>
                  </a:lnTo>
                  <a:lnTo>
                    <a:pt x="7653" y="135879"/>
                  </a:lnTo>
                  <a:lnTo>
                    <a:pt x="12356" y="146952"/>
                  </a:lnTo>
                  <a:lnTo>
                    <a:pt x="18261" y="156399"/>
                  </a:lnTo>
                  <a:lnTo>
                    <a:pt x="25303" y="164325"/>
                  </a:lnTo>
                  <a:lnTo>
                    <a:pt x="33133" y="170344"/>
                  </a:lnTo>
                  <a:lnTo>
                    <a:pt x="41226" y="173516"/>
                  </a:lnTo>
                  <a:lnTo>
                    <a:pt x="49254" y="173575"/>
                  </a:lnTo>
                  <a:lnTo>
                    <a:pt x="56932" y="170855"/>
                  </a:lnTo>
                  <a:lnTo>
                    <a:pt x="63934" y="165908"/>
                  </a:lnTo>
                  <a:lnTo>
                    <a:pt x="70160" y="159283"/>
                  </a:lnTo>
                  <a:lnTo>
                    <a:pt x="75679" y="151279"/>
                  </a:lnTo>
                  <a:lnTo>
                    <a:pt x="80628" y="141945"/>
                  </a:lnTo>
                  <a:lnTo>
                    <a:pt x="85142" y="131415"/>
                  </a:lnTo>
                  <a:lnTo>
                    <a:pt x="89176" y="119906"/>
                  </a:lnTo>
                  <a:lnTo>
                    <a:pt x="92514" y="107651"/>
                  </a:lnTo>
                  <a:lnTo>
                    <a:pt x="95103" y="94943"/>
                  </a:lnTo>
                  <a:lnTo>
                    <a:pt x="97329" y="85280"/>
                  </a:lnTo>
                  <a:lnTo>
                    <a:pt x="99620" y="82624"/>
                  </a:lnTo>
                  <a:lnTo>
                    <a:pt x="101949" y="85239"/>
                  </a:lnTo>
                  <a:lnTo>
                    <a:pt x="104576" y="90877"/>
                  </a:lnTo>
                  <a:lnTo>
                    <a:pt x="107876" y="97910"/>
                  </a:lnTo>
                  <a:lnTo>
                    <a:pt x="111993" y="105435"/>
                  </a:lnTo>
                  <a:lnTo>
                    <a:pt x="117026" y="112877"/>
                  </a:lnTo>
                  <a:lnTo>
                    <a:pt x="123144" y="119772"/>
                  </a:lnTo>
                  <a:lnTo>
                    <a:pt x="130319" y="125948"/>
                  </a:lnTo>
                  <a:lnTo>
                    <a:pt x="138127" y="131291"/>
                  </a:lnTo>
                  <a:lnTo>
                    <a:pt x="146707" y="136168"/>
                  </a:lnTo>
                  <a:lnTo>
                    <a:pt x="157931" y="141005"/>
                  </a:lnTo>
                  <a:lnTo>
                    <a:pt x="175047" y="1465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606116" y="4992156"/>
              <a:ext cx="232399" cy="214975"/>
            </a:xfrm>
            <a:custGeom>
              <a:avLst/>
              <a:gdLst/>
              <a:ahLst/>
              <a:cxnLst/>
              <a:rect l="0" t="0" r="0" b="0"/>
              <a:pathLst>
                <a:path w="232399" h="214975">
                  <a:moveTo>
                    <a:pt x="4613" y="52642"/>
                  </a:moveTo>
                  <a:lnTo>
                    <a:pt x="1813" y="61444"/>
                  </a:lnTo>
                  <a:lnTo>
                    <a:pt x="311" y="69790"/>
                  </a:lnTo>
                  <a:lnTo>
                    <a:pt x="0" y="78498"/>
                  </a:lnTo>
                  <a:lnTo>
                    <a:pt x="506" y="87964"/>
                  </a:lnTo>
                  <a:lnTo>
                    <a:pt x="1326" y="98756"/>
                  </a:lnTo>
                  <a:lnTo>
                    <a:pt x="2146" y="111046"/>
                  </a:lnTo>
                  <a:lnTo>
                    <a:pt x="3003" y="124366"/>
                  </a:lnTo>
                  <a:lnTo>
                    <a:pt x="4177" y="137836"/>
                  </a:lnTo>
                  <a:lnTo>
                    <a:pt x="5817" y="150927"/>
                  </a:lnTo>
                  <a:lnTo>
                    <a:pt x="7917" y="163476"/>
                  </a:lnTo>
                  <a:lnTo>
                    <a:pt x="10405" y="175510"/>
                  </a:lnTo>
                  <a:lnTo>
                    <a:pt x="13207" y="187102"/>
                  </a:lnTo>
                  <a:lnTo>
                    <a:pt x="16734" y="197699"/>
                  </a:lnTo>
                  <a:lnTo>
                    <a:pt x="21844" y="206160"/>
                  </a:lnTo>
                  <a:lnTo>
                    <a:pt x="28865" y="212022"/>
                  </a:lnTo>
                  <a:lnTo>
                    <a:pt x="37175" y="214974"/>
                  </a:lnTo>
                  <a:lnTo>
                    <a:pt x="45522" y="214537"/>
                  </a:lnTo>
                  <a:lnTo>
                    <a:pt x="53168" y="210797"/>
                  </a:lnTo>
                  <a:lnTo>
                    <a:pt x="59908" y="204424"/>
                  </a:lnTo>
                  <a:lnTo>
                    <a:pt x="65809" y="196343"/>
                  </a:lnTo>
                  <a:lnTo>
                    <a:pt x="71058" y="187287"/>
                  </a:lnTo>
                  <a:lnTo>
                    <a:pt x="76754" y="178845"/>
                  </a:lnTo>
                  <a:lnTo>
                    <a:pt x="83586" y="173568"/>
                  </a:lnTo>
                  <a:lnTo>
                    <a:pt x="90502" y="172448"/>
                  </a:lnTo>
                  <a:lnTo>
                    <a:pt x="97272" y="174851"/>
                  </a:lnTo>
                  <a:lnTo>
                    <a:pt x="103990" y="179826"/>
                  </a:lnTo>
                  <a:lnTo>
                    <a:pt x="110897" y="186260"/>
                  </a:lnTo>
                  <a:lnTo>
                    <a:pt x="118333" y="192968"/>
                  </a:lnTo>
                  <a:lnTo>
                    <a:pt x="126429" y="199289"/>
                  </a:lnTo>
                  <a:lnTo>
                    <a:pt x="135146" y="204688"/>
                  </a:lnTo>
                  <a:lnTo>
                    <a:pt x="144371" y="208568"/>
                  </a:lnTo>
                  <a:lnTo>
                    <a:pt x="153978" y="210767"/>
                  </a:lnTo>
                  <a:lnTo>
                    <a:pt x="163700" y="211297"/>
                  </a:lnTo>
                  <a:lnTo>
                    <a:pt x="173145" y="210149"/>
                  </a:lnTo>
                  <a:lnTo>
                    <a:pt x="182121" y="207489"/>
                  </a:lnTo>
                  <a:lnTo>
                    <a:pt x="190451" y="203435"/>
                  </a:lnTo>
                  <a:lnTo>
                    <a:pt x="197900" y="197975"/>
                  </a:lnTo>
                  <a:lnTo>
                    <a:pt x="204429" y="191230"/>
                  </a:lnTo>
                  <a:lnTo>
                    <a:pt x="210153" y="183433"/>
                  </a:lnTo>
                  <a:lnTo>
                    <a:pt x="215240" y="174829"/>
                  </a:lnTo>
                  <a:lnTo>
                    <a:pt x="219847" y="165626"/>
                  </a:lnTo>
                  <a:lnTo>
                    <a:pt x="223943" y="155667"/>
                  </a:lnTo>
                  <a:lnTo>
                    <a:pt x="227322" y="144465"/>
                  </a:lnTo>
                  <a:lnTo>
                    <a:pt x="229926" y="131856"/>
                  </a:lnTo>
                  <a:lnTo>
                    <a:pt x="231674" y="118133"/>
                  </a:lnTo>
                  <a:lnTo>
                    <a:pt x="232398" y="103851"/>
                  </a:lnTo>
                  <a:lnTo>
                    <a:pt x="232106" y="89396"/>
                  </a:lnTo>
                  <a:lnTo>
                    <a:pt x="230943" y="75115"/>
                  </a:lnTo>
                  <a:lnTo>
                    <a:pt x="229100" y="61379"/>
                  </a:lnTo>
                  <a:lnTo>
                    <a:pt x="226756" y="48344"/>
                  </a:lnTo>
                  <a:lnTo>
                    <a:pt x="224207" y="36417"/>
                  </a:lnTo>
                  <a:lnTo>
                    <a:pt x="221615" y="25185"/>
                  </a:lnTo>
                  <a:lnTo>
                    <a:pt x="218755" y="13665"/>
                  </a:lnTo>
                  <a:lnTo>
                    <a:pt x="21518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887491" y="5035002"/>
              <a:ext cx="165670" cy="188733"/>
            </a:xfrm>
            <a:custGeom>
              <a:avLst/>
              <a:gdLst/>
              <a:ahLst/>
              <a:cxnLst/>
              <a:rect l="0" t="0" r="0" b="0"/>
              <a:pathLst>
                <a:path w="165670" h="188733">
                  <a:moveTo>
                    <a:pt x="81441" y="115032"/>
                  </a:moveTo>
                  <a:lnTo>
                    <a:pt x="84241" y="106231"/>
                  </a:lnTo>
                  <a:lnTo>
                    <a:pt x="85743" y="97884"/>
                  </a:lnTo>
                  <a:lnTo>
                    <a:pt x="86049" y="89186"/>
                  </a:lnTo>
                  <a:lnTo>
                    <a:pt x="85370" y="80064"/>
                  </a:lnTo>
                  <a:lnTo>
                    <a:pt x="83902" y="70569"/>
                  </a:lnTo>
                  <a:lnTo>
                    <a:pt x="81833" y="60778"/>
                  </a:lnTo>
                  <a:lnTo>
                    <a:pt x="79324" y="50764"/>
                  </a:lnTo>
                  <a:lnTo>
                    <a:pt x="76500" y="40590"/>
                  </a:lnTo>
                  <a:lnTo>
                    <a:pt x="73445" y="30317"/>
                  </a:lnTo>
                  <a:lnTo>
                    <a:pt x="69733" y="20471"/>
                  </a:lnTo>
                  <a:lnTo>
                    <a:pt x="64492" y="11999"/>
                  </a:lnTo>
                  <a:lnTo>
                    <a:pt x="57375" y="5323"/>
                  </a:lnTo>
                  <a:lnTo>
                    <a:pt x="48831" y="1012"/>
                  </a:lnTo>
                  <a:lnTo>
                    <a:pt x="39793" y="0"/>
                  </a:lnTo>
                  <a:lnTo>
                    <a:pt x="30874" y="2475"/>
                  </a:lnTo>
                  <a:lnTo>
                    <a:pt x="22635" y="8019"/>
                  </a:lnTo>
                  <a:lnTo>
                    <a:pt x="15721" y="16000"/>
                  </a:lnTo>
                  <a:lnTo>
                    <a:pt x="10341" y="25805"/>
                  </a:lnTo>
                  <a:lnTo>
                    <a:pt x="6358" y="36924"/>
                  </a:lnTo>
                  <a:lnTo>
                    <a:pt x="3504" y="48968"/>
                  </a:lnTo>
                  <a:lnTo>
                    <a:pt x="1507" y="61658"/>
                  </a:lnTo>
                  <a:lnTo>
                    <a:pt x="297" y="74955"/>
                  </a:lnTo>
                  <a:lnTo>
                    <a:pt x="0" y="89027"/>
                  </a:lnTo>
                  <a:lnTo>
                    <a:pt x="611" y="103897"/>
                  </a:lnTo>
                  <a:lnTo>
                    <a:pt x="2002" y="119138"/>
                  </a:lnTo>
                  <a:lnTo>
                    <a:pt x="4007" y="133991"/>
                  </a:lnTo>
                  <a:lnTo>
                    <a:pt x="6480" y="148037"/>
                  </a:lnTo>
                  <a:lnTo>
                    <a:pt x="9785" y="160569"/>
                  </a:lnTo>
                  <a:lnTo>
                    <a:pt x="14747" y="170470"/>
                  </a:lnTo>
                  <a:lnTo>
                    <a:pt x="21672" y="177366"/>
                  </a:lnTo>
                  <a:lnTo>
                    <a:pt x="30087" y="181046"/>
                  </a:lnTo>
                  <a:lnTo>
                    <a:pt x="39038" y="181112"/>
                  </a:lnTo>
                  <a:lnTo>
                    <a:pt x="47898" y="177707"/>
                  </a:lnTo>
                  <a:lnTo>
                    <a:pt x="56098" y="171222"/>
                  </a:lnTo>
                  <a:lnTo>
                    <a:pt x="62985" y="162003"/>
                  </a:lnTo>
                  <a:lnTo>
                    <a:pt x="68353" y="150522"/>
                  </a:lnTo>
                  <a:lnTo>
                    <a:pt x="72497" y="137617"/>
                  </a:lnTo>
                  <a:lnTo>
                    <a:pt x="75991" y="124359"/>
                  </a:lnTo>
                  <a:lnTo>
                    <a:pt x="79245" y="111444"/>
                  </a:lnTo>
                  <a:lnTo>
                    <a:pt x="82612" y="101442"/>
                  </a:lnTo>
                  <a:lnTo>
                    <a:pt x="85996" y="97823"/>
                  </a:lnTo>
                  <a:lnTo>
                    <a:pt x="88948" y="100434"/>
                  </a:lnTo>
                  <a:lnTo>
                    <a:pt x="91662" y="107770"/>
                  </a:lnTo>
                  <a:lnTo>
                    <a:pt x="94383" y="118088"/>
                  </a:lnTo>
                  <a:lnTo>
                    <a:pt x="97228" y="129718"/>
                  </a:lnTo>
                  <a:lnTo>
                    <a:pt x="100233" y="141656"/>
                  </a:lnTo>
                  <a:lnTo>
                    <a:pt x="103711" y="153137"/>
                  </a:lnTo>
                  <a:lnTo>
                    <a:pt x="108248" y="163413"/>
                  </a:lnTo>
                  <a:lnTo>
                    <a:pt x="114071" y="172210"/>
                  </a:lnTo>
                  <a:lnTo>
                    <a:pt x="121017" y="179300"/>
                  </a:lnTo>
                  <a:lnTo>
                    <a:pt x="129595" y="184881"/>
                  </a:lnTo>
                  <a:lnTo>
                    <a:pt x="142800" y="188323"/>
                  </a:lnTo>
                  <a:lnTo>
                    <a:pt x="165669" y="1887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032004" y="5016381"/>
              <a:ext cx="161673" cy="193491"/>
            </a:xfrm>
            <a:custGeom>
              <a:avLst/>
              <a:gdLst/>
              <a:ahLst/>
              <a:cxnLst/>
              <a:rect l="0" t="0" r="0" b="0"/>
              <a:pathLst>
                <a:path w="161673" h="193491">
                  <a:moveTo>
                    <a:pt x="136871" y="7437"/>
                  </a:moveTo>
                  <a:lnTo>
                    <a:pt x="128003" y="4571"/>
                  </a:lnTo>
                  <a:lnTo>
                    <a:pt x="119015" y="2429"/>
                  </a:lnTo>
                  <a:lnTo>
                    <a:pt x="109025" y="834"/>
                  </a:lnTo>
                  <a:lnTo>
                    <a:pt x="98217" y="0"/>
                  </a:lnTo>
                  <a:lnTo>
                    <a:pt x="87054" y="447"/>
                  </a:lnTo>
                  <a:lnTo>
                    <a:pt x="75853" y="2356"/>
                  </a:lnTo>
                  <a:lnTo>
                    <a:pt x="64914" y="5593"/>
                  </a:lnTo>
                  <a:lnTo>
                    <a:pt x="54578" y="9902"/>
                  </a:lnTo>
                  <a:lnTo>
                    <a:pt x="44970" y="15025"/>
                  </a:lnTo>
                  <a:lnTo>
                    <a:pt x="36199" y="20904"/>
                  </a:lnTo>
                  <a:lnTo>
                    <a:pt x="28446" y="27673"/>
                  </a:lnTo>
                  <a:lnTo>
                    <a:pt x="21714" y="35340"/>
                  </a:lnTo>
                  <a:lnTo>
                    <a:pt x="16023" y="43945"/>
                  </a:lnTo>
                  <a:lnTo>
                    <a:pt x="11490" y="53631"/>
                  </a:lnTo>
                  <a:lnTo>
                    <a:pt x="8086" y="64355"/>
                  </a:lnTo>
                  <a:lnTo>
                    <a:pt x="6291" y="75302"/>
                  </a:lnTo>
                  <a:lnTo>
                    <a:pt x="7125" y="85045"/>
                  </a:lnTo>
                  <a:lnTo>
                    <a:pt x="10909" y="92876"/>
                  </a:lnTo>
                  <a:lnTo>
                    <a:pt x="17197" y="98452"/>
                  </a:lnTo>
                  <a:lnTo>
                    <a:pt x="25161" y="101451"/>
                  </a:lnTo>
                  <a:lnTo>
                    <a:pt x="34149" y="101991"/>
                  </a:lnTo>
                  <a:lnTo>
                    <a:pt x="43907" y="100797"/>
                  </a:lnTo>
                  <a:lnTo>
                    <a:pt x="54501" y="98950"/>
                  </a:lnTo>
                  <a:lnTo>
                    <a:pt x="65916" y="97132"/>
                  </a:lnTo>
                  <a:lnTo>
                    <a:pt x="78038" y="95614"/>
                  </a:lnTo>
                  <a:lnTo>
                    <a:pt x="90713" y="94449"/>
                  </a:lnTo>
                  <a:lnTo>
                    <a:pt x="103787" y="93609"/>
                  </a:lnTo>
                  <a:lnTo>
                    <a:pt x="116652" y="93521"/>
                  </a:lnTo>
                  <a:lnTo>
                    <a:pt x="128298" y="95043"/>
                  </a:lnTo>
                  <a:lnTo>
                    <a:pt x="138269" y="98516"/>
                  </a:lnTo>
                  <a:lnTo>
                    <a:pt x="146453" y="103966"/>
                  </a:lnTo>
                  <a:lnTo>
                    <a:pt x="152816" y="111370"/>
                  </a:lnTo>
                  <a:lnTo>
                    <a:pt x="157531" y="120496"/>
                  </a:lnTo>
                  <a:lnTo>
                    <a:pt x="160581" y="130842"/>
                  </a:lnTo>
                  <a:lnTo>
                    <a:pt x="161672" y="141763"/>
                  </a:lnTo>
                  <a:lnTo>
                    <a:pt x="160803" y="152827"/>
                  </a:lnTo>
                  <a:lnTo>
                    <a:pt x="157765" y="163353"/>
                  </a:lnTo>
                  <a:lnTo>
                    <a:pt x="151996" y="172355"/>
                  </a:lnTo>
                  <a:lnTo>
                    <a:pt x="143449" y="179441"/>
                  </a:lnTo>
                  <a:lnTo>
                    <a:pt x="132659" y="184723"/>
                  </a:lnTo>
                  <a:lnTo>
                    <a:pt x="120444" y="188524"/>
                  </a:lnTo>
                  <a:lnTo>
                    <a:pt x="107423" y="191192"/>
                  </a:lnTo>
                  <a:lnTo>
                    <a:pt x="94126" y="192871"/>
                  </a:lnTo>
                  <a:lnTo>
                    <a:pt x="81059" y="193490"/>
                  </a:lnTo>
                  <a:lnTo>
                    <a:pt x="68468" y="193099"/>
                  </a:lnTo>
                  <a:lnTo>
                    <a:pt x="56442" y="191820"/>
                  </a:lnTo>
                  <a:lnTo>
                    <a:pt x="43647" y="189548"/>
                  </a:lnTo>
                  <a:lnTo>
                    <a:pt x="26724" y="184969"/>
                  </a:lnTo>
                  <a:lnTo>
                    <a:pt x="0" y="1758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410962" y="4823750"/>
              <a:ext cx="191800" cy="379265"/>
            </a:xfrm>
            <a:custGeom>
              <a:avLst/>
              <a:gdLst/>
              <a:ahLst/>
              <a:cxnLst/>
              <a:rect l="0" t="0" r="0" b="0"/>
              <a:pathLst>
                <a:path w="191800" h="379265">
                  <a:moveTo>
                    <a:pt x="0" y="0"/>
                  </a:moveTo>
                  <a:lnTo>
                    <a:pt x="67" y="11801"/>
                  </a:lnTo>
                  <a:lnTo>
                    <a:pt x="708" y="23571"/>
                  </a:lnTo>
                  <a:lnTo>
                    <a:pt x="2004" y="36466"/>
                  </a:lnTo>
                  <a:lnTo>
                    <a:pt x="3864" y="50487"/>
                  </a:lnTo>
                  <a:lnTo>
                    <a:pt x="6180" y="65463"/>
                  </a:lnTo>
                  <a:lnTo>
                    <a:pt x="8842" y="81186"/>
                  </a:lnTo>
                  <a:lnTo>
                    <a:pt x="11593" y="97461"/>
                  </a:lnTo>
                  <a:lnTo>
                    <a:pt x="14052" y="114134"/>
                  </a:lnTo>
                  <a:lnTo>
                    <a:pt x="16039" y="131075"/>
                  </a:lnTo>
                  <a:lnTo>
                    <a:pt x="17710" y="147872"/>
                  </a:lnTo>
                  <a:lnTo>
                    <a:pt x="19447" y="163850"/>
                  </a:lnTo>
                  <a:lnTo>
                    <a:pt x="21469" y="178717"/>
                  </a:lnTo>
                  <a:lnTo>
                    <a:pt x="23829" y="192836"/>
                  </a:lnTo>
                  <a:lnTo>
                    <a:pt x="26493" y="207004"/>
                  </a:lnTo>
                  <a:lnTo>
                    <a:pt x="29394" y="221691"/>
                  </a:lnTo>
                  <a:lnTo>
                    <a:pt x="32309" y="237016"/>
                  </a:lnTo>
                  <a:lnTo>
                    <a:pt x="34879" y="252923"/>
                  </a:lnTo>
                  <a:lnTo>
                    <a:pt x="36941" y="269289"/>
                  </a:lnTo>
                  <a:lnTo>
                    <a:pt x="38663" y="285670"/>
                  </a:lnTo>
                  <a:lnTo>
                    <a:pt x="40434" y="301354"/>
                  </a:lnTo>
                  <a:lnTo>
                    <a:pt x="42439" y="315965"/>
                  </a:lnTo>
                  <a:lnTo>
                    <a:pt x="43337" y="327968"/>
                  </a:lnTo>
                  <a:lnTo>
                    <a:pt x="41953" y="334618"/>
                  </a:lnTo>
                  <a:lnTo>
                    <a:pt x="39749" y="335269"/>
                  </a:lnTo>
                  <a:lnTo>
                    <a:pt x="37646" y="331176"/>
                  </a:lnTo>
                  <a:lnTo>
                    <a:pt x="36101" y="323770"/>
                  </a:lnTo>
                  <a:lnTo>
                    <a:pt x="35452" y="314137"/>
                  </a:lnTo>
                  <a:lnTo>
                    <a:pt x="35768" y="303030"/>
                  </a:lnTo>
                  <a:lnTo>
                    <a:pt x="37103" y="291108"/>
                  </a:lnTo>
                  <a:lnTo>
                    <a:pt x="39587" y="279011"/>
                  </a:lnTo>
                  <a:lnTo>
                    <a:pt x="43185" y="267095"/>
                  </a:lnTo>
                  <a:lnTo>
                    <a:pt x="47886" y="255801"/>
                  </a:lnTo>
                  <a:lnTo>
                    <a:pt x="53790" y="245737"/>
                  </a:lnTo>
                  <a:lnTo>
                    <a:pt x="60840" y="237120"/>
                  </a:lnTo>
                  <a:lnTo>
                    <a:pt x="69013" y="229993"/>
                  </a:lnTo>
                  <a:lnTo>
                    <a:pt x="78402" y="224414"/>
                  </a:lnTo>
                  <a:lnTo>
                    <a:pt x="88933" y="220260"/>
                  </a:lnTo>
                  <a:lnTo>
                    <a:pt x="100087" y="217603"/>
                  </a:lnTo>
                  <a:lnTo>
                    <a:pt x="111034" y="216784"/>
                  </a:lnTo>
                  <a:lnTo>
                    <a:pt x="121318" y="217824"/>
                  </a:lnTo>
                  <a:lnTo>
                    <a:pt x="130848" y="220470"/>
                  </a:lnTo>
                  <a:lnTo>
                    <a:pt x="139710" y="224379"/>
                  </a:lnTo>
                  <a:lnTo>
                    <a:pt x="148036" y="229233"/>
                  </a:lnTo>
                  <a:lnTo>
                    <a:pt x="155798" y="234931"/>
                  </a:lnTo>
                  <a:lnTo>
                    <a:pt x="162800" y="241579"/>
                  </a:lnTo>
                  <a:lnTo>
                    <a:pt x="168996" y="249160"/>
                  </a:lnTo>
                  <a:lnTo>
                    <a:pt x="174482" y="257538"/>
                  </a:lnTo>
                  <a:lnTo>
                    <a:pt x="179402" y="266540"/>
                  </a:lnTo>
                  <a:lnTo>
                    <a:pt x="183888" y="276004"/>
                  </a:lnTo>
                  <a:lnTo>
                    <a:pt x="187732" y="285801"/>
                  </a:lnTo>
                  <a:lnTo>
                    <a:pt x="190409" y="295830"/>
                  </a:lnTo>
                  <a:lnTo>
                    <a:pt x="191728" y="306019"/>
                  </a:lnTo>
                  <a:lnTo>
                    <a:pt x="191799" y="316319"/>
                  </a:lnTo>
                  <a:lnTo>
                    <a:pt x="190859" y="326694"/>
                  </a:lnTo>
                  <a:lnTo>
                    <a:pt x="189143" y="337111"/>
                  </a:lnTo>
                  <a:lnTo>
                    <a:pt x="186535" y="347225"/>
                  </a:lnTo>
                  <a:lnTo>
                    <a:pt x="182582" y="356410"/>
                  </a:lnTo>
                  <a:lnTo>
                    <a:pt x="177146" y="364393"/>
                  </a:lnTo>
                  <a:lnTo>
                    <a:pt x="170377" y="370904"/>
                  </a:lnTo>
                  <a:lnTo>
                    <a:pt x="162538" y="375528"/>
                  </a:lnTo>
                  <a:lnTo>
                    <a:pt x="153894" y="378229"/>
                  </a:lnTo>
                  <a:lnTo>
                    <a:pt x="144667" y="379264"/>
                  </a:lnTo>
                  <a:lnTo>
                    <a:pt x="135028" y="378986"/>
                  </a:lnTo>
                  <a:lnTo>
                    <a:pt x="125103" y="377731"/>
                  </a:lnTo>
                  <a:lnTo>
                    <a:pt x="114982" y="375775"/>
                  </a:lnTo>
                  <a:lnTo>
                    <a:pt x="104728" y="373326"/>
                  </a:lnTo>
                  <a:lnTo>
                    <a:pt x="94393" y="370534"/>
                  </a:lnTo>
                  <a:lnTo>
                    <a:pt x="84268" y="367470"/>
                  </a:lnTo>
                  <a:lnTo>
                    <a:pt x="73789" y="363723"/>
                  </a:lnTo>
                  <a:lnTo>
                    <a:pt x="60916" y="357850"/>
                  </a:lnTo>
                  <a:lnTo>
                    <a:pt x="42114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616889" y="5013233"/>
              <a:ext cx="135329" cy="177097"/>
            </a:xfrm>
            <a:custGeom>
              <a:avLst/>
              <a:gdLst/>
              <a:ahLst/>
              <a:cxnLst/>
              <a:rect l="0" t="0" r="0" b="0"/>
              <a:pathLst>
                <a:path w="135329" h="177097">
                  <a:moveTo>
                    <a:pt x="78330" y="0"/>
                  </a:moveTo>
                  <a:lnTo>
                    <a:pt x="66728" y="3001"/>
                  </a:lnTo>
                  <a:lnTo>
                    <a:pt x="56880" y="6424"/>
                  </a:lnTo>
                  <a:lnTo>
                    <a:pt x="47875" y="10625"/>
                  </a:lnTo>
                  <a:lnTo>
                    <a:pt x="39433" y="15698"/>
                  </a:lnTo>
                  <a:lnTo>
                    <a:pt x="31406" y="21827"/>
                  </a:lnTo>
                  <a:lnTo>
                    <a:pt x="23692" y="29020"/>
                  </a:lnTo>
                  <a:lnTo>
                    <a:pt x="16533" y="37453"/>
                  </a:lnTo>
                  <a:lnTo>
                    <a:pt x="10479" y="47544"/>
                  </a:lnTo>
                  <a:lnTo>
                    <a:pt x="5746" y="59362"/>
                  </a:lnTo>
                  <a:lnTo>
                    <a:pt x="2398" y="72365"/>
                  </a:lnTo>
                  <a:lnTo>
                    <a:pt x="518" y="85622"/>
                  </a:lnTo>
                  <a:lnTo>
                    <a:pt x="0" y="98567"/>
                  </a:lnTo>
                  <a:lnTo>
                    <a:pt x="770" y="110849"/>
                  </a:lnTo>
                  <a:lnTo>
                    <a:pt x="2874" y="122170"/>
                  </a:lnTo>
                  <a:lnTo>
                    <a:pt x="6217" y="132485"/>
                  </a:lnTo>
                  <a:lnTo>
                    <a:pt x="10747" y="141920"/>
                  </a:lnTo>
                  <a:lnTo>
                    <a:pt x="16536" y="150659"/>
                  </a:lnTo>
                  <a:lnTo>
                    <a:pt x="23509" y="158864"/>
                  </a:lnTo>
                  <a:lnTo>
                    <a:pt x="31632" y="166192"/>
                  </a:lnTo>
                  <a:lnTo>
                    <a:pt x="40987" y="171831"/>
                  </a:lnTo>
                  <a:lnTo>
                    <a:pt x="51499" y="175468"/>
                  </a:lnTo>
                  <a:lnTo>
                    <a:pt x="62811" y="177096"/>
                  </a:lnTo>
                  <a:lnTo>
                    <a:pt x="74396" y="176752"/>
                  </a:lnTo>
                  <a:lnTo>
                    <a:pt x="85917" y="174661"/>
                  </a:lnTo>
                  <a:lnTo>
                    <a:pt x="96923" y="171005"/>
                  </a:lnTo>
                  <a:lnTo>
                    <a:pt x="106781" y="165819"/>
                  </a:lnTo>
                  <a:lnTo>
                    <a:pt x="115255" y="159257"/>
                  </a:lnTo>
                  <a:lnTo>
                    <a:pt x="122283" y="151412"/>
                  </a:lnTo>
                  <a:lnTo>
                    <a:pt x="127795" y="142245"/>
                  </a:lnTo>
                  <a:lnTo>
                    <a:pt x="131904" y="131856"/>
                  </a:lnTo>
                  <a:lnTo>
                    <a:pt x="134530" y="120455"/>
                  </a:lnTo>
                  <a:lnTo>
                    <a:pt x="135328" y="108279"/>
                  </a:lnTo>
                  <a:lnTo>
                    <a:pt x="134274" y="95543"/>
                  </a:lnTo>
                  <a:lnTo>
                    <a:pt x="131619" y="82737"/>
                  </a:lnTo>
                  <a:lnTo>
                    <a:pt x="127704" y="70599"/>
                  </a:lnTo>
                  <a:lnTo>
                    <a:pt x="122846" y="59481"/>
                  </a:lnTo>
                  <a:lnTo>
                    <a:pt x="117145" y="49542"/>
                  </a:lnTo>
                  <a:lnTo>
                    <a:pt x="110495" y="40930"/>
                  </a:lnTo>
                  <a:lnTo>
                    <a:pt x="102926" y="33586"/>
                  </a:lnTo>
                  <a:lnTo>
                    <a:pt x="95035" y="27448"/>
                  </a:lnTo>
                  <a:lnTo>
                    <a:pt x="87122" y="21949"/>
                  </a:lnTo>
                  <a:lnTo>
                    <a:pt x="78497" y="16605"/>
                  </a:lnTo>
                  <a:lnTo>
                    <a:pt x="67801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811106" y="5044790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67" y="14602"/>
                  </a:lnTo>
                  <a:lnTo>
                    <a:pt x="708" y="27872"/>
                  </a:lnTo>
                  <a:lnTo>
                    <a:pt x="2000" y="41073"/>
                  </a:lnTo>
                  <a:lnTo>
                    <a:pt x="3687" y="54415"/>
                  </a:lnTo>
                  <a:lnTo>
                    <a:pt x="5354" y="67924"/>
                  </a:lnTo>
                  <a:lnTo>
                    <a:pt x="6768" y="81559"/>
                  </a:lnTo>
                  <a:lnTo>
                    <a:pt x="7869" y="94683"/>
                  </a:lnTo>
                  <a:lnTo>
                    <a:pt x="8800" y="107364"/>
                  </a:lnTo>
                  <a:lnTo>
                    <a:pt x="9640" y="120716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800578" y="489739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863747" y="4792106"/>
              <a:ext cx="84230" cy="410613"/>
            </a:xfrm>
            <a:custGeom>
              <a:avLst/>
              <a:gdLst/>
              <a:ahLst/>
              <a:cxnLst/>
              <a:rect l="0" t="0" r="0" b="0"/>
              <a:pathLst>
                <a:path w="84230" h="410613">
                  <a:moveTo>
                    <a:pt x="0" y="0"/>
                  </a:moveTo>
                  <a:lnTo>
                    <a:pt x="2934" y="9003"/>
                  </a:lnTo>
                  <a:lnTo>
                    <a:pt x="5716" y="19270"/>
                  </a:lnTo>
                  <a:lnTo>
                    <a:pt x="8616" y="31844"/>
                  </a:lnTo>
                  <a:lnTo>
                    <a:pt x="11656" y="46026"/>
                  </a:lnTo>
                  <a:lnTo>
                    <a:pt x="14821" y="60526"/>
                  </a:lnTo>
                  <a:lnTo>
                    <a:pt x="18086" y="74557"/>
                  </a:lnTo>
                  <a:lnTo>
                    <a:pt x="21424" y="87866"/>
                  </a:lnTo>
                  <a:lnTo>
                    <a:pt x="24815" y="100471"/>
                  </a:lnTo>
                  <a:lnTo>
                    <a:pt x="28239" y="112500"/>
                  </a:lnTo>
                  <a:lnTo>
                    <a:pt x="31521" y="124254"/>
                  </a:lnTo>
                  <a:lnTo>
                    <a:pt x="34344" y="136160"/>
                  </a:lnTo>
                  <a:lnTo>
                    <a:pt x="36581" y="148436"/>
                  </a:lnTo>
                  <a:lnTo>
                    <a:pt x="38421" y="160957"/>
                  </a:lnTo>
                  <a:lnTo>
                    <a:pt x="40271" y="173363"/>
                  </a:lnTo>
                  <a:lnTo>
                    <a:pt x="42371" y="185454"/>
                  </a:lnTo>
                  <a:lnTo>
                    <a:pt x="44782" y="197352"/>
                  </a:lnTo>
                  <a:lnTo>
                    <a:pt x="47481" y="209406"/>
                  </a:lnTo>
                  <a:lnTo>
                    <a:pt x="50410" y="221808"/>
                  </a:lnTo>
                  <a:lnTo>
                    <a:pt x="53513" y="234425"/>
                  </a:lnTo>
                  <a:lnTo>
                    <a:pt x="56741" y="246902"/>
                  </a:lnTo>
                  <a:lnTo>
                    <a:pt x="60059" y="259048"/>
                  </a:lnTo>
                  <a:lnTo>
                    <a:pt x="63439" y="271153"/>
                  </a:lnTo>
                  <a:lnTo>
                    <a:pt x="66860" y="283881"/>
                  </a:lnTo>
                  <a:lnTo>
                    <a:pt x="70306" y="297552"/>
                  </a:lnTo>
                  <a:lnTo>
                    <a:pt x="73602" y="312006"/>
                  </a:lnTo>
                  <a:lnTo>
                    <a:pt x="76438" y="326787"/>
                  </a:lnTo>
                  <a:lnTo>
                    <a:pt x="78676" y="341570"/>
                  </a:lnTo>
                  <a:lnTo>
                    <a:pt x="80351" y="355813"/>
                  </a:lnTo>
                  <a:lnTo>
                    <a:pt x="81740" y="370184"/>
                  </a:lnTo>
                  <a:lnTo>
                    <a:pt x="82963" y="387058"/>
                  </a:lnTo>
                  <a:lnTo>
                    <a:pt x="84229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027597" y="5086925"/>
              <a:ext cx="15137" cy="115815"/>
            </a:xfrm>
            <a:custGeom>
              <a:avLst/>
              <a:gdLst/>
              <a:ahLst/>
              <a:cxnLst/>
              <a:rect l="0" t="0" r="0" b="0"/>
              <a:pathLst>
                <a:path w="15137" h="115815">
                  <a:moveTo>
                    <a:pt x="4608" y="0"/>
                  </a:moveTo>
                  <a:lnTo>
                    <a:pt x="1808" y="8868"/>
                  </a:lnTo>
                  <a:lnTo>
                    <a:pt x="306" y="17855"/>
                  </a:lnTo>
                  <a:lnTo>
                    <a:pt x="0" y="27850"/>
                  </a:lnTo>
                  <a:lnTo>
                    <a:pt x="679" y="38831"/>
                  </a:lnTo>
                  <a:lnTo>
                    <a:pt x="2147" y="50643"/>
                  </a:lnTo>
                  <a:lnTo>
                    <a:pt x="4211" y="63083"/>
                  </a:lnTo>
                  <a:lnTo>
                    <a:pt x="6558" y="75376"/>
                  </a:lnTo>
                  <a:lnTo>
                    <a:pt x="8986" y="87397"/>
                  </a:lnTo>
                  <a:lnTo>
                    <a:pt x="11706" y="100200"/>
                  </a:lnTo>
                  <a:lnTo>
                    <a:pt x="15136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021677" y="49816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109115" y="4999593"/>
              <a:ext cx="112375" cy="131925"/>
            </a:xfrm>
            <a:custGeom>
              <a:avLst/>
              <a:gdLst/>
              <a:ahLst/>
              <a:cxnLst/>
              <a:rect l="0" t="0" r="0" b="0"/>
              <a:pathLst>
                <a:path w="112375" h="131925">
                  <a:moveTo>
                    <a:pt x="7089" y="87267"/>
                  </a:moveTo>
                  <a:lnTo>
                    <a:pt x="10023" y="98935"/>
                  </a:lnTo>
                  <a:lnTo>
                    <a:pt x="12805" y="109423"/>
                  </a:lnTo>
                  <a:lnTo>
                    <a:pt x="15665" y="119676"/>
                  </a:lnTo>
                  <a:lnTo>
                    <a:pt x="17273" y="128125"/>
                  </a:lnTo>
                  <a:lnTo>
                    <a:pt x="16468" y="131924"/>
                  </a:lnTo>
                  <a:lnTo>
                    <a:pt x="14651" y="130674"/>
                  </a:lnTo>
                  <a:lnTo>
                    <a:pt x="12775" y="125422"/>
                  </a:lnTo>
                  <a:lnTo>
                    <a:pt x="11025" y="117327"/>
                  </a:lnTo>
                  <a:lnTo>
                    <a:pt x="9164" y="107282"/>
                  </a:lnTo>
                  <a:lnTo>
                    <a:pt x="7026" y="95920"/>
                  </a:lnTo>
                  <a:lnTo>
                    <a:pt x="4740" y="83671"/>
                  </a:lnTo>
                  <a:lnTo>
                    <a:pt x="2652" y="70829"/>
                  </a:lnTo>
                  <a:lnTo>
                    <a:pt x="955" y="57599"/>
                  </a:lnTo>
                  <a:lnTo>
                    <a:pt x="0" y="44439"/>
                  </a:lnTo>
                  <a:lnTo>
                    <a:pt x="348" y="32054"/>
                  </a:lnTo>
                  <a:lnTo>
                    <a:pt x="2187" y="20778"/>
                  </a:lnTo>
                  <a:lnTo>
                    <a:pt x="5543" y="11241"/>
                  </a:lnTo>
                  <a:lnTo>
                    <a:pt x="10462" y="4495"/>
                  </a:lnTo>
                  <a:lnTo>
                    <a:pt x="16802" y="852"/>
                  </a:lnTo>
                  <a:lnTo>
                    <a:pt x="24143" y="0"/>
                  </a:lnTo>
                  <a:lnTo>
                    <a:pt x="31900" y="1388"/>
                  </a:lnTo>
                  <a:lnTo>
                    <a:pt x="39703" y="4472"/>
                  </a:lnTo>
                  <a:lnTo>
                    <a:pt x="47397" y="9114"/>
                  </a:lnTo>
                  <a:lnTo>
                    <a:pt x="54943" y="15567"/>
                  </a:lnTo>
                  <a:lnTo>
                    <a:pt x="62347" y="23824"/>
                  </a:lnTo>
                  <a:lnTo>
                    <a:pt x="69471" y="33468"/>
                  </a:lnTo>
                  <a:lnTo>
                    <a:pt x="76036" y="43856"/>
                  </a:lnTo>
                  <a:lnTo>
                    <a:pt x="81936" y="54548"/>
                  </a:lnTo>
                  <a:lnTo>
                    <a:pt x="87222" y="65320"/>
                  </a:lnTo>
                  <a:lnTo>
                    <a:pt x="92007" y="76078"/>
                  </a:lnTo>
                  <a:lnTo>
                    <a:pt x="96408" y="86780"/>
                  </a:lnTo>
                  <a:lnTo>
                    <a:pt x="100377" y="96968"/>
                  </a:lnTo>
                  <a:lnTo>
                    <a:pt x="104094" y="106761"/>
                  </a:lnTo>
                  <a:lnTo>
                    <a:pt x="107888" y="117019"/>
                  </a:lnTo>
                  <a:lnTo>
                    <a:pt x="112374" y="1293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276211" y="4953017"/>
              <a:ext cx="156058" cy="546291"/>
            </a:xfrm>
            <a:custGeom>
              <a:avLst/>
              <a:gdLst/>
              <a:ahLst/>
              <a:cxnLst/>
              <a:rect l="0" t="0" r="0" b="0"/>
              <a:pathLst>
                <a:path w="156058" h="546291">
                  <a:moveTo>
                    <a:pt x="82357" y="144386"/>
                  </a:moveTo>
                  <a:lnTo>
                    <a:pt x="85224" y="132651"/>
                  </a:lnTo>
                  <a:lnTo>
                    <a:pt x="87366" y="121522"/>
                  </a:lnTo>
                  <a:lnTo>
                    <a:pt x="88964" y="109929"/>
                  </a:lnTo>
                  <a:lnTo>
                    <a:pt x="89972" y="97940"/>
                  </a:lnTo>
                  <a:lnTo>
                    <a:pt x="90172" y="85928"/>
                  </a:lnTo>
                  <a:lnTo>
                    <a:pt x="89512" y="74125"/>
                  </a:lnTo>
                  <a:lnTo>
                    <a:pt x="87928" y="62599"/>
                  </a:lnTo>
                  <a:lnTo>
                    <a:pt x="85268" y="51331"/>
                  </a:lnTo>
                  <a:lnTo>
                    <a:pt x="81547" y="40281"/>
                  </a:lnTo>
                  <a:lnTo>
                    <a:pt x="76761" y="29725"/>
                  </a:lnTo>
                  <a:lnTo>
                    <a:pt x="70800" y="20236"/>
                  </a:lnTo>
                  <a:lnTo>
                    <a:pt x="63720" y="12052"/>
                  </a:lnTo>
                  <a:lnTo>
                    <a:pt x="55866" y="5574"/>
                  </a:lnTo>
                  <a:lnTo>
                    <a:pt x="47756" y="1502"/>
                  </a:lnTo>
                  <a:lnTo>
                    <a:pt x="39717" y="0"/>
                  </a:lnTo>
                  <a:lnTo>
                    <a:pt x="32032" y="1094"/>
                  </a:lnTo>
                  <a:lnTo>
                    <a:pt x="25024" y="4936"/>
                  </a:lnTo>
                  <a:lnTo>
                    <a:pt x="18800" y="11334"/>
                  </a:lnTo>
                  <a:lnTo>
                    <a:pt x="13451" y="19847"/>
                  </a:lnTo>
                  <a:lnTo>
                    <a:pt x="9149" y="29986"/>
                  </a:lnTo>
                  <a:lnTo>
                    <a:pt x="5883" y="41317"/>
                  </a:lnTo>
                  <a:lnTo>
                    <a:pt x="3501" y="53498"/>
                  </a:lnTo>
                  <a:lnTo>
                    <a:pt x="1810" y="66271"/>
                  </a:lnTo>
                  <a:lnTo>
                    <a:pt x="637" y="79454"/>
                  </a:lnTo>
                  <a:lnTo>
                    <a:pt x="0" y="92915"/>
                  </a:lnTo>
                  <a:lnTo>
                    <a:pt x="96" y="106566"/>
                  </a:lnTo>
                  <a:lnTo>
                    <a:pt x="979" y="120335"/>
                  </a:lnTo>
                  <a:lnTo>
                    <a:pt x="2725" y="133853"/>
                  </a:lnTo>
                  <a:lnTo>
                    <a:pt x="5500" y="146477"/>
                  </a:lnTo>
                  <a:lnTo>
                    <a:pt x="9300" y="157918"/>
                  </a:lnTo>
                  <a:lnTo>
                    <a:pt x="14140" y="167735"/>
                  </a:lnTo>
                  <a:lnTo>
                    <a:pt x="20139" y="175199"/>
                  </a:lnTo>
                  <a:lnTo>
                    <a:pt x="27243" y="180134"/>
                  </a:lnTo>
                  <a:lnTo>
                    <a:pt x="35115" y="182497"/>
                  </a:lnTo>
                  <a:lnTo>
                    <a:pt x="43236" y="182130"/>
                  </a:lnTo>
                  <a:lnTo>
                    <a:pt x="51283" y="179218"/>
                  </a:lnTo>
                  <a:lnTo>
                    <a:pt x="58973" y="174199"/>
                  </a:lnTo>
                  <a:lnTo>
                    <a:pt x="65984" y="167560"/>
                  </a:lnTo>
                  <a:lnTo>
                    <a:pt x="72215" y="159731"/>
                  </a:lnTo>
                  <a:lnTo>
                    <a:pt x="77738" y="151055"/>
                  </a:lnTo>
                  <a:lnTo>
                    <a:pt x="82689" y="141788"/>
                  </a:lnTo>
                  <a:lnTo>
                    <a:pt x="87217" y="132184"/>
                  </a:lnTo>
                  <a:lnTo>
                    <a:pt x="91657" y="124898"/>
                  </a:lnTo>
                  <a:lnTo>
                    <a:pt x="95922" y="123635"/>
                  </a:lnTo>
                  <a:lnTo>
                    <a:pt x="99468" y="128355"/>
                  </a:lnTo>
                  <a:lnTo>
                    <a:pt x="102540" y="137843"/>
                  </a:lnTo>
                  <a:lnTo>
                    <a:pt x="105305" y="150862"/>
                  </a:lnTo>
                  <a:lnTo>
                    <a:pt x="107633" y="166403"/>
                  </a:lnTo>
                  <a:lnTo>
                    <a:pt x="109455" y="183696"/>
                  </a:lnTo>
                  <a:lnTo>
                    <a:pt x="110810" y="201866"/>
                  </a:lnTo>
                  <a:lnTo>
                    <a:pt x="111785" y="219914"/>
                  </a:lnTo>
                  <a:lnTo>
                    <a:pt x="112470" y="237327"/>
                  </a:lnTo>
                  <a:lnTo>
                    <a:pt x="112944" y="254479"/>
                  </a:lnTo>
                  <a:lnTo>
                    <a:pt x="113268" y="272372"/>
                  </a:lnTo>
                  <a:lnTo>
                    <a:pt x="113489" y="291526"/>
                  </a:lnTo>
                  <a:lnTo>
                    <a:pt x="113638" y="311819"/>
                  </a:lnTo>
                  <a:lnTo>
                    <a:pt x="113739" y="332755"/>
                  </a:lnTo>
                  <a:lnTo>
                    <a:pt x="113802" y="353955"/>
                  </a:lnTo>
                  <a:lnTo>
                    <a:pt x="113674" y="375227"/>
                  </a:lnTo>
                  <a:lnTo>
                    <a:pt x="113056" y="396487"/>
                  </a:lnTo>
                  <a:lnTo>
                    <a:pt x="111828" y="417699"/>
                  </a:lnTo>
                  <a:lnTo>
                    <a:pt x="110188" y="438536"/>
                  </a:lnTo>
                  <a:lnTo>
                    <a:pt x="108550" y="458387"/>
                  </a:lnTo>
                  <a:lnTo>
                    <a:pt x="107143" y="476993"/>
                  </a:lnTo>
                  <a:lnTo>
                    <a:pt x="105709" y="494097"/>
                  </a:lnTo>
                  <a:lnTo>
                    <a:pt x="103607" y="509294"/>
                  </a:lnTo>
                  <a:lnTo>
                    <a:pt x="100520" y="522535"/>
                  </a:lnTo>
                  <a:lnTo>
                    <a:pt x="96292" y="533427"/>
                  </a:lnTo>
                  <a:lnTo>
                    <a:pt x="90772" y="541099"/>
                  </a:lnTo>
                  <a:lnTo>
                    <a:pt x="84025" y="545360"/>
                  </a:lnTo>
                  <a:lnTo>
                    <a:pt x="76579" y="546290"/>
                  </a:lnTo>
                  <a:lnTo>
                    <a:pt x="69283" y="543890"/>
                  </a:lnTo>
                  <a:lnTo>
                    <a:pt x="62606" y="538500"/>
                  </a:lnTo>
                  <a:lnTo>
                    <a:pt x="56653" y="530682"/>
                  </a:lnTo>
                  <a:lnTo>
                    <a:pt x="51348" y="521017"/>
                  </a:lnTo>
                  <a:lnTo>
                    <a:pt x="46562" y="510008"/>
                  </a:lnTo>
                  <a:lnTo>
                    <a:pt x="42330" y="498044"/>
                  </a:lnTo>
                  <a:lnTo>
                    <a:pt x="38852" y="485416"/>
                  </a:lnTo>
                  <a:lnTo>
                    <a:pt x="36175" y="472332"/>
                  </a:lnTo>
                  <a:lnTo>
                    <a:pt x="34205" y="458937"/>
                  </a:lnTo>
                  <a:lnTo>
                    <a:pt x="32799" y="445330"/>
                  </a:lnTo>
                  <a:lnTo>
                    <a:pt x="31820" y="431582"/>
                  </a:lnTo>
                  <a:lnTo>
                    <a:pt x="31315" y="417737"/>
                  </a:lnTo>
                  <a:lnTo>
                    <a:pt x="31500" y="403828"/>
                  </a:lnTo>
                  <a:lnTo>
                    <a:pt x="32439" y="389877"/>
                  </a:lnTo>
                  <a:lnTo>
                    <a:pt x="34052" y="375898"/>
                  </a:lnTo>
                  <a:lnTo>
                    <a:pt x="36206" y="361898"/>
                  </a:lnTo>
                  <a:lnTo>
                    <a:pt x="38770" y="347890"/>
                  </a:lnTo>
                  <a:lnTo>
                    <a:pt x="41797" y="334042"/>
                  </a:lnTo>
                  <a:lnTo>
                    <a:pt x="45506" y="320664"/>
                  </a:lnTo>
                  <a:lnTo>
                    <a:pt x="49965" y="307891"/>
                  </a:lnTo>
                  <a:lnTo>
                    <a:pt x="55095" y="295856"/>
                  </a:lnTo>
                  <a:lnTo>
                    <a:pt x="60763" y="284766"/>
                  </a:lnTo>
                  <a:lnTo>
                    <a:pt x="66835" y="274641"/>
                  </a:lnTo>
                  <a:lnTo>
                    <a:pt x="73201" y="265348"/>
                  </a:lnTo>
                  <a:lnTo>
                    <a:pt x="79773" y="256712"/>
                  </a:lnTo>
                  <a:lnTo>
                    <a:pt x="86494" y="248569"/>
                  </a:lnTo>
                  <a:lnTo>
                    <a:pt x="93481" y="240946"/>
                  </a:lnTo>
                  <a:lnTo>
                    <a:pt x="101010" y="234045"/>
                  </a:lnTo>
                  <a:lnTo>
                    <a:pt x="109181" y="227920"/>
                  </a:lnTo>
                  <a:lnTo>
                    <a:pt x="117679" y="222438"/>
                  </a:lnTo>
                  <a:lnTo>
                    <a:pt x="126809" y="216724"/>
                  </a:lnTo>
                  <a:lnTo>
                    <a:pt x="138491" y="209157"/>
                  </a:lnTo>
                  <a:lnTo>
                    <a:pt x="156057" y="1970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537574" y="5065846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3" name="Freeform 112"/>
          <p:cNvSpPr/>
          <p:nvPr/>
        </p:nvSpPr>
        <p:spPr>
          <a:xfrm>
            <a:off x="2193086" y="847604"/>
            <a:ext cx="463255" cy="15141"/>
          </a:xfrm>
          <a:custGeom>
            <a:avLst/>
            <a:gdLst/>
            <a:ahLst/>
            <a:cxnLst/>
            <a:rect l="0" t="0" r="0" b="0"/>
            <a:pathLst>
              <a:path w="463255" h="15141">
                <a:moveTo>
                  <a:pt x="463254" y="4612"/>
                </a:moveTo>
                <a:lnTo>
                  <a:pt x="454385" y="1812"/>
                </a:lnTo>
                <a:lnTo>
                  <a:pt x="445398" y="310"/>
                </a:lnTo>
                <a:lnTo>
                  <a:pt x="435403" y="0"/>
                </a:lnTo>
                <a:lnTo>
                  <a:pt x="424422" y="506"/>
                </a:lnTo>
                <a:lnTo>
                  <a:pt x="412611" y="1325"/>
                </a:lnTo>
                <a:lnTo>
                  <a:pt x="400148" y="2141"/>
                </a:lnTo>
                <a:lnTo>
                  <a:pt x="387037" y="2825"/>
                </a:lnTo>
                <a:lnTo>
                  <a:pt x="373108" y="3351"/>
                </a:lnTo>
                <a:lnTo>
                  <a:pt x="358333" y="3737"/>
                </a:lnTo>
                <a:lnTo>
                  <a:pt x="342820" y="4011"/>
                </a:lnTo>
                <a:lnTo>
                  <a:pt x="326721" y="4203"/>
                </a:lnTo>
                <a:lnTo>
                  <a:pt x="310190" y="4335"/>
                </a:lnTo>
                <a:lnTo>
                  <a:pt x="293513" y="4425"/>
                </a:lnTo>
                <a:lnTo>
                  <a:pt x="277090" y="4486"/>
                </a:lnTo>
                <a:lnTo>
                  <a:pt x="261119" y="4528"/>
                </a:lnTo>
                <a:lnTo>
                  <a:pt x="245616" y="4555"/>
                </a:lnTo>
                <a:lnTo>
                  <a:pt x="230511" y="4574"/>
                </a:lnTo>
                <a:lnTo>
                  <a:pt x="215718" y="4586"/>
                </a:lnTo>
                <a:lnTo>
                  <a:pt x="201155" y="4595"/>
                </a:lnTo>
                <a:lnTo>
                  <a:pt x="186756" y="4600"/>
                </a:lnTo>
                <a:lnTo>
                  <a:pt x="172472" y="4604"/>
                </a:lnTo>
                <a:lnTo>
                  <a:pt x="158268" y="4607"/>
                </a:lnTo>
                <a:lnTo>
                  <a:pt x="144118" y="4609"/>
                </a:lnTo>
                <a:lnTo>
                  <a:pt x="130009" y="4614"/>
                </a:lnTo>
                <a:lnTo>
                  <a:pt x="116093" y="4788"/>
                </a:lnTo>
                <a:lnTo>
                  <a:pt x="102669" y="5436"/>
                </a:lnTo>
                <a:lnTo>
                  <a:pt x="89857" y="6685"/>
                </a:lnTo>
                <a:lnTo>
                  <a:pt x="77457" y="8338"/>
                </a:lnTo>
                <a:lnTo>
                  <a:pt x="65057" y="9987"/>
                </a:lnTo>
                <a:lnTo>
                  <a:pt x="52433" y="11390"/>
                </a:lnTo>
                <a:lnTo>
                  <a:pt x="40128" y="12485"/>
                </a:lnTo>
                <a:lnTo>
                  <a:pt x="28153" y="13413"/>
                </a:lnTo>
                <a:lnTo>
                  <a:pt x="15452" y="14252"/>
                </a:lnTo>
                <a:lnTo>
                  <a:pt x="0" y="15140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Freeform 113"/>
          <p:cNvSpPr/>
          <p:nvPr/>
        </p:nvSpPr>
        <p:spPr>
          <a:xfrm>
            <a:off x="3730246" y="862744"/>
            <a:ext cx="758053" cy="73701"/>
          </a:xfrm>
          <a:custGeom>
            <a:avLst/>
            <a:gdLst/>
            <a:ahLst/>
            <a:cxnLst/>
            <a:rect l="0" t="0" r="0" b="0"/>
            <a:pathLst>
              <a:path w="758053" h="73701">
                <a:moveTo>
                  <a:pt x="758052" y="73700"/>
                </a:moveTo>
                <a:lnTo>
                  <a:pt x="749184" y="70833"/>
                </a:lnTo>
                <a:lnTo>
                  <a:pt x="740197" y="68691"/>
                </a:lnTo>
                <a:lnTo>
                  <a:pt x="730206" y="67083"/>
                </a:lnTo>
                <a:lnTo>
                  <a:pt x="719399" y="65730"/>
                </a:lnTo>
                <a:lnTo>
                  <a:pt x="708236" y="64233"/>
                </a:lnTo>
                <a:lnTo>
                  <a:pt x="697026" y="62387"/>
                </a:lnTo>
                <a:lnTo>
                  <a:pt x="685741" y="60320"/>
                </a:lnTo>
                <a:lnTo>
                  <a:pt x="674108" y="58387"/>
                </a:lnTo>
                <a:lnTo>
                  <a:pt x="661984" y="56791"/>
                </a:lnTo>
                <a:lnTo>
                  <a:pt x="649216" y="55568"/>
                </a:lnTo>
                <a:lnTo>
                  <a:pt x="635574" y="54672"/>
                </a:lnTo>
                <a:lnTo>
                  <a:pt x="621024" y="54029"/>
                </a:lnTo>
                <a:lnTo>
                  <a:pt x="605845" y="53412"/>
                </a:lnTo>
                <a:lnTo>
                  <a:pt x="590509" y="52457"/>
                </a:lnTo>
                <a:lnTo>
                  <a:pt x="575303" y="51000"/>
                </a:lnTo>
                <a:lnTo>
                  <a:pt x="560161" y="49206"/>
                </a:lnTo>
                <a:lnTo>
                  <a:pt x="544776" y="47462"/>
                </a:lnTo>
                <a:lnTo>
                  <a:pt x="528988" y="45990"/>
                </a:lnTo>
                <a:lnTo>
                  <a:pt x="513115" y="44682"/>
                </a:lnTo>
                <a:lnTo>
                  <a:pt x="497830" y="43197"/>
                </a:lnTo>
                <a:lnTo>
                  <a:pt x="483469" y="41351"/>
                </a:lnTo>
                <a:lnTo>
                  <a:pt x="469876" y="39280"/>
                </a:lnTo>
                <a:lnTo>
                  <a:pt x="456600" y="37343"/>
                </a:lnTo>
                <a:lnTo>
                  <a:pt x="443334" y="35739"/>
                </a:lnTo>
                <a:lnTo>
                  <a:pt x="429949" y="34340"/>
                </a:lnTo>
                <a:lnTo>
                  <a:pt x="416416" y="32793"/>
                </a:lnTo>
                <a:lnTo>
                  <a:pt x="402749" y="30906"/>
                </a:lnTo>
                <a:lnTo>
                  <a:pt x="388975" y="28808"/>
                </a:lnTo>
                <a:lnTo>
                  <a:pt x="375123" y="26853"/>
                </a:lnTo>
                <a:lnTo>
                  <a:pt x="361208" y="25240"/>
                </a:lnTo>
                <a:lnTo>
                  <a:pt x="347084" y="24006"/>
                </a:lnTo>
                <a:lnTo>
                  <a:pt x="332456" y="23102"/>
                </a:lnTo>
                <a:lnTo>
                  <a:pt x="317205" y="22455"/>
                </a:lnTo>
                <a:lnTo>
                  <a:pt x="301368" y="21834"/>
                </a:lnTo>
                <a:lnTo>
                  <a:pt x="285051" y="20878"/>
                </a:lnTo>
                <a:lnTo>
                  <a:pt x="268369" y="19418"/>
                </a:lnTo>
                <a:lnTo>
                  <a:pt x="251421" y="17623"/>
                </a:lnTo>
                <a:lnTo>
                  <a:pt x="234284" y="15878"/>
                </a:lnTo>
                <a:lnTo>
                  <a:pt x="217020" y="14411"/>
                </a:lnTo>
                <a:lnTo>
                  <a:pt x="199834" y="13274"/>
                </a:lnTo>
                <a:lnTo>
                  <a:pt x="183062" y="12437"/>
                </a:lnTo>
                <a:lnTo>
                  <a:pt x="166848" y="11839"/>
                </a:lnTo>
                <a:lnTo>
                  <a:pt x="151011" y="11421"/>
                </a:lnTo>
                <a:lnTo>
                  <a:pt x="135150" y="11133"/>
                </a:lnTo>
                <a:lnTo>
                  <a:pt x="119040" y="10932"/>
                </a:lnTo>
                <a:lnTo>
                  <a:pt x="102948" y="10625"/>
                </a:lnTo>
                <a:lnTo>
                  <a:pt x="87516" y="9887"/>
                </a:lnTo>
                <a:lnTo>
                  <a:pt x="73066" y="8578"/>
                </a:lnTo>
                <a:lnTo>
                  <a:pt x="59651" y="6875"/>
                </a:lnTo>
                <a:lnTo>
                  <a:pt x="45706" y="5016"/>
                </a:lnTo>
                <a:lnTo>
                  <a:pt x="27771" y="2836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4" name="Group 133"/>
          <p:cNvGrpSpPr/>
          <p:nvPr/>
        </p:nvGrpSpPr>
        <p:grpSpPr>
          <a:xfrm>
            <a:off x="2341340" y="1374347"/>
            <a:ext cx="1842488" cy="311595"/>
            <a:chOff x="2341340" y="1374347"/>
            <a:chExt cx="1842488" cy="311595"/>
          </a:xfrm>
        </p:grpSpPr>
        <p:sp>
          <p:nvSpPr>
            <p:cNvPr id="115" name="Freeform 114"/>
            <p:cNvSpPr/>
            <p:nvPr/>
          </p:nvSpPr>
          <p:spPr>
            <a:xfrm>
              <a:off x="2442013" y="1433257"/>
              <a:ext cx="4613" cy="252685"/>
            </a:xfrm>
            <a:custGeom>
              <a:avLst/>
              <a:gdLst/>
              <a:ahLst/>
              <a:cxnLst/>
              <a:rect l="0" t="0" r="0" b="0"/>
              <a:pathLst>
                <a:path w="4613" h="252685">
                  <a:moveTo>
                    <a:pt x="4612" y="0"/>
                  </a:moveTo>
                  <a:lnTo>
                    <a:pt x="1813" y="8802"/>
                  </a:lnTo>
                  <a:lnTo>
                    <a:pt x="311" y="17149"/>
                  </a:lnTo>
                  <a:lnTo>
                    <a:pt x="0" y="25852"/>
                  </a:lnTo>
                  <a:lnTo>
                    <a:pt x="506" y="35146"/>
                  </a:lnTo>
                  <a:lnTo>
                    <a:pt x="1326" y="45289"/>
                  </a:lnTo>
                  <a:lnTo>
                    <a:pt x="2142" y="56334"/>
                  </a:lnTo>
                  <a:lnTo>
                    <a:pt x="2825" y="68173"/>
                  </a:lnTo>
                  <a:lnTo>
                    <a:pt x="3352" y="80644"/>
                  </a:lnTo>
                  <a:lnTo>
                    <a:pt x="3737" y="93586"/>
                  </a:lnTo>
                  <a:lnTo>
                    <a:pt x="4012" y="106869"/>
                  </a:lnTo>
                  <a:lnTo>
                    <a:pt x="4204" y="120391"/>
                  </a:lnTo>
                  <a:lnTo>
                    <a:pt x="4336" y="134079"/>
                  </a:lnTo>
                  <a:lnTo>
                    <a:pt x="4426" y="147881"/>
                  </a:lnTo>
                  <a:lnTo>
                    <a:pt x="4487" y="161759"/>
                  </a:lnTo>
                  <a:lnTo>
                    <a:pt x="4528" y="175682"/>
                  </a:lnTo>
                  <a:lnTo>
                    <a:pt x="4556" y="189409"/>
                  </a:lnTo>
                  <a:lnTo>
                    <a:pt x="4578" y="204056"/>
                  </a:lnTo>
                  <a:lnTo>
                    <a:pt x="4595" y="223145"/>
                  </a:lnTo>
                  <a:lnTo>
                    <a:pt x="4612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341340" y="1374347"/>
              <a:ext cx="209214" cy="185253"/>
            </a:xfrm>
            <a:custGeom>
              <a:avLst/>
              <a:gdLst/>
              <a:ahLst/>
              <a:cxnLst/>
              <a:rect l="0" t="0" r="0" b="0"/>
              <a:pathLst>
                <a:path w="209214" h="185253">
                  <a:moveTo>
                    <a:pt x="0" y="58910"/>
                  </a:moveTo>
                  <a:lnTo>
                    <a:pt x="8734" y="55909"/>
                  </a:lnTo>
                  <a:lnTo>
                    <a:pt x="16441" y="52487"/>
                  </a:lnTo>
                  <a:lnTo>
                    <a:pt x="23843" y="48291"/>
                  </a:lnTo>
                  <a:lnTo>
                    <a:pt x="31104" y="43391"/>
                  </a:lnTo>
                  <a:lnTo>
                    <a:pt x="38283" y="37909"/>
                  </a:lnTo>
                  <a:lnTo>
                    <a:pt x="45413" y="31984"/>
                  </a:lnTo>
                  <a:lnTo>
                    <a:pt x="52676" y="25895"/>
                  </a:lnTo>
                  <a:lnTo>
                    <a:pt x="60391" y="20045"/>
                  </a:lnTo>
                  <a:lnTo>
                    <a:pt x="68700" y="14638"/>
                  </a:lnTo>
                  <a:lnTo>
                    <a:pt x="77739" y="9858"/>
                  </a:lnTo>
                  <a:lnTo>
                    <a:pt x="87717" y="5945"/>
                  </a:lnTo>
                  <a:lnTo>
                    <a:pt x="98650" y="2949"/>
                  </a:lnTo>
                  <a:lnTo>
                    <a:pt x="110246" y="920"/>
                  </a:lnTo>
                  <a:lnTo>
                    <a:pt x="122022" y="0"/>
                  </a:lnTo>
                  <a:lnTo>
                    <a:pt x="133676" y="161"/>
                  </a:lnTo>
                  <a:lnTo>
                    <a:pt x="144940" y="1404"/>
                  </a:lnTo>
                  <a:lnTo>
                    <a:pt x="155504" y="3833"/>
                  </a:lnTo>
                  <a:lnTo>
                    <a:pt x="165275" y="7397"/>
                  </a:lnTo>
                  <a:lnTo>
                    <a:pt x="174327" y="12078"/>
                  </a:lnTo>
                  <a:lnTo>
                    <a:pt x="182801" y="17968"/>
                  </a:lnTo>
                  <a:lnTo>
                    <a:pt x="190825" y="25005"/>
                  </a:lnTo>
                  <a:lnTo>
                    <a:pt x="198030" y="33000"/>
                  </a:lnTo>
                  <a:lnTo>
                    <a:pt x="203585" y="41737"/>
                  </a:lnTo>
                  <a:lnTo>
                    <a:pt x="207172" y="51021"/>
                  </a:lnTo>
                  <a:lnTo>
                    <a:pt x="208935" y="60694"/>
                  </a:lnTo>
                  <a:lnTo>
                    <a:pt x="209213" y="70640"/>
                  </a:lnTo>
                  <a:lnTo>
                    <a:pt x="208359" y="80774"/>
                  </a:lnTo>
                  <a:lnTo>
                    <a:pt x="206518" y="91037"/>
                  </a:lnTo>
                  <a:lnTo>
                    <a:pt x="203619" y="101386"/>
                  </a:lnTo>
                  <a:lnTo>
                    <a:pt x="199708" y="111790"/>
                  </a:lnTo>
                  <a:lnTo>
                    <a:pt x="194779" y="122065"/>
                  </a:lnTo>
                  <a:lnTo>
                    <a:pt x="188715" y="131892"/>
                  </a:lnTo>
                  <a:lnTo>
                    <a:pt x="181557" y="141126"/>
                  </a:lnTo>
                  <a:lnTo>
                    <a:pt x="173480" y="149633"/>
                  </a:lnTo>
                  <a:lnTo>
                    <a:pt x="164687" y="157200"/>
                  </a:lnTo>
                  <a:lnTo>
                    <a:pt x="155379" y="163804"/>
                  </a:lnTo>
                  <a:lnTo>
                    <a:pt x="146164" y="169426"/>
                  </a:lnTo>
                  <a:lnTo>
                    <a:pt x="137146" y="174513"/>
                  </a:lnTo>
                  <a:lnTo>
                    <a:pt x="127537" y="179515"/>
                  </a:lnTo>
                  <a:lnTo>
                    <a:pt x="115814" y="18525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520325" y="1517485"/>
              <a:ext cx="105286" cy="137253"/>
            </a:xfrm>
            <a:custGeom>
              <a:avLst/>
              <a:gdLst/>
              <a:ahLst/>
              <a:cxnLst/>
              <a:rect l="0" t="0" r="0" b="0"/>
              <a:pathLst>
                <a:path w="105286" h="137253">
                  <a:moveTo>
                    <a:pt x="0" y="105285"/>
                  </a:moveTo>
                  <a:lnTo>
                    <a:pt x="2933" y="114087"/>
                  </a:lnTo>
                  <a:lnTo>
                    <a:pt x="5716" y="122433"/>
                  </a:lnTo>
                  <a:lnTo>
                    <a:pt x="8594" y="131050"/>
                  </a:lnTo>
                  <a:lnTo>
                    <a:pt x="10856" y="137144"/>
                  </a:lnTo>
                  <a:lnTo>
                    <a:pt x="11756" y="137252"/>
                  </a:lnTo>
                  <a:lnTo>
                    <a:pt x="11877" y="132587"/>
                  </a:lnTo>
                  <a:lnTo>
                    <a:pt x="11866" y="124732"/>
                  </a:lnTo>
                  <a:lnTo>
                    <a:pt x="12258" y="114779"/>
                  </a:lnTo>
                  <a:lnTo>
                    <a:pt x="13279" y="103454"/>
                  </a:lnTo>
                  <a:lnTo>
                    <a:pt x="15087" y="91555"/>
                  </a:lnTo>
                  <a:lnTo>
                    <a:pt x="17888" y="80004"/>
                  </a:lnTo>
                  <a:lnTo>
                    <a:pt x="21694" y="69263"/>
                  </a:lnTo>
                  <a:lnTo>
                    <a:pt x="26365" y="59403"/>
                  </a:lnTo>
                  <a:lnTo>
                    <a:pt x="31715" y="50308"/>
                  </a:lnTo>
                  <a:lnTo>
                    <a:pt x="37576" y="41820"/>
                  </a:lnTo>
                  <a:lnTo>
                    <a:pt x="43967" y="33947"/>
                  </a:lnTo>
                  <a:lnTo>
                    <a:pt x="51088" y="26869"/>
                  </a:lnTo>
                  <a:lnTo>
                    <a:pt x="58980" y="20627"/>
                  </a:lnTo>
                  <a:lnTo>
                    <a:pt x="67291" y="15263"/>
                  </a:lnTo>
                  <a:lnTo>
                    <a:pt x="76273" y="10383"/>
                  </a:lnTo>
                  <a:lnTo>
                    <a:pt x="87834" y="556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636138" y="1537443"/>
              <a:ext cx="84912" cy="127607"/>
            </a:xfrm>
            <a:custGeom>
              <a:avLst/>
              <a:gdLst/>
              <a:ahLst/>
              <a:cxnLst/>
              <a:rect l="0" t="0" r="0" b="0"/>
              <a:pathLst>
                <a:path w="84912" h="127607">
                  <a:moveTo>
                    <a:pt x="0" y="74799"/>
                  </a:moveTo>
                  <a:lnTo>
                    <a:pt x="8801" y="71798"/>
                  </a:lnTo>
                  <a:lnTo>
                    <a:pt x="17148" y="68375"/>
                  </a:lnTo>
                  <a:lnTo>
                    <a:pt x="25842" y="64179"/>
                  </a:lnTo>
                  <a:lnTo>
                    <a:pt x="34790" y="59279"/>
                  </a:lnTo>
                  <a:lnTo>
                    <a:pt x="43637" y="53798"/>
                  </a:lnTo>
                  <a:lnTo>
                    <a:pt x="52176" y="47867"/>
                  </a:lnTo>
                  <a:lnTo>
                    <a:pt x="60364" y="41606"/>
                  </a:lnTo>
                  <a:lnTo>
                    <a:pt x="68242" y="35108"/>
                  </a:lnTo>
                  <a:lnTo>
                    <a:pt x="75839" y="28428"/>
                  </a:lnTo>
                  <a:lnTo>
                    <a:pt x="82040" y="21116"/>
                  </a:lnTo>
                  <a:lnTo>
                    <a:pt x="84911" y="13430"/>
                  </a:lnTo>
                  <a:lnTo>
                    <a:pt x="83975" y="7089"/>
                  </a:lnTo>
                  <a:lnTo>
                    <a:pt x="79612" y="2800"/>
                  </a:lnTo>
                  <a:lnTo>
                    <a:pt x="72507" y="499"/>
                  </a:lnTo>
                  <a:lnTo>
                    <a:pt x="63666" y="0"/>
                  </a:lnTo>
                  <a:lnTo>
                    <a:pt x="54274" y="1220"/>
                  </a:lnTo>
                  <a:lnTo>
                    <a:pt x="45038" y="3959"/>
                  </a:lnTo>
                  <a:lnTo>
                    <a:pt x="36379" y="8248"/>
                  </a:lnTo>
                  <a:lnTo>
                    <a:pt x="28634" y="14405"/>
                  </a:lnTo>
                  <a:lnTo>
                    <a:pt x="21877" y="22433"/>
                  </a:lnTo>
                  <a:lnTo>
                    <a:pt x="16322" y="31908"/>
                  </a:lnTo>
                  <a:lnTo>
                    <a:pt x="12404" y="42178"/>
                  </a:lnTo>
                  <a:lnTo>
                    <a:pt x="10210" y="52787"/>
                  </a:lnTo>
                  <a:lnTo>
                    <a:pt x="9530" y="63501"/>
                  </a:lnTo>
                  <a:lnTo>
                    <a:pt x="10053" y="74220"/>
                  </a:lnTo>
                  <a:lnTo>
                    <a:pt x="11484" y="84899"/>
                  </a:lnTo>
                  <a:lnTo>
                    <a:pt x="13900" y="95206"/>
                  </a:lnTo>
                  <a:lnTo>
                    <a:pt x="17723" y="104528"/>
                  </a:lnTo>
                  <a:lnTo>
                    <a:pt x="23073" y="112605"/>
                  </a:lnTo>
                  <a:lnTo>
                    <a:pt x="29783" y="119182"/>
                  </a:lnTo>
                  <a:lnTo>
                    <a:pt x="37583" y="123852"/>
                  </a:lnTo>
                  <a:lnTo>
                    <a:pt x="46187" y="126582"/>
                  </a:lnTo>
                  <a:lnTo>
                    <a:pt x="54913" y="127606"/>
                  </a:lnTo>
                  <a:lnTo>
                    <a:pt x="63541" y="127227"/>
                  </a:lnTo>
                  <a:lnTo>
                    <a:pt x="72825" y="124297"/>
                  </a:lnTo>
                  <a:lnTo>
                    <a:pt x="84228" y="11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773009" y="1506957"/>
              <a:ext cx="73700" cy="168596"/>
            </a:xfrm>
            <a:custGeom>
              <a:avLst/>
              <a:gdLst/>
              <a:ahLst/>
              <a:cxnLst/>
              <a:rect l="0" t="0" r="0" b="0"/>
              <a:pathLst>
                <a:path w="73700" h="168596">
                  <a:moveTo>
                    <a:pt x="73699" y="0"/>
                  </a:moveTo>
                  <a:lnTo>
                    <a:pt x="64898" y="2934"/>
                  </a:lnTo>
                  <a:lnTo>
                    <a:pt x="56551" y="5716"/>
                  </a:lnTo>
                  <a:lnTo>
                    <a:pt x="47857" y="8620"/>
                  </a:lnTo>
                  <a:lnTo>
                    <a:pt x="38909" y="11833"/>
                  </a:lnTo>
                  <a:lnTo>
                    <a:pt x="30062" y="15646"/>
                  </a:lnTo>
                  <a:lnTo>
                    <a:pt x="21537" y="20173"/>
                  </a:lnTo>
                  <a:lnTo>
                    <a:pt x="13867" y="25682"/>
                  </a:lnTo>
                  <a:lnTo>
                    <a:pt x="7935" y="32666"/>
                  </a:lnTo>
                  <a:lnTo>
                    <a:pt x="4078" y="41239"/>
                  </a:lnTo>
                  <a:lnTo>
                    <a:pt x="2627" y="50572"/>
                  </a:lnTo>
                  <a:lnTo>
                    <a:pt x="4148" y="59149"/>
                  </a:lnTo>
                  <a:lnTo>
                    <a:pt x="8656" y="66172"/>
                  </a:lnTo>
                  <a:lnTo>
                    <a:pt x="15732" y="71695"/>
                  </a:lnTo>
                  <a:lnTo>
                    <a:pt x="24825" y="76248"/>
                  </a:lnTo>
                  <a:lnTo>
                    <a:pt x="35396" y="80287"/>
                  </a:lnTo>
                  <a:lnTo>
                    <a:pt x="46369" y="84561"/>
                  </a:lnTo>
                  <a:lnTo>
                    <a:pt x="56194" y="90131"/>
                  </a:lnTo>
                  <a:lnTo>
                    <a:pt x="64113" y="97443"/>
                  </a:lnTo>
                  <a:lnTo>
                    <a:pt x="69762" y="106106"/>
                  </a:lnTo>
                  <a:lnTo>
                    <a:pt x="72819" y="115217"/>
                  </a:lnTo>
                  <a:lnTo>
                    <a:pt x="73393" y="124191"/>
                  </a:lnTo>
                  <a:lnTo>
                    <a:pt x="71882" y="132805"/>
                  </a:lnTo>
                  <a:lnTo>
                    <a:pt x="68759" y="141035"/>
                  </a:lnTo>
                  <a:lnTo>
                    <a:pt x="64444" y="148920"/>
                  </a:lnTo>
                  <a:lnTo>
                    <a:pt x="59113" y="156044"/>
                  </a:lnTo>
                  <a:lnTo>
                    <a:pt x="52713" y="161550"/>
                  </a:lnTo>
                  <a:lnTo>
                    <a:pt x="45308" y="165112"/>
                  </a:lnTo>
                  <a:lnTo>
                    <a:pt x="37327" y="167029"/>
                  </a:lnTo>
                  <a:lnTo>
                    <a:pt x="28601" y="168158"/>
                  </a:lnTo>
                  <a:lnTo>
                    <a:pt x="17249" y="168595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878294" y="1524295"/>
              <a:ext cx="90995" cy="106294"/>
            </a:xfrm>
            <a:custGeom>
              <a:avLst/>
              <a:gdLst/>
              <a:ahLst/>
              <a:cxnLst/>
              <a:rect l="0" t="0" r="0" b="0"/>
              <a:pathLst>
                <a:path w="90995" h="106294">
                  <a:moveTo>
                    <a:pt x="0" y="56361"/>
                  </a:moveTo>
                  <a:lnTo>
                    <a:pt x="11735" y="56294"/>
                  </a:lnTo>
                  <a:lnTo>
                    <a:pt x="22864" y="55654"/>
                  </a:lnTo>
                  <a:lnTo>
                    <a:pt x="34453" y="54353"/>
                  </a:lnTo>
                  <a:lnTo>
                    <a:pt x="46268" y="52320"/>
                  </a:lnTo>
                  <a:lnTo>
                    <a:pt x="57632" y="49355"/>
                  </a:lnTo>
                  <a:lnTo>
                    <a:pt x="68168" y="45431"/>
                  </a:lnTo>
                  <a:lnTo>
                    <a:pt x="77350" y="40509"/>
                  </a:lnTo>
                  <a:lnTo>
                    <a:pt x="84377" y="34457"/>
                  </a:lnTo>
                  <a:lnTo>
                    <a:pt x="89007" y="27326"/>
                  </a:lnTo>
                  <a:lnTo>
                    <a:pt x="90994" y="19778"/>
                  </a:lnTo>
                  <a:lnTo>
                    <a:pt x="89841" y="12937"/>
                  </a:lnTo>
                  <a:lnTo>
                    <a:pt x="85588" y="7385"/>
                  </a:lnTo>
                  <a:lnTo>
                    <a:pt x="78854" y="3340"/>
                  </a:lnTo>
                  <a:lnTo>
                    <a:pt x="70524" y="918"/>
                  </a:lnTo>
                  <a:lnTo>
                    <a:pt x="61269" y="0"/>
                  </a:lnTo>
                  <a:lnTo>
                    <a:pt x="51655" y="485"/>
                  </a:lnTo>
                  <a:lnTo>
                    <a:pt x="42216" y="2389"/>
                  </a:lnTo>
                  <a:lnTo>
                    <a:pt x="33217" y="5598"/>
                  </a:lnTo>
                  <a:lnTo>
                    <a:pt x="25024" y="10207"/>
                  </a:lnTo>
                  <a:lnTo>
                    <a:pt x="18193" y="16581"/>
                  </a:lnTo>
                  <a:lnTo>
                    <a:pt x="12897" y="24756"/>
                  </a:lnTo>
                  <a:lnTo>
                    <a:pt x="9153" y="34329"/>
                  </a:lnTo>
                  <a:lnTo>
                    <a:pt x="6997" y="44665"/>
                  </a:lnTo>
                  <a:lnTo>
                    <a:pt x="6291" y="55312"/>
                  </a:lnTo>
                  <a:lnTo>
                    <a:pt x="6932" y="65883"/>
                  </a:lnTo>
                  <a:lnTo>
                    <a:pt x="8949" y="75974"/>
                  </a:lnTo>
                  <a:lnTo>
                    <a:pt x="12234" y="85409"/>
                  </a:lnTo>
                  <a:lnTo>
                    <a:pt x="16725" y="93726"/>
                  </a:lnTo>
                  <a:lnTo>
                    <a:pt x="22487" y="100110"/>
                  </a:lnTo>
                  <a:lnTo>
                    <a:pt x="29434" y="104286"/>
                  </a:lnTo>
                  <a:lnTo>
                    <a:pt x="37199" y="106293"/>
                  </a:lnTo>
                  <a:lnTo>
                    <a:pt x="45249" y="106212"/>
                  </a:lnTo>
                  <a:lnTo>
                    <a:pt x="53284" y="104291"/>
                  </a:lnTo>
                  <a:lnTo>
                    <a:pt x="61634" y="101082"/>
                  </a:lnTo>
                  <a:lnTo>
                    <a:pt x="71354" y="95970"/>
                  </a:lnTo>
                  <a:lnTo>
                    <a:pt x="84228" y="8794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978736" y="1573078"/>
              <a:ext cx="90725" cy="91807"/>
            </a:xfrm>
            <a:custGeom>
              <a:avLst/>
              <a:gdLst/>
              <a:ahLst/>
              <a:cxnLst/>
              <a:rect l="0" t="0" r="0" b="0"/>
              <a:pathLst>
                <a:path w="90725" h="91807">
                  <a:moveTo>
                    <a:pt x="15371" y="18107"/>
                  </a:moveTo>
                  <a:lnTo>
                    <a:pt x="15371" y="29841"/>
                  </a:lnTo>
                  <a:lnTo>
                    <a:pt x="15371" y="40971"/>
                  </a:lnTo>
                  <a:lnTo>
                    <a:pt x="15347" y="52537"/>
                  </a:lnTo>
                  <a:lnTo>
                    <a:pt x="14434" y="63424"/>
                  </a:lnTo>
                  <a:lnTo>
                    <a:pt x="11325" y="69985"/>
                  </a:lnTo>
                  <a:lnTo>
                    <a:pt x="6916" y="70117"/>
                  </a:lnTo>
                  <a:lnTo>
                    <a:pt x="3106" y="65550"/>
                  </a:lnTo>
                  <a:lnTo>
                    <a:pt x="650" y="58034"/>
                  </a:lnTo>
                  <a:lnTo>
                    <a:pt x="0" y="48906"/>
                  </a:lnTo>
                  <a:lnTo>
                    <a:pt x="1186" y="38989"/>
                  </a:lnTo>
                  <a:lnTo>
                    <a:pt x="4116" y="29037"/>
                  </a:lnTo>
                  <a:lnTo>
                    <a:pt x="8757" y="19873"/>
                  </a:lnTo>
                  <a:lnTo>
                    <a:pt x="14914" y="11869"/>
                  </a:lnTo>
                  <a:lnTo>
                    <a:pt x="22134" y="5490"/>
                  </a:lnTo>
                  <a:lnTo>
                    <a:pt x="29811" y="1477"/>
                  </a:lnTo>
                  <a:lnTo>
                    <a:pt x="37562" y="0"/>
                  </a:lnTo>
                  <a:lnTo>
                    <a:pt x="45221" y="768"/>
                  </a:lnTo>
                  <a:lnTo>
                    <a:pt x="52743" y="3326"/>
                  </a:lnTo>
                  <a:lnTo>
                    <a:pt x="60131" y="7230"/>
                  </a:lnTo>
                  <a:lnTo>
                    <a:pt x="67245" y="12270"/>
                  </a:lnTo>
                  <a:lnTo>
                    <a:pt x="73804" y="18467"/>
                  </a:lnTo>
                  <a:lnTo>
                    <a:pt x="79690" y="25741"/>
                  </a:lnTo>
                  <a:lnTo>
                    <a:pt x="84627" y="33912"/>
                  </a:lnTo>
                  <a:lnTo>
                    <a:pt x="88113" y="42774"/>
                  </a:lnTo>
                  <a:lnTo>
                    <a:pt x="90015" y="52132"/>
                  </a:lnTo>
                  <a:lnTo>
                    <a:pt x="90661" y="61382"/>
                  </a:lnTo>
                  <a:lnTo>
                    <a:pt x="90724" y="70427"/>
                  </a:lnTo>
                  <a:lnTo>
                    <a:pt x="90209" y="80059"/>
                  </a:lnTo>
                  <a:lnTo>
                    <a:pt x="89071" y="9180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130977" y="1422729"/>
              <a:ext cx="10530" cy="221099"/>
            </a:xfrm>
            <a:custGeom>
              <a:avLst/>
              <a:gdLst/>
              <a:ahLst/>
              <a:cxnLst/>
              <a:rect l="0" t="0" r="0" b="0"/>
              <a:pathLst>
                <a:path w="10530" h="221099">
                  <a:moveTo>
                    <a:pt x="10529" y="0"/>
                  </a:moveTo>
                  <a:lnTo>
                    <a:pt x="7662" y="8935"/>
                  </a:lnTo>
                  <a:lnTo>
                    <a:pt x="5520" y="18562"/>
                  </a:lnTo>
                  <a:lnTo>
                    <a:pt x="3917" y="29850"/>
                  </a:lnTo>
                  <a:lnTo>
                    <a:pt x="2737" y="42517"/>
                  </a:lnTo>
                  <a:lnTo>
                    <a:pt x="1888" y="55996"/>
                  </a:lnTo>
                  <a:lnTo>
                    <a:pt x="1290" y="69868"/>
                  </a:lnTo>
                  <a:lnTo>
                    <a:pt x="876" y="83904"/>
                  </a:lnTo>
                  <a:lnTo>
                    <a:pt x="592" y="97995"/>
                  </a:lnTo>
                  <a:lnTo>
                    <a:pt x="398" y="112096"/>
                  </a:lnTo>
                  <a:lnTo>
                    <a:pt x="267" y="126191"/>
                  </a:lnTo>
                  <a:lnTo>
                    <a:pt x="179" y="140272"/>
                  </a:lnTo>
                  <a:lnTo>
                    <a:pt x="120" y="154329"/>
                  </a:lnTo>
                  <a:lnTo>
                    <a:pt x="81" y="167950"/>
                  </a:lnTo>
                  <a:lnTo>
                    <a:pt x="50" y="181769"/>
                  </a:lnTo>
                  <a:lnTo>
                    <a:pt x="24" y="198122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046749" y="1512873"/>
              <a:ext cx="147400" cy="4613"/>
            </a:xfrm>
            <a:custGeom>
              <a:avLst/>
              <a:gdLst/>
              <a:ahLst/>
              <a:cxnLst/>
              <a:rect l="0" t="0" r="0" b="0"/>
              <a:pathLst>
                <a:path w="147400" h="4613">
                  <a:moveTo>
                    <a:pt x="147399" y="4612"/>
                  </a:moveTo>
                  <a:lnTo>
                    <a:pt x="138598" y="1812"/>
                  </a:lnTo>
                  <a:lnTo>
                    <a:pt x="130251" y="310"/>
                  </a:lnTo>
                  <a:lnTo>
                    <a:pt x="121547" y="0"/>
                  </a:lnTo>
                  <a:lnTo>
                    <a:pt x="112254" y="506"/>
                  </a:lnTo>
                  <a:lnTo>
                    <a:pt x="102110" y="1326"/>
                  </a:lnTo>
                  <a:lnTo>
                    <a:pt x="91065" y="2141"/>
                  </a:lnTo>
                  <a:lnTo>
                    <a:pt x="79226" y="2825"/>
                  </a:lnTo>
                  <a:lnTo>
                    <a:pt x="66756" y="3352"/>
                  </a:lnTo>
                  <a:lnTo>
                    <a:pt x="53832" y="3737"/>
                  </a:lnTo>
                  <a:lnTo>
                    <a:pt x="41193" y="4013"/>
                  </a:lnTo>
                  <a:lnTo>
                    <a:pt x="28892" y="4235"/>
                  </a:lnTo>
                  <a:lnTo>
                    <a:pt x="15853" y="4423"/>
                  </a:lnTo>
                  <a:lnTo>
                    <a:pt x="0" y="4612"/>
                  </a:lnTo>
                </a:path>
              </a:pathLst>
            </a:custGeom>
            <a:ln w="38099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415247" y="1475371"/>
              <a:ext cx="1" cy="189514"/>
            </a:xfrm>
            <a:custGeom>
              <a:avLst/>
              <a:gdLst/>
              <a:ahLst/>
              <a:cxnLst/>
              <a:rect l="0" t="0" r="0" b="0"/>
              <a:pathLst>
                <a:path w="1" h="189514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4"/>
                  </a:lnTo>
                  <a:lnTo>
                    <a:pt x="0" y="81182"/>
                  </a:lnTo>
                  <a:lnTo>
                    <a:pt x="0" y="97284"/>
                  </a:lnTo>
                  <a:lnTo>
                    <a:pt x="0" y="113309"/>
                  </a:lnTo>
                  <a:lnTo>
                    <a:pt x="0" y="128988"/>
                  </a:lnTo>
                  <a:lnTo>
                    <a:pt x="0" y="143665"/>
                  </a:lnTo>
                  <a:lnTo>
                    <a:pt x="0" y="157645"/>
                  </a:lnTo>
                  <a:lnTo>
                    <a:pt x="0" y="17215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331019" y="1409903"/>
              <a:ext cx="169122" cy="149697"/>
            </a:xfrm>
            <a:custGeom>
              <a:avLst/>
              <a:gdLst/>
              <a:ahLst/>
              <a:cxnLst/>
              <a:rect l="0" t="0" r="0" b="0"/>
              <a:pathLst>
                <a:path w="169122" h="149697">
                  <a:moveTo>
                    <a:pt x="0" y="44411"/>
                  </a:moveTo>
                  <a:lnTo>
                    <a:pt x="3067" y="35744"/>
                  </a:lnTo>
                  <a:lnTo>
                    <a:pt x="7130" y="28677"/>
                  </a:lnTo>
                  <a:lnTo>
                    <a:pt x="12623" y="22572"/>
                  </a:lnTo>
                  <a:lnTo>
                    <a:pt x="19383" y="17171"/>
                  </a:lnTo>
                  <a:lnTo>
                    <a:pt x="27181" y="12309"/>
                  </a:lnTo>
                  <a:lnTo>
                    <a:pt x="35782" y="7858"/>
                  </a:lnTo>
                  <a:lnTo>
                    <a:pt x="45140" y="4037"/>
                  </a:lnTo>
                  <a:lnTo>
                    <a:pt x="55394" y="1374"/>
                  </a:lnTo>
                  <a:lnTo>
                    <a:pt x="66542" y="65"/>
                  </a:lnTo>
                  <a:lnTo>
                    <a:pt x="78298" y="0"/>
                  </a:lnTo>
                  <a:lnTo>
                    <a:pt x="90187" y="944"/>
                  </a:lnTo>
                  <a:lnTo>
                    <a:pt x="101921" y="2662"/>
                  </a:lnTo>
                  <a:lnTo>
                    <a:pt x="113240" y="5273"/>
                  </a:lnTo>
                  <a:lnTo>
                    <a:pt x="123841" y="9227"/>
                  </a:lnTo>
                  <a:lnTo>
                    <a:pt x="133632" y="14663"/>
                  </a:lnTo>
                  <a:lnTo>
                    <a:pt x="142529" y="21433"/>
                  </a:lnTo>
                  <a:lnTo>
                    <a:pt x="150365" y="29271"/>
                  </a:lnTo>
                  <a:lnTo>
                    <a:pt x="157149" y="37916"/>
                  </a:lnTo>
                  <a:lnTo>
                    <a:pt x="162707" y="47144"/>
                  </a:lnTo>
                  <a:lnTo>
                    <a:pt x="166617" y="56783"/>
                  </a:lnTo>
                  <a:lnTo>
                    <a:pt x="168794" y="66703"/>
                  </a:lnTo>
                  <a:lnTo>
                    <a:pt x="169121" y="76651"/>
                  </a:lnTo>
                  <a:lnTo>
                    <a:pt x="167295" y="86256"/>
                  </a:lnTo>
                  <a:lnTo>
                    <a:pt x="163362" y="95343"/>
                  </a:lnTo>
                  <a:lnTo>
                    <a:pt x="157637" y="103749"/>
                  </a:lnTo>
                  <a:lnTo>
                    <a:pt x="150515" y="111250"/>
                  </a:lnTo>
                  <a:lnTo>
                    <a:pt x="142359" y="117814"/>
                  </a:lnTo>
                  <a:lnTo>
                    <a:pt x="133462" y="123562"/>
                  </a:lnTo>
                  <a:lnTo>
                    <a:pt x="124046" y="128665"/>
                  </a:lnTo>
                  <a:lnTo>
                    <a:pt x="114280" y="133282"/>
                  </a:lnTo>
                  <a:lnTo>
                    <a:pt x="104541" y="137399"/>
                  </a:lnTo>
                  <a:lnTo>
                    <a:pt x="94363" y="141231"/>
                  </a:lnTo>
                  <a:lnTo>
                    <a:pt x="81735" y="145119"/>
                  </a:lnTo>
                  <a:lnTo>
                    <a:pt x="63171" y="1496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483085" y="1511265"/>
              <a:ext cx="111147" cy="151628"/>
            </a:xfrm>
            <a:custGeom>
              <a:avLst/>
              <a:gdLst/>
              <a:ahLst/>
              <a:cxnLst/>
              <a:rect l="0" t="0" r="0" b="0"/>
              <a:pathLst>
                <a:path w="111147" h="151628">
                  <a:moveTo>
                    <a:pt x="16390" y="69391"/>
                  </a:moveTo>
                  <a:lnTo>
                    <a:pt x="19324" y="78192"/>
                  </a:lnTo>
                  <a:lnTo>
                    <a:pt x="22106" y="86539"/>
                  </a:lnTo>
                  <a:lnTo>
                    <a:pt x="24966" y="95209"/>
                  </a:lnTo>
                  <a:lnTo>
                    <a:pt x="26592" y="103186"/>
                  </a:lnTo>
                  <a:lnTo>
                    <a:pt x="26438" y="107629"/>
                  </a:lnTo>
                  <a:lnTo>
                    <a:pt x="26813" y="107457"/>
                  </a:lnTo>
                  <a:lnTo>
                    <a:pt x="28634" y="104487"/>
                  </a:lnTo>
                  <a:lnTo>
                    <a:pt x="31859" y="99963"/>
                  </a:lnTo>
                  <a:lnTo>
                    <a:pt x="36199" y="94524"/>
                  </a:lnTo>
                  <a:lnTo>
                    <a:pt x="41361" y="88520"/>
                  </a:lnTo>
                  <a:lnTo>
                    <a:pt x="47108" y="82160"/>
                  </a:lnTo>
                  <a:lnTo>
                    <a:pt x="53258" y="75567"/>
                  </a:lnTo>
                  <a:lnTo>
                    <a:pt x="59520" y="68659"/>
                  </a:lnTo>
                  <a:lnTo>
                    <a:pt x="65496" y="61179"/>
                  </a:lnTo>
                  <a:lnTo>
                    <a:pt x="70988" y="53030"/>
                  </a:lnTo>
                  <a:lnTo>
                    <a:pt x="75659" y="44267"/>
                  </a:lnTo>
                  <a:lnTo>
                    <a:pt x="78966" y="35006"/>
                  </a:lnTo>
                  <a:lnTo>
                    <a:pt x="80730" y="25386"/>
                  </a:lnTo>
                  <a:lnTo>
                    <a:pt x="80608" y="16164"/>
                  </a:lnTo>
                  <a:lnTo>
                    <a:pt x="77949" y="8649"/>
                  </a:lnTo>
                  <a:lnTo>
                    <a:pt x="72647" y="3424"/>
                  </a:lnTo>
                  <a:lnTo>
                    <a:pt x="65360" y="564"/>
                  </a:lnTo>
                  <a:lnTo>
                    <a:pt x="57182" y="0"/>
                  </a:lnTo>
                  <a:lnTo>
                    <a:pt x="48844" y="1441"/>
                  </a:lnTo>
                  <a:lnTo>
                    <a:pt x="40828" y="4643"/>
                  </a:lnTo>
                  <a:lnTo>
                    <a:pt x="33532" y="9516"/>
                  </a:lnTo>
                  <a:lnTo>
                    <a:pt x="27077" y="15860"/>
                  </a:lnTo>
                  <a:lnTo>
                    <a:pt x="21389" y="23386"/>
                  </a:lnTo>
                  <a:lnTo>
                    <a:pt x="16318" y="31806"/>
                  </a:lnTo>
                  <a:lnTo>
                    <a:pt x="11719" y="40881"/>
                  </a:lnTo>
                  <a:lnTo>
                    <a:pt x="7627" y="50584"/>
                  </a:lnTo>
                  <a:lnTo>
                    <a:pt x="4249" y="61082"/>
                  </a:lnTo>
                  <a:lnTo>
                    <a:pt x="1651" y="72397"/>
                  </a:lnTo>
                  <a:lnTo>
                    <a:pt x="75" y="84096"/>
                  </a:lnTo>
                  <a:lnTo>
                    <a:pt x="0" y="95417"/>
                  </a:lnTo>
                  <a:lnTo>
                    <a:pt x="1550" y="105956"/>
                  </a:lnTo>
                  <a:lnTo>
                    <a:pt x="4711" y="115658"/>
                  </a:lnTo>
                  <a:lnTo>
                    <a:pt x="9499" y="124636"/>
                  </a:lnTo>
                  <a:lnTo>
                    <a:pt x="15757" y="133031"/>
                  </a:lnTo>
                  <a:lnTo>
                    <a:pt x="23211" y="140501"/>
                  </a:lnTo>
                  <a:lnTo>
                    <a:pt x="31577" y="146241"/>
                  </a:lnTo>
                  <a:lnTo>
                    <a:pt x="40603" y="149950"/>
                  </a:lnTo>
                  <a:lnTo>
                    <a:pt x="49932" y="151627"/>
                  </a:lnTo>
                  <a:lnTo>
                    <a:pt x="59114" y="151316"/>
                  </a:lnTo>
                  <a:lnTo>
                    <a:pt x="67913" y="149258"/>
                  </a:lnTo>
                  <a:lnTo>
                    <a:pt x="76181" y="145917"/>
                  </a:lnTo>
                  <a:lnTo>
                    <a:pt x="84682" y="141446"/>
                  </a:lnTo>
                  <a:lnTo>
                    <a:pt x="95276" y="134343"/>
                  </a:lnTo>
                  <a:lnTo>
                    <a:pt x="111146" y="12203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602260" y="1549071"/>
              <a:ext cx="86729" cy="88587"/>
            </a:xfrm>
            <a:custGeom>
              <a:avLst/>
              <a:gdLst/>
              <a:ahLst/>
              <a:cxnLst/>
              <a:rect l="0" t="0" r="0" b="0"/>
              <a:pathLst>
                <a:path w="86729" h="88587">
                  <a:moveTo>
                    <a:pt x="13028" y="73699"/>
                  </a:moveTo>
                  <a:lnTo>
                    <a:pt x="15400" y="84639"/>
                  </a:lnTo>
                  <a:lnTo>
                    <a:pt x="13970" y="88586"/>
                  </a:lnTo>
                  <a:lnTo>
                    <a:pt x="10691" y="86729"/>
                  </a:lnTo>
                  <a:lnTo>
                    <a:pt x="6985" y="80986"/>
                  </a:lnTo>
                  <a:lnTo>
                    <a:pt x="3570" y="72757"/>
                  </a:lnTo>
                  <a:lnTo>
                    <a:pt x="1150" y="63187"/>
                  </a:lnTo>
                  <a:lnTo>
                    <a:pt x="0" y="52989"/>
                  </a:lnTo>
                  <a:lnTo>
                    <a:pt x="377" y="42857"/>
                  </a:lnTo>
                  <a:lnTo>
                    <a:pt x="2680" y="33576"/>
                  </a:lnTo>
                  <a:lnTo>
                    <a:pt x="6940" y="25486"/>
                  </a:lnTo>
                  <a:lnTo>
                    <a:pt x="13055" y="18712"/>
                  </a:lnTo>
                  <a:lnTo>
                    <a:pt x="20971" y="13369"/>
                  </a:lnTo>
                  <a:lnTo>
                    <a:pt x="30464" y="9363"/>
                  </a:lnTo>
                  <a:lnTo>
                    <a:pt x="40805" y="6461"/>
                  </a:lnTo>
                  <a:lnTo>
                    <a:pt x="51968" y="4097"/>
                  </a:lnTo>
                  <a:lnTo>
                    <a:pt x="66044" y="2063"/>
                  </a:lnTo>
                  <a:lnTo>
                    <a:pt x="867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731543" y="1412200"/>
              <a:ext cx="73260" cy="263214"/>
            </a:xfrm>
            <a:custGeom>
              <a:avLst/>
              <a:gdLst/>
              <a:ahLst/>
              <a:cxnLst/>
              <a:rect l="0" t="0" r="0" b="0"/>
              <a:pathLst>
                <a:path w="73260" h="263214">
                  <a:moveTo>
                    <a:pt x="20616" y="263213"/>
                  </a:moveTo>
                  <a:lnTo>
                    <a:pt x="17749" y="254344"/>
                  </a:lnTo>
                  <a:lnTo>
                    <a:pt x="15608" y="245358"/>
                  </a:lnTo>
                  <a:lnTo>
                    <a:pt x="14000" y="235367"/>
                  </a:lnTo>
                  <a:lnTo>
                    <a:pt x="12647" y="224559"/>
                  </a:lnTo>
                  <a:lnTo>
                    <a:pt x="11149" y="213396"/>
                  </a:lnTo>
                  <a:lnTo>
                    <a:pt x="9303" y="202185"/>
                  </a:lnTo>
                  <a:lnTo>
                    <a:pt x="7236" y="190901"/>
                  </a:lnTo>
                  <a:lnTo>
                    <a:pt x="5304" y="179268"/>
                  </a:lnTo>
                  <a:lnTo>
                    <a:pt x="3708" y="167149"/>
                  </a:lnTo>
                  <a:lnTo>
                    <a:pt x="2484" y="154554"/>
                  </a:lnTo>
                  <a:lnTo>
                    <a:pt x="1588" y="141560"/>
                  </a:lnTo>
                  <a:lnTo>
                    <a:pt x="951" y="128259"/>
                  </a:lnTo>
                  <a:lnTo>
                    <a:pt x="507" y="114733"/>
                  </a:lnTo>
                  <a:lnTo>
                    <a:pt x="200" y="101045"/>
                  </a:lnTo>
                  <a:lnTo>
                    <a:pt x="0" y="87255"/>
                  </a:lnTo>
                  <a:lnTo>
                    <a:pt x="204" y="73725"/>
                  </a:lnTo>
                  <a:lnTo>
                    <a:pt x="1405" y="61092"/>
                  </a:lnTo>
                  <a:lnTo>
                    <a:pt x="3852" y="49638"/>
                  </a:lnTo>
                  <a:lnTo>
                    <a:pt x="7632" y="39473"/>
                  </a:lnTo>
                  <a:lnTo>
                    <a:pt x="12845" y="30709"/>
                  </a:lnTo>
                  <a:lnTo>
                    <a:pt x="19387" y="23263"/>
                  </a:lnTo>
                  <a:lnTo>
                    <a:pt x="26952" y="17056"/>
                  </a:lnTo>
                  <a:lnTo>
                    <a:pt x="36081" y="11505"/>
                  </a:lnTo>
                  <a:lnTo>
                    <a:pt x="49809" y="6117"/>
                  </a:lnTo>
                  <a:lnTo>
                    <a:pt x="7325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688988" y="1538542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72560" y="67"/>
                  </a:lnTo>
                  <a:lnTo>
                    <a:pt x="62071" y="707"/>
                  </a:lnTo>
                  <a:lnTo>
                    <a:pt x="51779" y="1999"/>
                  </a:lnTo>
                  <a:lnTo>
                    <a:pt x="41758" y="3695"/>
                  </a:lnTo>
                  <a:lnTo>
                    <a:pt x="31392" y="5545"/>
                  </a:lnTo>
                  <a:lnTo>
                    <a:pt x="18646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792500" y="1524883"/>
              <a:ext cx="117587" cy="135393"/>
            </a:xfrm>
            <a:custGeom>
              <a:avLst/>
              <a:gdLst/>
              <a:ahLst/>
              <a:cxnLst/>
              <a:rect l="0" t="0" r="0" b="0"/>
              <a:pathLst>
                <a:path w="117587" h="135393">
                  <a:moveTo>
                    <a:pt x="22830" y="76830"/>
                  </a:moveTo>
                  <a:lnTo>
                    <a:pt x="31698" y="71029"/>
                  </a:lnTo>
                  <a:lnTo>
                    <a:pt x="40685" y="66105"/>
                  </a:lnTo>
                  <a:lnTo>
                    <a:pt x="50667" y="61593"/>
                  </a:lnTo>
                  <a:lnTo>
                    <a:pt x="61129" y="57027"/>
                  </a:lnTo>
                  <a:lnTo>
                    <a:pt x="70996" y="51716"/>
                  </a:lnTo>
                  <a:lnTo>
                    <a:pt x="79681" y="45353"/>
                  </a:lnTo>
                  <a:lnTo>
                    <a:pt x="86624" y="38123"/>
                  </a:lnTo>
                  <a:lnTo>
                    <a:pt x="91070" y="30503"/>
                  </a:lnTo>
                  <a:lnTo>
                    <a:pt x="92855" y="22831"/>
                  </a:lnTo>
                  <a:lnTo>
                    <a:pt x="91966" y="15580"/>
                  </a:lnTo>
                  <a:lnTo>
                    <a:pt x="88268" y="9403"/>
                  </a:lnTo>
                  <a:lnTo>
                    <a:pt x="81975" y="4563"/>
                  </a:lnTo>
                  <a:lnTo>
                    <a:pt x="73703" y="1299"/>
                  </a:lnTo>
                  <a:lnTo>
                    <a:pt x="64260" y="0"/>
                  </a:lnTo>
                  <a:lnTo>
                    <a:pt x="54222" y="687"/>
                  </a:lnTo>
                  <a:lnTo>
                    <a:pt x="44234" y="3248"/>
                  </a:lnTo>
                  <a:lnTo>
                    <a:pt x="35069" y="7625"/>
                  </a:lnTo>
                  <a:lnTo>
                    <a:pt x="27058" y="13603"/>
                  </a:lnTo>
                  <a:lnTo>
                    <a:pt x="20173" y="20868"/>
                  </a:lnTo>
                  <a:lnTo>
                    <a:pt x="14225" y="29106"/>
                  </a:lnTo>
                  <a:lnTo>
                    <a:pt x="9004" y="38050"/>
                  </a:lnTo>
                  <a:lnTo>
                    <a:pt x="4648" y="47495"/>
                  </a:lnTo>
                  <a:lnTo>
                    <a:pt x="1617" y="57287"/>
                  </a:lnTo>
                  <a:lnTo>
                    <a:pt x="62" y="67313"/>
                  </a:lnTo>
                  <a:lnTo>
                    <a:pt x="0" y="77333"/>
                  </a:lnTo>
                  <a:lnTo>
                    <a:pt x="1478" y="86988"/>
                  </a:lnTo>
                  <a:lnTo>
                    <a:pt x="4369" y="96107"/>
                  </a:lnTo>
                  <a:lnTo>
                    <a:pt x="8579" y="104536"/>
                  </a:lnTo>
                  <a:lnTo>
                    <a:pt x="14147" y="112053"/>
                  </a:lnTo>
                  <a:lnTo>
                    <a:pt x="20969" y="118622"/>
                  </a:lnTo>
                  <a:lnTo>
                    <a:pt x="28988" y="124204"/>
                  </a:lnTo>
                  <a:lnTo>
                    <a:pt x="38273" y="128663"/>
                  </a:lnTo>
                  <a:lnTo>
                    <a:pt x="48733" y="132030"/>
                  </a:lnTo>
                  <a:lnTo>
                    <a:pt x="59942" y="134286"/>
                  </a:lnTo>
                  <a:lnTo>
                    <a:pt x="72535" y="135392"/>
                  </a:lnTo>
                  <a:lnTo>
                    <a:pt x="89849" y="134329"/>
                  </a:lnTo>
                  <a:lnTo>
                    <a:pt x="117586" y="12947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926844" y="1552161"/>
              <a:ext cx="99057" cy="91184"/>
            </a:xfrm>
            <a:custGeom>
              <a:avLst/>
              <a:gdLst/>
              <a:ahLst/>
              <a:cxnLst/>
              <a:rect l="0" t="0" r="0" b="0"/>
              <a:pathLst>
                <a:path w="99057" h="91184">
                  <a:moveTo>
                    <a:pt x="99056" y="7438"/>
                  </a:moveTo>
                  <a:lnTo>
                    <a:pt x="90187" y="4572"/>
                  </a:lnTo>
                  <a:lnTo>
                    <a:pt x="81200" y="2430"/>
                  </a:lnTo>
                  <a:lnTo>
                    <a:pt x="71214" y="836"/>
                  </a:lnTo>
                  <a:lnTo>
                    <a:pt x="60579" y="0"/>
                  </a:lnTo>
                  <a:lnTo>
                    <a:pt x="50065" y="448"/>
                  </a:lnTo>
                  <a:lnTo>
                    <a:pt x="40117" y="2363"/>
                  </a:lnTo>
                  <a:lnTo>
                    <a:pt x="31003" y="5772"/>
                  </a:lnTo>
                  <a:lnTo>
                    <a:pt x="22964" y="10729"/>
                  </a:lnTo>
                  <a:lnTo>
                    <a:pt x="16012" y="17105"/>
                  </a:lnTo>
                  <a:lnTo>
                    <a:pt x="10159" y="24810"/>
                  </a:lnTo>
                  <a:lnTo>
                    <a:pt x="5511" y="33875"/>
                  </a:lnTo>
                  <a:lnTo>
                    <a:pt x="2023" y="44180"/>
                  </a:lnTo>
                  <a:lnTo>
                    <a:pt x="0" y="55012"/>
                  </a:lnTo>
                  <a:lnTo>
                    <a:pt x="147" y="65209"/>
                  </a:lnTo>
                  <a:lnTo>
                    <a:pt x="2662" y="74163"/>
                  </a:lnTo>
                  <a:lnTo>
                    <a:pt x="7453" y="81476"/>
                  </a:lnTo>
                  <a:lnTo>
                    <a:pt x="14406" y="86714"/>
                  </a:lnTo>
                  <a:lnTo>
                    <a:pt x="23222" y="89862"/>
                  </a:lnTo>
                  <a:lnTo>
                    <a:pt x="33289" y="91183"/>
                  </a:lnTo>
                  <a:lnTo>
                    <a:pt x="44974" y="91044"/>
                  </a:lnTo>
                  <a:lnTo>
                    <a:pt x="61533" y="88318"/>
                  </a:lnTo>
                  <a:lnTo>
                    <a:pt x="88527" y="8113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110531" y="1422729"/>
              <a:ext cx="10127" cy="231627"/>
            </a:xfrm>
            <a:custGeom>
              <a:avLst/>
              <a:gdLst/>
              <a:ahLst/>
              <a:cxnLst/>
              <a:rect l="0" t="0" r="0" b="0"/>
              <a:pathLst>
                <a:path w="10127" h="231627">
                  <a:moveTo>
                    <a:pt x="10126" y="0"/>
                  </a:moveTo>
                  <a:lnTo>
                    <a:pt x="7259" y="11734"/>
                  </a:lnTo>
                  <a:lnTo>
                    <a:pt x="5117" y="22863"/>
                  </a:lnTo>
                  <a:lnTo>
                    <a:pt x="3514" y="34466"/>
                  </a:lnTo>
                  <a:lnTo>
                    <a:pt x="2333" y="46801"/>
                  </a:lnTo>
                  <a:lnTo>
                    <a:pt x="1485" y="60109"/>
                  </a:lnTo>
                  <a:lnTo>
                    <a:pt x="887" y="74414"/>
                  </a:lnTo>
                  <a:lnTo>
                    <a:pt x="473" y="89419"/>
                  </a:lnTo>
                  <a:lnTo>
                    <a:pt x="189" y="104632"/>
                  </a:lnTo>
                  <a:lnTo>
                    <a:pt x="0" y="119745"/>
                  </a:lnTo>
                  <a:lnTo>
                    <a:pt x="42" y="134484"/>
                  </a:lnTo>
                  <a:lnTo>
                    <a:pt x="602" y="148534"/>
                  </a:lnTo>
                  <a:lnTo>
                    <a:pt x="1792" y="161792"/>
                  </a:lnTo>
                  <a:lnTo>
                    <a:pt x="3413" y="174269"/>
                  </a:lnTo>
                  <a:lnTo>
                    <a:pt x="5208" y="187417"/>
                  </a:lnTo>
                  <a:lnTo>
                    <a:pt x="7338" y="204627"/>
                  </a:lnTo>
                  <a:lnTo>
                    <a:pt x="10126" y="2316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994315" y="1464843"/>
              <a:ext cx="189513" cy="42115"/>
            </a:xfrm>
            <a:custGeom>
              <a:avLst/>
              <a:gdLst/>
              <a:ahLst/>
              <a:cxnLst/>
              <a:rect l="0" t="0" r="0" b="0"/>
              <a:pathLst>
                <a:path w="189513" h="42115">
                  <a:moveTo>
                    <a:pt x="189512" y="42114"/>
                  </a:moveTo>
                  <a:lnTo>
                    <a:pt x="180711" y="39180"/>
                  </a:lnTo>
                  <a:lnTo>
                    <a:pt x="172365" y="36398"/>
                  </a:lnTo>
                  <a:lnTo>
                    <a:pt x="163661" y="33503"/>
                  </a:lnTo>
                  <a:lnTo>
                    <a:pt x="154367" y="30635"/>
                  </a:lnTo>
                  <a:lnTo>
                    <a:pt x="144224" y="28118"/>
                  </a:lnTo>
                  <a:lnTo>
                    <a:pt x="133183" y="26103"/>
                  </a:lnTo>
                  <a:lnTo>
                    <a:pt x="121517" y="24418"/>
                  </a:lnTo>
                  <a:lnTo>
                    <a:pt x="109695" y="22675"/>
                  </a:lnTo>
                  <a:lnTo>
                    <a:pt x="98001" y="20653"/>
                  </a:lnTo>
                  <a:lnTo>
                    <a:pt x="86371" y="18464"/>
                  </a:lnTo>
                  <a:lnTo>
                    <a:pt x="74497" y="16447"/>
                  </a:lnTo>
                  <a:lnTo>
                    <a:pt x="62226" y="14790"/>
                  </a:lnTo>
                  <a:lnTo>
                    <a:pt x="49961" y="13323"/>
                  </a:lnTo>
                  <a:lnTo>
                    <a:pt x="37273" y="11360"/>
                  </a:lnTo>
                  <a:lnTo>
                    <a:pt x="21926" y="761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5" name="Freeform 134"/>
          <p:cNvSpPr/>
          <p:nvPr/>
        </p:nvSpPr>
        <p:spPr>
          <a:xfrm>
            <a:off x="1476819" y="3027080"/>
            <a:ext cx="2368913" cy="112664"/>
          </a:xfrm>
          <a:custGeom>
            <a:avLst/>
            <a:gdLst/>
            <a:ahLst/>
            <a:cxnLst/>
            <a:rect l="0" t="0" r="0" b="0"/>
            <a:pathLst>
              <a:path w="2368913" h="112664">
                <a:moveTo>
                  <a:pt x="2368912" y="41714"/>
                </a:moveTo>
                <a:lnTo>
                  <a:pt x="2357177" y="41714"/>
                </a:lnTo>
                <a:lnTo>
                  <a:pt x="2346048" y="41714"/>
                </a:lnTo>
                <a:lnTo>
                  <a:pt x="2334454" y="41709"/>
                </a:lnTo>
                <a:lnTo>
                  <a:pt x="2322466" y="41536"/>
                </a:lnTo>
                <a:lnTo>
                  <a:pt x="2310454" y="40888"/>
                </a:lnTo>
                <a:lnTo>
                  <a:pt x="2298646" y="39639"/>
                </a:lnTo>
                <a:lnTo>
                  <a:pt x="2286947" y="37987"/>
                </a:lnTo>
                <a:lnTo>
                  <a:pt x="2275031" y="36338"/>
                </a:lnTo>
                <a:lnTo>
                  <a:pt x="2262718" y="34935"/>
                </a:lnTo>
                <a:lnTo>
                  <a:pt x="2249992" y="33843"/>
                </a:lnTo>
                <a:lnTo>
                  <a:pt x="2236910" y="33035"/>
                </a:lnTo>
                <a:lnTo>
                  <a:pt x="2223549" y="32457"/>
                </a:lnTo>
                <a:lnTo>
                  <a:pt x="2209983" y="32052"/>
                </a:lnTo>
                <a:lnTo>
                  <a:pt x="2196269" y="31773"/>
                </a:lnTo>
                <a:lnTo>
                  <a:pt x="2182457" y="31577"/>
                </a:lnTo>
                <a:lnTo>
                  <a:pt x="2168741" y="31274"/>
                </a:lnTo>
                <a:lnTo>
                  <a:pt x="2155453" y="30538"/>
                </a:lnTo>
                <a:lnTo>
                  <a:pt x="2142732" y="29230"/>
                </a:lnTo>
                <a:lnTo>
                  <a:pt x="2130392" y="27538"/>
                </a:lnTo>
                <a:lnTo>
                  <a:pt x="2118032" y="25863"/>
                </a:lnTo>
                <a:lnTo>
                  <a:pt x="2105418" y="24442"/>
                </a:lnTo>
                <a:lnTo>
                  <a:pt x="2092486" y="23338"/>
                </a:lnTo>
                <a:lnTo>
                  <a:pt x="2079265" y="22522"/>
                </a:lnTo>
                <a:lnTo>
                  <a:pt x="2065816" y="21934"/>
                </a:lnTo>
                <a:lnTo>
                  <a:pt x="2052360" y="21353"/>
                </a:lnTo>
                <a:lnTo>
                  <a:pt x="2039253" y="20422"/>
                </a:lnTo>
                <a:lnTo>
                  <a:pt x="2026656" y="18981"/>
                </a:lnTo>
                <a:lnTo>
                  <a:pt x="2014402" y="17198"/>
                </a:lnTo>
                <a:lnTo>
                  <a:pt x="2002100" y="15461"/>
                </a:lnTo>
                <a:lnTo>
                  <a:pt x="1989524" y="13999"/>
                </a:lnTo>
                <a:lnTo>
                  <a:pt x="1976619" y="12866"/>
                </a:lnTo>
                <a:lnTo>
                  <a:pt x="1963416" y="12032"/>
                </a:lnTo>
                <a:lnTo>
                  <a:pt x="1949974" y="11436"/>
                </a:lnTo>
                <a:lnTo>
                  <a:pt x="1936353" y="11019"/>
                </a:lnTo>
                <a:lnTo>
                  <a:pt x="1922602" y="10731"/>
                </a:lnTo>
                <a:lnTo>
                  <a:pt x="1908761" y="10535"/>
                </a:lnTo>
                <a:lnTo>
                  <a:pt x="1894856" y="10401"/>
                </a:lnTo>
                <a:lnTo>
                  <a:pt x="1880908" y="10312"/>
                </a:lnTo>
                <a:lnTo>
                  <a:pt x="1866931" y="10251"/>
                </a:lnTo>
                <a:lnTo>
                  <a:pt x="1852933" y="10210"/>
                </a:lnTo>
                <a:lnTo>
                  <a:pt x="1838922" y="10183"/>
                </a:lnTo>
                <a:lnTo>
                  <a:pt x="1824903" y="10164"/>
                </a:lnTo>
                <a:lnTo>
                  <a:pt x="1810877" y="10152"/>
                </a:lnTo>
                <a:lnTo>
                  <a:pt x="1796847" y="10144"/>
                </a:lnTo>
                <a:lnTo>
                  <a:pt x="1782815" y="10139"/>
                </a:lnTo>
                <a:lnTo>
                  <a:pt x="1768780" y="10135"/>
                </a:lnTo>
                <a:lnTo>
                  <a:pt x="1754745" y="10133"/>
                </a:lnTo>
                <a:lnTo>
                  <a:pt x="1740708" y="10131"/>
                </a:lnTo>
                <a:lnTo>
                  <a:pt x="1726671" y="10130"/>
                </a:lnTo>
                <a:lnTo>
                  <a:pt x="1712634" y="10129"/>
                </a:lnTo>
                <a:lnTo>
                  <a:pt x="1698601" y="10124"/>
                </a:lnTo>
                <a:lnTo>
                  <a:pt x="1684736" y="9951"/>
                </a:lnTo>
                <a:lnTo>
                  <a:pt x="1671347" y="9303"/>
                </a:lnTo>
                <a:lnTo>
                  <a:pt x="1658558" y="8054"/>
                </a:lnTo>
                <a:lnTo>
                  <a:pt x="1646173" y="6401"/>
                </a:lnTo>
                <a:lnTo>
                  <a:pt x="1633783" y="4753"/>
                </a:lnTo>
                <a:lnTo>
                  <a:pt x="1621147" y="3350"/>
                </a:lnTo>
                <a:lnTo>
                  <a:pt x="1608202" y="2257"/>
                </a:lnTo>
                <a:lnTo>
                  <a:pt x="1594972" y="1449"/>
                </a:lnTo>
                <a:lnTo>
                  <a:pt x="1581512" y="871"/>
                </a:lnTo>
                <a:lnTo>
                  <a:pt x="1567879" y="466"/>
                </a:lnTo>
                <a:lnTo>
                  <a:pt x="1554121" y="186"/>
                </a:lnTo>
                <a:lnTo>
                  <a:pt x="1540279" y="0"/>
                </a:lnTo>
                <a:lnTo>
                  <a:pt x="1526543" y="42"/>
                </a:lnTo>
                <a:lnTo>
                  <a:pt x="1513241" y="603"/>
                </a:lnTo>
                <a:lnTo>
                  <a:pt x="1500510" y="1793"/>
                </a:lnTo>
                <a:lnTo>
                  <a:pt x="1488165" y="3407"/>
                </a:lnTo>
                <a:lnTo>
                  <a:pt x="1475802" y="5028"/>
                </a:lnTo>
                <a:lnTo>
                  <a:pt x="1463185" y="6413"/>
                </a:lnTo>
                <a:lnTo>
                  <a:pt x="1450251" y="7494"/>
                </a:lnTo>
                <a:lnTo>
                  <a:pt x="1437029" y="8295"/>
                </a:lnTo>
                <a:lnTo>
                  <a:pt x="1423574" y="8868"/>
                </a:lnTo>
                <a:lnTo>
                  <a:pt x="1409945" y="9268"/>
                </a:lnTo>
                <a:lnTo>
                  <a:pt x="1396188" y="9546"/>
                </a:lnTo>
                <a:lnTo>
                  <a:pt x="1382343" y="9735"/>
                </a:lnTo>
                <a:lnTo>
                  <a:pt x="1368436" y="9864"/>
                </a:lnTo>
                <a:lnTo>
                  <a:pt x="1354486" y="9952"/>
                </a:lnTo>
                <a:lnTo>
                  <a:pt x="1340508" y="10010"/>
                </a:lnTo>
                <a:lnTo>
                  <a:pt x="1326510" y="10049"/>
                </a:lnTo>
                <a:lnTo>
                  <a:pt x="1312499" y="10075"/>
                </a:lnTo>
                <a:lnTo>
                  <a:pt x="1298479" y="10092"/>
                </a:lnTo>
                <a:lnTo>
                  <a:pt x="1284452" y="10104"/>
                </a:lnTo>
                <a:lnTo>
                  <a:pt x="1270423" y="10112"/>
                </a:lnTo>
                <a:lnTo>
                  <a:pt x="1256390" y="10117"/>
                </a:lnTo>
                <a:lnTo>
                  <a:pt x="1242355" y="10121"/>
                </a:lnTo>
                <a:lnTo>
                  <a:pt x="1228320" y="10123"/>
                </a:lnTo>
                <a:lnTo>
                  <a:pt x="1214288" y="10130"/>
                </a:lnTo>
                <a:lnTo>
                  <a:pt x="1200424" y="10303"/>
                </a:lnTo>
                <a:lnTo>
                  <a:pt x="1187035" y="10952"/>
                </a:lnTo>
                <a:lnTo>
                  <a:pt x="1174246" y="12201"/>
                </a:lnTo>
                <a:lnTo>
                  <a:pt x="1161861" y="13854"/>
                </a:lnTo>
                <a:lnTo>
                  <a:pt x="1149471" y="15503"/>
                </a:lnTo>
                <a:lnTo>
                  <a:pt x="1136836" y="16906"/>
                </a:lnTo>
                <a:lnTo>
                  <a:pt x="1123891" y="17999"/>
                </a:lnTo>
                <a:lnTo>
                  <a:pt x="1110661" y="18807"/>
                </a:lnTo>
                <a:lnTo>
                  <a:pt x="1097202" y="19385"/>
                </a:lnTo>
                <a:lnTo>
                  <a:pt x="1083568" y="19789"/>
                </a:lnTo>
                <a:lnTo>
                  <a:pt x="1069810" y="20069"/>
                </a:lnTo>
                <a:lnTo>
                  <a:pt x="1055968" y="20265"/>
                </a:lnTo>
                <a:lnTo>
                  <a:pt x="1042232" y="20568"/>
                </a:lnTo>
                <a:lnTo>
                  <a:pt x="1028930" y="21304"/>
                </a:lnTo>
                <a:lnTo>
                  <a:pt x="1016200" y="22612"/>
                </a:lnTo>
                <a:lnTo>
                  <a:pt x="1003854" y="24303"/>
                </a:lnTo>
                <a:lnTo>
                  <a:pt x="991491" y="25978"/>
                </a:lnTo>
                <a:lnTo>
                  <a:pt x="978873" y="27399"/>
                </a:lnTo>
                <a:lnTo>
                  <a:pt x="965940" y="28504"/>
                </a:lnTo>
                <a:lnTo>
                  <a:pt x="952718" y="29320"/>
                </a:lnTo>
                <a:lnTo>
                  <a:pt x="939264" y="29903"/>
                </a:lnTo>
                <a:lnTo>
                  <a:pt x="925634" y="30312"/>
                </a:lnTo>
                <a:lnTo>
                  <a:pt x="911878" y="30593"/>
                </a:lnTo>
                <a:lnTo>
                  <a:pt x="898032" y="30790"/>
                </a:lnTo>
                <a:lnTo>
                  <a:pt x="884125" y="31094"/>
                </a:lnTo>
                <a:lnTo>
                  <a:pt x="870176" y="31830"/>
                </a:lnTo>
                <a:lnTo>
                  <a:pt x="856197" y="33134"/>
                </a:lnTo>
                <a:lnTo>
                  <a:pt x="842199" y="34654"/>
                </a:lnTo>
                <a:lnTo>
                  <a:pt x="828188" y="35681"/>
                </a:lnTo>
                <a:lnTo>
                  <a:pt x="814168" y="35853"/>
                </a:lnTo>
                <a:lnTo>
                  <a:pt x="800142" y="35305"/>
                </a:lnTo>
                <a:lnTo>
                  <a:pt x="786111" y="34473"/>
                </a:lnTo>
                <a:lnTo>
                  <a:pt x="772084" y="33658"/>
                </a:lnTo>
                <a:lnTo>
                  <a:pt x="758222" y="33147"/>
                </a:lnTo>
                <a:lnTo>
                  <a:pt x="744835" y="33269"/>
                </a:lnTo>
                <a:lnTo>
                  <a:pt x="732047" y="34131"/>
                </a:lnTo>
                <a:lnTo>
                  <a:pt x="719663" y="35510"/>
                </a:lnTo>
                <a:lnTo>
                  <a:pt x="707274" y="36968"/>
                </a:lnTo>
                <a:lnTo>
                  <a:pt x="694639" y="38239"/>
                </a:lnTo>
                <a:lnTo>
                  <a:pt x="681694" y="39241"/>
                </a:lnTo>
                <a:lnTo>
                  <a:pt x="668464" y="39988"/>
                </a:lnTo>
                <a:lnTo>
                  <a:pt x="655009" y="40530"/>
                </a:lnTo>
                <a:lnTo>
                  <a:pt x="641549" y="41080"/>
                </a:lnTo>
                <a:lnTo>
                  <a:pt x="628439" y="41990"/>
                </a:lnTo>
                <a:lnTo>
                  <a:pt x="615841" y="43421"/>
                </a:lnTo>
                <a:lnTo>
                  <a:pt x="603585" y="45368"/>
                </a:lnTo>
                <a:lnTo>
                  <a:pt x="591283" y="47747"/>
                </a:lnTo>
                <a:lnTo>
                  <a:pt x="578707" y="50458"/>
                </a:lnTo>
                <a:lnTo>
                  <a:pt x="565801" y="53414"/>
                </a:lnTo>
                <a:lnTo>
                  <a:pt x="552597" y="56543"/>
                </a:lnTo>
                <a:lnTo>
                  <a:pt x="539155" y="59789"/>
                </a:lnTo>
                <a:lnTo>
                  <a:pt x="525534" y="62951"/>
                </a:lnTo>
                <a:lnTo>
                  <a:pt x="511784" y="65694"/>
                </a:lnTo>
                <a:lnTo>
                  <a:pt x="497946" y="67876"/>
                </a:lnTo>
                <a:lnTo>
                  <a:pt x="484215" y="69679"/>
                </a:lnTo>
                <a:lnTo>
                  <a:pt x="470915" y="71504"/>
                </a:lnTo>
                <a:lnTo>
                  <a:pt x="458191" y="73588"/>
                </a:lnTo>
                <a:lnTo>
                  <a:pt x="446019" y="75988"/>
                </a:lnTo>
                <a:lnTo>
                  <a:pt x="434305" y="78680"/>
                </a:lnTo>
                <a:lnTo>
                  <a:pt x="422941" y="81604"/>
                </a:lnTo>
                <a:lnTo>
                  <a:pt x="411834" y="84704"/>
                </a:lnTo>
                <a:lnTo>
                  <a:pt x="400908" y="87931"/>
                </a:lnTo>
                <a:lnTo>
                  <a:pt x="390105" y="91242"/>
                </a:lnTo>
                <a:lnTo>
                  <a:pt x="379221" y="94448"/>
                </a:lnTo>
                <a:lnTo>
                  <a:pt x="367921" y="97220"/>
                </a:lnTo>
                <a:lnTo>
                  <a:pt x="356052" y="99417"/>
                </a:lnTo>
                <a:lnTo>
                  <a:pt x="343470" y="101061"/>
                </a:lnTo>
                <a:lnTo>
                  <a:pt x="329960" y="102247"/>
                </a:lnTo>
                <a:lnTo>
                  <a:pt x="315502" y="103087"/>
                </a:lnTo>
                <a:lnTo>
                  <a:pt x="300386" y="103839"/>
                </a:lnTo>
                <a:lnTo>
                  <a:pt x="285093" y="104885"/>
                </a:lnTo>
                <a:lnTo>
                  <a:pt x="269921" y="106403"/>
                </a:lnTo>
                <a:lnTo>
                  <a:pt x="254971" y="108239"/>
                </a:lnTo>
                <a:lnTo>
                  <a:pt x="240247" y="110010"/>
                </a:lnTo>
                <a:lnTo>
                  <a:pt x="225713" y="111490"/>
                </a:lnTo>
                <a:lnTo>
                  <a:pt x="211326" y="112466"/>
                </a:lnTo>
                <a:lnTo>
                  <a:pt x="197045" y="112663"/>
                </a:lnTo>
                <a:lnTo>
                  <a:pt x="182840" y="112017"/>
                </a:lnTo>
                <a:lnTo>
                  <a:pt x="168689" y="110786"/>
                </a:lnTo>
                <a:lnTo>
                  <a:pt x="154574" y="109428"/>
                </a:lnTo>
                <a:lnTo>
                  <a:pt x="140485" y="108224"/>
                </a:lnTo>
                <a:lnTo>
                  <a:pt x="126412" y="107266"/>
                </a:lnTo>
                <a:lnTo>
                  <a:pt x="112351" y="106549"/>
                </a:lnTo>
                <a:lnTo>
                  <a:pt x="98297" y="106032"/>
                </a:lnTo>
                <a:lnTo>
                  <a:pt x="84249" y="105668"/>
                </a:lnTo>
                <a:lnTo>
                  <a:pt x="70204" y="105416"/>
                </a:lnTo>
                <a:lnTo>
                  <a:pt x="56179" y="105243"/>
                </a:lnTo>
                <a:lnTo>
                  <a:pt x="42781" y="105126"/>
                </a:lnTo>
                <a:lnTo>
                  <a:pt x="29879" y="105033"/>
                </a:lnTo>
                <a:lnTo>
                  <a:pt x="16340" y="104957"/>
                </a:lnTo>
                <a:lnTo>
                  <a:pt x="0" y="10488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3" name="Group 152"/>
          <p:cNvGrpSpPr/>
          <p:nvPr/>
        </p:nvGrpSpPr>
        <p:grpSpPr>
          <a:xfrm>
            <a:off x="2440175" y="3451636"/>
            <a:ext cx="1636526" cy="398971"/>
            <a:chOff x="2440175" y="3451636"/>
            <a:chExt cx="1636526" cy="398971"/>
          </a:xfrm>
        </p:grpSpPr>
        <p:sp>
          <p:nvSpPr>
            <p:cNvPr id="136" name="Freeform 135"/>
            <p:cNvSpPr/>
            <p:nvPr/>
          </p:nvSpPr>
          <p:spPr>
            <a:xfrm>
              <a:off x="2440175" y="3451636"/>
              <a:ext cx="141479" cy="263414"/>
            </a:xfrm>
            <a:custGeom>
              <a:avLst/>
              <a:gdLst/>
              <a:ahLst/>
              <a:cxnLst/>
              <a:rect l="0" t="0" r="0" b="0"/>
              <a:pathLst>
                <a:path w="141479" h="263414">
                  <a:moveTo>
                    <a:pt x="4608" y="73699"/>
                  </a:moveTo>
                  <a:lnTo>
                    <a:pt x="1808" y="82500"/>
                  </a:lnTo>
                  <a:lnTo>
                    <a:pt x="306" y="90847"/>
                  </a:lnTo>
                  <a:lnTo>
                    <a:pt x="0" y="99546"/>
                  </a:lnTo>
                  <a:lnTo>
                    <a:pt x="679" y="108667"/>
                  </a:lnTo>
                  <a:lnTo>
                    <a:pt x="2147" y="118162"/>
                  </a:lnTo>
                  <a:lnTo>
                    <a:pt x="4211" y="127963"/>
                  </a:lnTo>
                  <a:lnTo>
                    <a:pt x="6548" y="138322"/>
                  </a:lnTo>
                  <a:lnTo>
                    <a:pt x="8722" y="149793"/>
                  </a:lnTo>
                  <a:lnTo>
                    <a:pt x="10516" y="162582"/>
                  </a:lnTo>
                  <a:lnTo>
                    <a:pt x="12056" y="176424"/>
                  </a:lnTo>
                  <a:lnTo>
                    <a:pt x="13704" y="190786"/>
                  </a:lnTo>
                  <a:lnTo>
                    <a:pt x="15663" y="205299"/>
                  </a:lnTo>
                  <a:lnTo>
                    <a:pt x="17811" y="219789"/>
                  </a:lnTo>
                  <a:lnTo>
                    <a:pt x="19799" y="234196"/>
                  </a:lnTo>
                  <a:lnTo>
                    <a:pt x="21437" y="248428"/>
                  </a:lnTo>
                  <a:lnTo>
                    <a:pt x="22766" y="259453"/>
                  </a:lnTo>
                  <a:lnTo>
                    <a:pt x="23665" y="263413"/>
                  </a:lnTo>
                  <a:lnTo>
                    <a:pt x="23733" y="261530"/>
                  </a:lnTo>
                  <a:lnTo>
                    <a:pt x="22915" y="255979"/>
                  </a:lnTo>
                  <a:lnTo>
                    <a:pt x="21350" y="247983"/>
                  </a:lnTo>
                  <a:lnTo>
                    <a:pt x="19209" y="237842"/>
                  </a:lnTo>
                  <a:lnTo>
                    <a:pt x="16652" y="225812"/>
                  </a:lnTo>
                  <a:lnTo>
                    <a:pt x="13964" y="212242"/>
                  </a:lnTo>
                  <a:lnTo>
                    <a:pt x="11545" y="197498"/>
                  </a:lnTo>
                  <a:lnTo>
                    <a:pt x="9582" y="181904"/>
                  </a:lnTo>
                  <a:lnTo>
                    <a:pt x="7927" y="166036"/>
                  </a:lnTo>
                  <a:lnTo>
                    <a:pt x="6200" y="150692"/>
                  </a:lnTo>
                  <a:lnTo>
                    <a:pt x="4193" y="136265"/>
                  </a:lnTo>
                  <a:lnTo>
                    <a:pt x="2183" y="122782"/>
                  </a:lnTo>
                  <a:lnTo>
                    <a:pt x="819" y="110106"/>
                  </a:lnTo>
                  <a:lnTo>
                    <a:pt x="425" y="98057"/>
                  </a:lnTo>
                  <a:lnTo>
                    <a:pt x="1162" y="86471"/>
                  </a:lnTo>
                  <a:lnTo>
                    <a:pt x="3186" y="75215"/>
                  </a:lnTo>
                  <a:lnTo>
                    <a:pt x="6450" y="64201"/>
                  </a:lnTo>
                  <a:lnTo>
                    <a:pt x="11084" y="53683"/>
                  </a:lnTo>
                  <a:lnTo>
                    <a:pt x="17468" y="44225"/>
                  </a:lnTo>
                  <a:lnTo>
                    <a:pt x="25646" y="36051"/>
                  </a:lnTo>
                  <a:lnTo>
                    <a:pt x="35220" y="29072"/>
                  </a:lnTo>
                  <a:lnTo>
                    <a:pt x="45556" y="23068"/>
                  </a:lnTo>
                  <a:lnTo>
                    <a:pt x="56212" y="17811"/>
                  </a:lnTo>
                  <a:lnTo>
                    <a:pt x="67128" y="13261"/>
                  </a:lnTo>
                  <a:lnTo>
                    <a:pt x="78515" y="9569"/>
                  </a:lnTo>
                  <a:lnTo>
                    <a:pt x="90452" y="6748"/>
                  </a:lnTo>
                  <a:lnTo>
                    <a:pt x="102292" y="4678"/>
                  </a:lnTo>
                  <a:lnTo>
                    <a:pt x="113904" y="2981"/>
                  </a:lnTo>
                  <a:lnTo>
                    <a:pt x="126310" y="1507"/>
                  </a:lnTo>
                  <a:lnTo>
                    <a:pt x="14147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465840" y="3609563"/>
              <a:ext cx="63172" cy="31587"/>
            </a:xfrm>
            <a:custGeom>
              <a:avLst/>
              <a:gdLst/>
              <a:ahLst/>
              <a:cxnLst/>
              <a:rect l="0" t="0" r="0" b="0"/>
              <a:pathLst>
                <a:path w="63172" h="31587">
                  <a:moveTo>
                    <a:pt x="63171" y="0"/>
                  </a:moveTo>
                  <a:lnTo>
                    <a:pt x="57236" y="5801"/>
                  </a:lnTo>
                  <a:lnTo>
                    <a:pt x="51032" y="10725"/>
                  </a:lnTo>
                  <a:lnTo>
                    <a:pt x="43945" y="15223"/>
                  </a:lnTo>
                  <a:lnTo>
                    <a:pt x="36290" y="19285"/>
                  </a:lnTo>
                  <a:lnTo>
                    <a:pt x="27881" y="23092"/>
                  </a:lnTo>
                  <a:lnTo>
                    <a:pt x="16857" y="2698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563687" y="3620092"/>
              <a:ext cx="85830" cy="112671"/>
            </a:xfrm>
            <a:custGeom>
              <a:avLst/>
              <a:gdLst/>
              <a:ahLst/>
              <a:cxnLst/>
              <a:rect l="0" t="0" r="0" b="0"/>
              <a:pathLst>
                <a:path w="85830" h="112671">
                  <a:moveTo>
                    <a:pt x="7438" y="10529"/>
                  </a:moveTo>
                  <a:lnTo>
                    <a:pt x="4571" y="19397"/>
                  </a:lnTo>
                  <a:lnTo>
                    <a:pt x="2429" y="28384"/>
                  </a:lnTo>
                  <a:lnTo>
                    <a:pt x="835" y="38375"/>
                  </a:lnTo>
                  <a:lnTo>
                    <a:pt x="0" y="49182"/>
                  </a:lnTo>
                  <a:lnTo>
                    <a:pt x="448" y="60345"/>
                  </a:lnTo>
                  <a:lnTo>
                    <a:pt x="2362" y="71541"/>
                  </a:lnTo>
                  <a:lnTo>
                    <a:pt x="5771" y="82308"/>
                  </a:lnTo>
                  <a:lnTo>
                    <a:pt x="10728" y="91996"/>
                  </a:lnTo>
                  <a:lnTo>
                    <a:pt x="17096" y="100341"/>
                  </a:lnTo>
                  <a:lnTo>
                    <a:pt x="24454" y="106942"/>
                  </a:lnTo>
                  <a:lnTo>
                    <a:pt x="32223" y="111101"/>
                  </a:lnTo>
                  <a:lnTo>
                    <a:pt x="40035" y="112670"/>
                  </a:lnTo>
                  <a:lnTo>
                    <a:pt x="47734" y="111792"/>
                  </a:lnTo>
                  <a:lnTo>
                    <a:pt x="55284" y="108628"/>
                  </a:lnTo>
                  <a:lnTo>
                    <a:pt x="62686" y="103499"/>
                  </a:lnTo>
                  <a:lnTo>
                    <a:pt x="69639" y="96652"/>
                  </a:lnTo>
                  <a:lnTo>
                    <a:pt x="75557" y="88171"/>
                  </a:lnTo>
                  <a:lnTo>
                    <a:pt x="80201" y="78253"/>
                  </a:lnTo>
                  <a:lnTo>
                    <a:pt x="83488" y="67342"/>
                  </a:lnTo>
                  <a:lnTo>
                    <a:pt x="85328" y="56027"/>
                  </a:lnTo>
                  <a:lnTo>
                    <a:pt x="85829" y="44692"/>
                  </a:lnTo>
                  <a:lnTo>
                    <a:pt x="85381" y="33943"/>
                  </a:lnTo>
                  <a:lnTo>
                    <a:pt x="84517" y="23646"/>
                  </a:lnTo>
                  <a:lnTo>
                    <a:pt x="83164" y="12904"/>
                  </a:lnTo>
                  <a:lnTo>
                    <a:pt x="8113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731765" y="3546392"/>
              <a:ext cx="18345" cy="210571"/>
            </a:xfrm>
            <a:custGeom>
              <a:avLst/>
              <a:gdLst/>
              <a:ahLst/>
              <a:cxnLst/>
              <a:rect l="0" t="0" r="0" b="0"/>
              <a:pathLst>
                <a:path w="18345" h="210571">
                  <a:moveTo>
                    <a:pt x="7816" y="0"/>
                  </a:moveTo>
                  <a:lnTo>
                    <a:pt x="4949" y="8869"/>
                  </a:lnTo>
                  <a:lnTo>
                    <a:pt x="2807" y="17856"/>
                  </a:lnTo>
                  <a:lnTo>
                    <a:pt x="1208" y="27851"/>
                  </a:lnTo>
                  <a:lnTo>
                    <a:pt x="200" y="38832"/>
                  </a:lnTo>
                  <a:lnTo>
                    <a:pt x="0" y="50643"/>
                  </a:lnTo>
                  <a:lnTo>
                    <a:pt x="652" y="63102"/>
                  </a:lnTo>
                  <a:lnTo>
                    <a:pt x="1890" y="76039"/>
                  </a:lnTo>
                  <a:lnTo>
                    <a:pt x="3254" y="89320"/>
                  </a:lnTo>
                  <a:lnTo>
                    <a:pt x="4468" y="102837"/>
                  </a:lnTo>
                  <a:lnTo>
                    <a:pt x="5603" y="116353"/>
                  </a:lnTo>
                  <a:lnTo>
                    <a:pt x="6971" y="129507"/>
                  </a:lnTo>
                  <a:lnTo>
                    <a:pt x="8739" y="142128"/>
                  </a:lnTo>
                  <a:lnTo>
                    <a:pt x="10766" y="154158"/>
                  </a:lnTo>
                  <a:lnTo>
                    <a:pt x="12885" y="166951"/>
                  </a:lnTo>
                  <a:lnTo>
                    <a:pt x="15287" y="183864"/>
                  </a:lnTo>
                  <a:lnTo>
                    <a:pt x="18344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2676410" y="3599035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4674" y="67"/>
                  </a:lnTo>
                  <a:lnTo>
                    <a:pt x="104185" y="707"/>
                  </a:lnTo>
                  <a:lnTo>
                    <a:pt x="93883" y="2003"/>
                  </a:lnTo>
                  <a:lnTo>
                    <a:pt x="83581" y="3863"/>
                  </a:lnTo>
                  <a:lnTo>
                    <a:pt x="73238" y="6179"/>
                  </a:lnTo>
                  <a:lnTo>
                    <a:pt x="62853" y="8842"/>
                  </a:lnTo>
                  <a:lnTo>
                    <a:pt x="52503" y="11603"/>
                  </a:lnTo>
                  <a:lnTo>
                    <a:pt x="41107" y="14362"/>
                  </a:lnTo>
                  <a:lnTo>
                    <a:pt x="25427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2829729" y="3641149"/>
              <a:ext cx="73492" cy="112262"/>
            </a:xfrm>
            <a:custGeom>
              <a:avLst/>
              <a:gdLst/>
              <a:ahLst/>
              <a:cxnLst/>
              <a:rect l="0" t="0" r="0" b="0"/>
              <a:pathLst>
                <a:path w="73492" h="112262">
                  <a:moveTo>
                    <a:pt x="4608" y="0"/>
                  </a:moveTo>
                  <a:lnTo>
                    <a:pt x="1809" y="8801"/>
                  </a:lnTo>
                  <a:lnTo>
                    <a:pt x="307" y="17148"/>
                  </a:lnTo>
                  <a:lnTo>
                    <a:pt x="0" y="25851"/>
                  </a:lnTo>
                  <a:lnTo>
                    <a:pt x="679" y="35145"/>
                  </a:lnTo>
                  <a:lnTo>
                    <a:pt x="2147" y="45288"/>
                  </a:lnTo>
                  <a:lnTo>
                    <a:pt x="4221" y="56324"/>
                  </a:lnTo>
                  <a:lnTo>
                    <a:pt x="6903" y="67818"/>
                  </a:lnTo>
                  <a:lnTo>
                    <a:pt x="10374" y="78992"/>
                  </a:lnTo>
                  <a:lnTo>
                    <a:pt x="14674" y="89414"/>
                  </a:lnTo>
                  <a:lnTo>
                    <a:pt x="19865" y="98527"/>
                  </a:lnTo>
                  <a:lnTo>
                    <a:pt x="26106" y="105511"/>
                  </a:lnTo>
                  <a:lnTo>
                    <a:pt x="33372" y="110118"/>
                  </a:lnTo>
                  <a:lnTo>
                    <a:pt x="41184" y="112261"/>
                  </a:lnTo>
                  <a:lnTo>
                    <a:pt x="48734" y="111745"/>
                  </a:lnTo>
                  <a:lnTo>
                    <a:pt x="55579" y="108729"/>
                  </a:lnTo>
                  <a:lnTo>
                    <a:pt x="61478" y="103470"/>
                  </a:lnTo>
                  <a:lnTo>
                    <a:pt x="66215" y="96138"/>
                  </a:lnTo>
                  <a:lnTo>
                    <a:pt x="69801" y="87030"/>
                  </a:lnTo>
                  <a:lnTo>
                    <a:pt x="72243" y="76681"/>
                  </a:lnTo>
                  <a:lnTo>
                    <a:pt x="73449" y="65753"/>
                  </a:lnTo>
                  <a:lnTo>
                    <a:pt x="73491" y="54676"/>
                  </a:lnTo>
                  <a:lnTo>
                    <a:pt x="72719" y="43902"/>
                  </a:lnTo>
                  <a:lnTo>
                    <a:pt x="71595" y="32843"/>
                  </a:lnTo>
                  <a:lnTo>
                    <a:pt x="70023" y="19417"/>
                  </a:lnTo>
                  <a:lnTo>
                    <a:pt x="6777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960679" y="3599035"/>
              <a:ext cx="73701" cy="133633"/>
            </a:xfrm>
            <a:custGeom>
              <a:avLst/>
              <a:gdLst/>
              <a:ahLst/>
              <a:cxnLst/>
              <a:rect l="0" t="0" r="0" b="0"/>
              <a:pathLst>
                <a:path w="73701" h="133633">
                  <a:moveTo>
                    <a:pt x="0" y="94756"/>
                  </a:moveTo>
                  <a:lnTo>
                    <a:pt x="3001" y="106358"/>
                  </a:lnTo>
                  <a:lnTo>
                    <a:pt x="6423" y="116206"/>
                  </a:lnTo>
                  <a:lnTo>
                    <a:pt x="10570" y="125161"/>
                  </a:lnTo>
                  <a:lnTo>
                    <a:pt x="13644" y="131719"/>
                  </a:lnTo>
                  <a:lnTo>
                    <a:pt x="13767" y="133632"/>
                  </a:lnTo>
                  <a:lnTo>
                    <a:pt x="12078" y="131448"/>
                  </a:lnTo>
                  <a:lnTo>
                    <a:pt x="9661" y="126220"/>
                  </a:lnTo>
                  <a:lnTo>
                    <a:pt x="7277" y="118620"/>
                  </a:lnTo>
                  <a:lnTo>
                    <a:pt x="5273" y="109182"/>
                  </a:lnTo>
                  <a:lnTo>
                    <a:pt x="3725" y="98367"/>
                  </a:lnTo>
                  <a:lnTo>
                    <a:pt x="2587" y="86558"/>
                  </a:lnTo>
                  <a:lnTo>
                    <a:pt x="1785" y="74053"/>
                  </a:lnTo>
                  <a:lnTo>
                    <a:pt x="1564" y="61397"/>
                  </a:lnTo>
                  <a:lnTo>
                    <a:pt x="2470" y="49356"/>
                  </a:lnTo>
                  <a:lnTo>
                    <a:pt x="4718" y="38305"/>
                  </a:lnTo>
                  <a:lnTo>
                    <a:pt x="8534" y="28581"/>
                  </a:lnTo>
                  <a:lnTo>
                    <a:pt x="14302" y="20644"/>
                  </a:lnTo>
                  <a:lnTo>
                    <a:pt x="22025" y="14567"/>
                  </a:lnTo>
                  <a:lnTo>
                    <a:pt x="31007" y="10102"/>
                  </a:lnTo>
                  <a:lnTo>
                    <a:pt x="41029" y="6440"/>
                  </a:lnTo>
                  <a:lnTo>
                    <a:pt x="54086" y="3256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060896" y="3621827"/>
              <a:ext cx="99826" cy="111055"/>
            </a:xfrm>
            <a:custGeom>
              <a:avLst/>
              <a:gdLst/>
              <a:ahLst/>
              <a:cxnLst/>
              <a:rect l="0" t="0" r="0" b="0"/>
              <a:pathLst>
                <a:path w="99826" h="111055">
                  <a:moveTo>
                    <a:pt x="5068" y="50907"/>
                  </a:moveTo>
                  <a:lnTo>
                    <a:pt x="16736" y="50840"/>
                  </a:lnTo>
                  <a:lnTo>
                    <a:pt x="27225" y="50200"/>
                  </a:lnTo>
                  <a:lnTo>
                    <a:pt x="37517" y="48894"/>
                  </a:lnTo>
                  <a:lnTo>
                    <a:pt x="47473" y="46689"/>
                  </a:lnTo>
                  <a:lnTo>
                    <a:pt x="56520" y="43076"/>
                  </a:lnTo>
                  <a:lnTo>
                    <a:pt x="64389" y="37908"/>
                  </a:lnTo>
                  <a:lnTo>
                    <a:pt x="70648" y="31506"/>
                  </a:lnTo>
                  <a:lnTo>
                    <a:pt x="74569" y="24454"/>
                  </a:lnTo>
                  <a:lnTo>
                    <a:pt x="75967" y="17174"/>
                  </a:lnTo>
                  <a:lnTo>
                    <a:pt x="74804" y="10357"/>
                  </a:lnTo>
                  <a:lnTo>
                    <a:pt x="70914" y="5005"/>
                  </a:lnTo>
                  <a:lnTo>
                    <a:pt x="64494" y="1532"/>
                  </a:lnTo>
                  <a:lnTo>
                    <a:pt x="56305" y="0"/>
                  </a:lnTo>
                  <a:lnTo>
                    <a:pt x="47449" y="403"/>
                  </a:lnTo>
                  <a:lnTo>
                    <a:pt x="38619" y="2528"/>
                  </a:lnTo>
                  <a:lnTo>
                    <a:pt x="30256" y="6206"/>
                  </a:lnTo>
                  <a:lnTo>
                    <a:pt x="22719" y="11407"/>
                  </a:lnTo>
                  <a:lnTo>
                    <a:pt x="16104" y="17977"/>
                  </a:lnTo>
                  <a:lnTo>
                    <a:pt x="10475" y="25827"/>
                  </a:lnTo>
                  <a:lnTo>
                    <a:pt x="5977" y="34997"/>
                  </a:lnTo>
                  <a:lnTo>
                    <a:pt x="2585" y="45380"/>
                  </a:lnTo>
                  <a:lnTo>
                    <a:pt x="457" y="56436"/>
                  </a:lnTo>
                  <a:lnTo>
                    <a:pt x="0" y="67317"/>
                  </a:lnTo>
                  <a:lnTo>
                    <a:pt x="1296" y="77549"/>
                  </a:lnTo>
                  <a:lnTo>
                    <a:pt x="4454" y="86703"/>
                  </a:lnTo>
                  <a:lnTo>
                    <a:pt x="9772" y="94249"/>
                  </a:lnTo>
                  <a:lnTo>
                    <a:pt x="17204" y="100060"/>
                  </a:lnTo>
                  <a:lnTo>
                    <a:pt x="26430" y="104335"/>
                  </a:lnTo>
                  <a:lnTo>
                    <a:pt x="37056" y="107386"/>
                  </a:lnTo>
                  <a:lnTo>
                    <a:pt x="48701" y="109515"/>
                  </a:lnTo>
                  <a:lnTo>
                    <a:pt x="60460" y="110788"/>
                  </a:lnTo>
                  <a:lnTo>
                    <a:pt x="72066" y="111054"/>
                  </a:lnTo>
                  <a:lnTo>
                    <a:pt x="84531" y="109225"/>
                  </a:lnTo>
                  <a:lnTo>
                    <a:pt x="99825" y="1035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279987" y="3628638"/>
              <a:ext cx="85813" cy="221969"/>
            </a:xfrm>
            <a:custGeom>
              <a:avLst/>
              <a:gdLst/>
              <a:ahLst/>
              <a:cxnLst/>
              <a:rect l="0" t="0" r="0" b="0"/>
              <a:pathLst>
                <a:path w="85813" h="221969">
                  <a:moveTo>
                    <a:pt x="17604" y="96739"/>
                  </a:moveTo>
                  <a:lnTo>
                    <a:pt x="17671" y="111341"/>
                  </a:lnTo>
                  <a:lnTo>
                    <a:pt x="18311" y="124612"/>
                  </a:lnTo>
                  <a:lnTo>
                    <a:pt x="19608" y="137809"/>
                  </a:lnTo>
                  <a:lnTo>
                    <a:pt x="21467" y="150977"/>
                  </a:lnTo>
                  <a:lnTo>
                    <a:pt x="23784" y="163838"/>
                  </a:lnTo>
                  <a:lnTo>
                    <a:pt x="26450" y="176238"/>
                  </a:lnTo>
                  <a:lnTo>
                    <a:pt x="29374" y="188179"/>
                  </a:lnTo>
                  <a:lnTo>
                    <a:pt x="32481" y="199732"/>
                  </a:lnTo>
                  <a:lnTo>
                    <a:pt x="35700" y="210914"/>
                  </a:lnTo>
                  <a:lnTo>
                    <a:pt x="38400" y="219349"/>
                  </a:lnTo>
                  <a:lnTo>
                    <a:pt x="39483" y="221968"/>
                  </a:lnTo>
                  <a:lnTo>
                    <a:pt x="38594" y="219732"/>
                  </a:lnTo>
                  <a:lnTo>
                    <a:pt x="35990" y="214316"/>
                  </a:lnTo>
                  <a:lnTo>
                    <a:pt x="32234" y="206616"/>
                  </a:lnTo>
                  <a:lnTo>
                    <a:pt x="27996" y="196780"/>
                  </a:lnTo>
                  <a:lnTo>
                    <a:pt x="23692" y="185011"/>
                  </a:lnTo>
                  <a:lnTo>
                    <a:pt x="19660" y="171812"/>
                  </a:lnTo>
                  <a:lnTo>
                    <a:pt x="16253" y="157863"/>
                  </a:lnTo>
                  <a:lnTo>
                    <a:pt x="13587" y="143621"/>
                  </a:lnTo>
                  <a:lnTo>
                    <a:pt x="11441" y="129477"/>
                  </a:lnTo>
                  <a:lnTo>
                    <a:pt x="9376" y="115831"/>
                  </a:lnTo>
                  <a:lnTo>
                    <a:pt x="7134" y="102836"/>
                  </a:lnTo>
                  <a:lnTo>
                    <a:pt x="4794" y="90297"/>
                  </a:lnTo>
                  <a:lnTo>
                    <a:pt x="2676" y="77796"/>
                  </a:lnTo>
                  <a:lnTo>
                    <a:pt x="963" y="65091"/>
                  </a:lnTo>
                  <a:lnTo>
                    <a:pt x="0" y="52437"/>
                  </a:lnTo>
                  <a:lnTo>
                    <a:pt x="343" y="40466"/>
                  </a:lnTo>
                  <a:lnTo>
                    <a:pt x="2183" y="29496"/>
                  </a:lnTo>
                  <a:lnTo>
                    <a:pt x="5709" y="19843"/>
                  </a:lnTo>
                  <a:lnTo>
                    <a:pt x="11276" y="11963"/>
                  </a:lnTo>
                  <a:lnTo>
                    <a:pt x="18865" y="5936"/>
                  </a:lnTo>
                  <a:lnTo>
                    <a:pt x="27857" y="1855"/>
                  </a:lnTo>
                  <a:lnTo>
                    <a:pt x="37262" y="0"/>
                  </a:lnTo>
                  <a:lnTo>
                    <a:pt x="46463" y="310"/>
                  </a:lnTo>
                  <a:lnTo>
                    <a:pt x="55078" y="2617"/>
                  </a:lnTo>
                  <a:lnTo>
                    <a:pt x="62782" y="6823"/>
                  </a:lnTo>
                  <a:lnTo>
                    <a:pt x="69511" y="12691"/>
                  </a:lnTo>
                  <a:lnTo>
                    <a:pt x="75215" y="20052"/>
                  </a:lnTo>
                  <a:lnTo>
                    <a:pt x="79763" y="28887"/>
                  </a:lnTo>
                  <a:lnTo>
                    <a:pt x="83189" y="39045"/>
                  </a:lnTo>
                  <a:lnTo>
                    <a:pt x="85340" y="50120"/>
                  </a:lnTo>
                  <a:lnTo>
                    <a:pt x="85812" y="61545"/>
                  </a:lnTo>
                  <a:lnTo>
                    <a:pt x="84535" y="72954"/>
                  </a:lnTo>
                  <a:lnTo>
                    <a:pt x="81656" y="83754"/>
                  </a:lnTo>
                  <a:lnTo>
                    <a:pt x="76869" y="94089"/>
                  </a:lnTo>
                  <a:lnTo>
                    <a:pt x="67517" y="104862"/>
                  </a:lnTo>
                  <a:lnTo>
                    <a:pt x="49189" y="1177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392347" y="3591430"/>
              <a:ext cx="94758" cy="145473"/>
            </a:xfrm>
            <a:custGeom>
              <a:avLst/>
              <a:gdLst/>
              <a:ahLst/>
              <a:cxnLst/>
              <a:rect l="0" t="0" r="0" b="0"/>
              <a:pathLst>
                <a:path w="94758" h="145473">
                  <a:moveTo>
                    <a:pt x="0" y="70776"/>
                  </a:moveTo>
                  <a:lnTo>
                    <a:pt x="8802" y="73576"/>
                  </a:lnTo>
                  <a:lnTo>
                    <a:pt x="17149" y="75077"/>
                  </a:lnTo>
                  <a:lnTo>
                    <a:pt x="25843" y="75379"/>
                  </a:lnTo>
                  <a:lnTo>
                    <a:pt x="34791" y="74527"/>
                  </a:lnTo>
                  <a:lnTo>
                    <a:pt x="43637" y="72411"/>
                  </a:lnTo>
                  <a:lnTo>
                    <a:pt x="52167" y="69079"/>
                  </a:lnTo>
                  <a:lnTo>
                    <a:pt x="60010" y="64399"/>
                  </a:lnTo>
                  <a:lnTo>
                    <a:pt x="66591" y="57983"/>
                  </a:lnTo>
                  <a:lnTo>
                    <a:pt x="71705" y="49788"/>
                  </a:lnTo>
                  <a:lnTo>
                    <a:pt x="75154" y="40371"/>
                  </a:lnTo>
                  <a:lnTo>
                    <a:pt x="76578" y="30674"/>
                  </a:lnTo>
                  <a:lnTo>
                    <a:pt x="75975" y="21282"/>
                  </a:lnTo>
                  <a:lnTo>
                    <a:pt x="73469" y="12878"/>
                  </a:lnTo>
                  <a:lnTo>
                    <a:pt x="69130" y="6379"/>
                  </a:lnTo>
                  <a:lnTo>
                    <a:pt x="63182" y="2095"/>
                  </a:lnTo>
                  <a:lnTo>
                    <a:pt x="56106" y="0"/>
                  </a:lnTo>
                  <a:lnTo>
                    <a:pt x="48528" y="17"/>
                  </a:lnTo>
                  <a:lnTo>
                    <a:pt x="40849" y="1880"/>
                  </a:lnTo>
                  <a:lnTo>
                    <a:pt x="33408" y="5380"/>
                  </a:lnTo>
                  <a:lnTo>
                    <a:pt x="26564" y="10461"/>
                  </a:lnTo>
                  <a:lnTo>
                    <a:pt x="20450" y="16951"/>
                  </a:lnTo>
                  <a:lnTo>
                    <a:pt x="15175" y="24748"/>
                  </a:lnTo>
                  <a:lnTo>
                    <a:pt x="10922" y="33882"/>
                  </a:lnTo>
                  <a:lnTo>
                    <a:pt x="7692" y="44245"/>
                  </a:lnTo>
                  <a:lnTo>
                    <a:pt x="5505" y="55458"/>
                  </a:lnTo>
                  <a:lnTo>
                    <a:pt x="4478" y="66976"/>
                  </a:lnTo>
                  <a:lnTo>
                    <a:pt x="4568" y="78458"/>
                  </a:lnTo>
                  <a:lnTo>
                    <a:pt x="5763" y="89606"/>
                  </a:lnTo>
                  <a:lnTo>
                    <a:pt x="8159" y="100093"/>
                  </a:lnTo>
                  <a:lnTo>
                    <a:pt x="11702" y="109807"/>
                  </a:lnTo>
                  <a:lnTo>
                    <a:pt x="16368" y="118652"/>
                  </a:lnTo>
                  <a:lnTo>
                    <a:pt x="22249" y="126454"/>
                  </a:lnTo>
                  <a:lnTo>
                    <a:pt x="29279" y="133216"/>
                  </a:lnTo>
                  <a:lnTo>
                    <a:pt x="37270" y="138757"/>
                  </a:lnTo>
                  <a:lnTo>
                    <a:pt x="46004" y="142658"/>
                  </a:lnTo>
                  <a:lnTo>
                    <a:pt x="55272" y="144837"/>
                  </a:lnTo>
                  <a:lnTo>
                    <a:pt x="64460" y="145472"/>
                  </a:lnTo>
                  <a:lnTo>
                    <a:pt x="73457" y="144783"/>
                  </a:lnTo>
                  <a:lnTo>
                    <a:pt x="83049" y="141590"/>
                  </a:lnTo>
                  <a:lnTo>
                    <a:pt x="94757" y="1339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505274" y="3577978"/>
              <a:ext cx="45002" cy="172784"/>
            </a:xfrm>
            <a:custGeom>
              <a:avLst/>
              <a:gdLst/>
              <a:ahLst/>
              <a:cxnLst/>
              <a:rect l="0" t="0" r="0" b="0"/>
              <a:pathLst>
                <a:path w="45002" h="172784">
                  <a:moveTo>
                    <a:pt x="13415" y="84228"/>
                  </a:moveTo>
                  <a:lnTo>
                    <a:pt x="16349" y="98830"/>
                  </a:lnTo>
                  <a:lnTo>
                    <a:pt x="19131" y="112101"/>
                  </a:lnTo>
                  <a:lnTo>
                    <a:pt x="22031" y="125298"/>
                  </a:lnTo>
                  <a:lnTo>
                    <a:pt x="25071" y="138466"/>
                  </a:lnTo>
                  <a:lnTo>
                    <a:pt x="28236" y="151327"/>
                  </a:lnTo>
                  <a:lnTo>
                    <a:pt x="31475" y="163628"/>
                  </a:lnTo>
                  <a:lnTo>
                    <a:pt x="33890" y="171927"/>
                  </a:lnTo>
                  <a:lnTo>
                    <a:pt x="34423" y="172783"/>
                  </a:lnTo>
                  <a:lnTo>
                    <a:pt x="33473" y="168794"/>
                  </a:lnTo>
                  <a:lnTo>
                    <a:pt x="31574" y="162122"/>
                  </a:lnTo>
                  <a:lnTo>
                    <a:pt x="29085" y="153927"/>
                  </a:lnTo>
                  <a:lnTo>
                    <a:pt x="26229" y="144841"/>
                  </a:lnTo>
                  <a:lnTo>
                    <a:pt x="23141" y="135218"/>
                  </a:lnTo>
                  <a:lnTo>
                    <a:pt x="19906" y="125267"/>
                  </a:lnTo>
                  <a:lnTo>
                    <a:pt x="16576" y="115110"/>
                  </a:lnTo>
                  <a:lnTo>
                    <a:pt x="13184" y="104822"/>
                  </a:lnTo>
                  <a:lnTo>
                    <a:pt x="9752" y="94450"/>
                  </a:lnTo>
                  <a:lnTo>
                    <a:pt x="6303" y="84026"/>
                  </a:lnTo>
                  <a:lnTo>
                    <a:pt x="3173" y="73565"/>
                  </a:lnTo>
                  <a:lnTo>
                    <a:pt x="984" y="63082"/>
                  </a:lnTo>
                  <a:lnTo>
                    <a:pt x="0" y="52587"/>
                  </a:lnTo>
                  <a:lnTo>
                    <a:pt x="324" y="42252"/>
                  </a:lnTo>
                  <a:lnTo>
                    <a:pt x="2063" y="32385"/>
                  </a:lnTo>
                  <a:lnTo>
                    <a:pt x="5123" y="23132"/>
                  </a:lnTo>
                  <a:lnTo>
                    <a:pt x="9355" y="14955"/>
                  </a:lnTo>
                  <a:lnTo>
                    <a:pt x="15272" y="8013"/>
                  </a:lnTo>
                  <a:lnTo>
                    <a:pt x="25626" y="2816"/>
                  </a:lnTo>
                  <a:lnTo>
                    <a:pt x="4500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3625412" y="3491321"/>
              <a:ext cx="72263" cy="255114"/>
            </a:xfrm>
            <a:custGeom>
              <a:avLst/>
              <a:gdLst/>
              <a:ahLst/>
              <a:cxnLst/>
              <a:rect l="0" t="0" r="0" b="0"/>
              <a:pathLst>
                <a:path w="72263" h="255114">
                  <a:moveTo>
                    <a:pt x="51205" y="255113"/>
                  </a:moveTo>
                  <a:lnTo>
                    <a:pt x="45404" y="246245"/>
                  </a:lnTo>
                  <a:lnTo>
                    <a:pt x="40480" y="237258"/>
                  </a:lnTo>
                  <a:lnTo>
                    <a:pt x="35977" y="227267"/>
                  </a:lnTo>
                  <a:lnTo>
                    <a:pt x="31756" y="216459"/>
                  </a:lnTo>
                  <a:lnTo>
                    <a:pt x="27742" y="205296"/>
                  </a:lnTo>
                  <a:lnTo>
                    <a:pt x="23881" y="194086"/>
                  </a:lnTo>
                  <a:lnTo>
                    <a:pt x="20129" y="182802"/>
                  </a:lnTo>
                  <a:lnTo>
                    <a:pt x="16454" y="171168"/>
                  </a:lnTo>
                  <a:lnTo>
                    <a:pt x="12836" y="159049"/>
                  </a:lnTo>
                  <a:lnTo>
                    <a:pt x="9423" y="146454"/>
                  </a:lnTo>
                  <a:lnTo>
                    <a:pt x="6511" y="133460"/>
                  </a:lnTo>
                  <a:lnTo>
                    <a:pt x="4220" y="120158"/>
                  </a:lnTo>
                  <a:lnTo>
                    <a:pt x="2513" y="106632"/>
                  </a:lnTo>
                  <a:lnTo>
                    <a:pt x="1285" y="92945"/>
                  </a:lnTo>
                  <a:lnTo>
                    <a:pt x="425" y="79150"/>
                  </a:lnTo>
                  <a:lnTo>
                    <a:pt x="0" y="65447"/>
                  </a:lnTo>
                  <a:lnTo>
                    <a:pt x="239" y="52166"/>
                  </a:lnTo>
                  <a:lnTo>
                    <a:pt x="1227" y="39468"/>
                  </a:lnTo>
                  <a:lnTo>
                    <a:pt x="3383" y="27823"/>
                  </a:lnTo>
                  <a:lnTo>
                    <a:pt x="7498" y="18060"/>
                  </a:lnTo>
                  <a:lnTo>
                    <a:pt x="13819" y="10464"/>
                  </a:lnTo>
                  <a:lnTo>
                    <a:pt x="21906" y="5026"/>
                  </a:lnTo>
                  <a:lnTo>
                    <a:pt x="31900" y="1275"/>
                  </a:lnTo>
                  <a:lnTo>
                    <a:pt x="46916" y="0"/>
                  </a:lnTo>
                  <a:lnTo>
                    <a:pt x="72262" y="24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613446" y="3630620"/>
              <a:ext cx="73700" cy="2"/>
            </a:xfrm>
            <a:custGeom>
              <a:avLst/>
              <a:gdLst/>
              <a:ahLst/>
              <a:cxnLst/>
              <a:rect l="0" t="0" r="0" b="0"/>
              <a:pathLst>
                <a:path w="73700" h="2">
                  <a:moveTo>
                    <a:pt x="73699" y="1"/>
                  </a:moveTo>
                  <a:lnTo>
                    <a:pt x="61910" y="1"/>
                  </a:lnTo>
                  <a:lnTo>
                    <a:pt x="49477" y="0"/>
                  </a:lnTo>
                  <a:lnTo>
                    <a:pt x="31389" y="1"/>
                  </a:lnTo>
                  <a:lnTo>
                    <a:pt x="0" y="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724801" y="3601487"/>
              <a:ext cx="130801" cy="155476"/>
            </a:xfrm>
            <a:custGeom>
              <a:avLst/>
              <a:gdLst/>
              <a:ahLst/>
              <a:cxnLst/>
              <a:rect l="0" t="0" r="0" b="0"/>
              <a:pathLst>
                <a:path w="130801" h="155476">
                  <a:moveTo>
                    <a:pt x="14987" y="102833"/>
                  </a:moveTo>
                  <a:lnTo>
                    <a:pt x="23721" y="99832"/>
                  </a:lnTo>
                  <a:lnTo>
                    <a:pt x="31427" y="96410"/>
                  </a:lnTo>
                  <a:lnTo>
                    <a:pt x="38825" y="92208"/>
                  </a:lnTo>
                  <a:lnTo>
                    <a:pt x="45913" y="87136"/>
                  </a:lnTo>
                  <a:lnTo>
                    <a:pt x="52444" y="81006"/>
                  </a:lnTo>
                  <a:lnTo>
                    <a:pt x="58307" y="73822"/>
                  </a:lnTo>
                  <a:lnTo>
                    <a:pt x="63226" y="65735"/>
                  </a:lnTo>
                  <a:lnTo>
                    <a:pt x="66699" y="56940"/>
                  </a:lnTo>
                  <a:lnTo>
                    <a:pt x="68583" y="47625"/>
                  </a:lnTo>
                  <a:lnTo>
                    <a:pt x="68882" y="38100"/>
                  </a:lnTo>
                  <a:lnTo>
                    <a:pt x="67569" y="28787"/>
                  </a:lnTo>
                  <a:lnTo>
                    <a:pt x="64794" y="19910"/>
                  </a:lnTo>
                  <a:lnTo>
                    <a:pt x="60661" y="11985"/>
                  </a:lnTo>
                  <a:lnTo>
                    <a:pt x="55146" y="5873"/>
                  </a:lnTo>
                  <a:lnTo>
                    <a:pt x="48370" y="1882"/>
                  </a:lnTo>
                  <a:lnTo>
                    <a:pt x="40721" y="0"/>
                  </a:lnTo>
                  <a:lnTo>
                    <a:pt x="32748" y="166"/>
                  </a:lnTo>
                  <a:lnTo>
                    <a:pt x="24805" y="2136"/>
                  </a:lnTo>
                  <a:lnTo>
                    <a:pt x="17356" y="5880"/>
                  </a:lnTo>
                  <a:lnTo>
                    <a:pt x="11039" y="11659"/>
                  </a:lnTo>
                  <a:lnTo>
                    <a:pt x="6095" y="19426"/>
                  </a:lnTo>
                  <a:lnTo>
                    <a:pt x="2591" y="28724"/>
                  </a:lnTo>
                  <a:lnTo>
                    <a:pt x="597" y="38873"/>
                  </a:lnTo>
                  <a:lnTo>
                    <a:pt x="0" y="49400"/>
                  </a:lnTo>
                  <a:lnTo>
                    <a:pt x="715" y="60060"/>
                  </a:lnTo>
                  <a:lnTo>
                    <a:pt x="2781" y="70742"/>
                  </a:lnTo>
                  <a:lnTo>
                    <a:pt x="6093" y="81402"/>
                  </a:lnTo>
                  <a:lnTo>
                    <a:pt x="10433" y="91865"/>
                  </a:lnTo>
                  <a:lnTo>
                    <a:pt x="15562" y="101824"/>
                  </a:lnTo>
                  <a:lnTo>
                    <a:pt x="21274" y="111153"/>
                  </a:lnTo>
                  <a:lnTo>
                    <a:pt x="27566" y="119723"/>
                  </a:lnTo>
                  <a:lnTo>
                    <a:pt x="34621" y="127334"/>
                  </a:lnTo>
                  <a:lnTo>
                    <a:pt x="42484" y="133968"/>
                  </a:lnTo>
                  <a:lnTo>
                    <a:pt x="51222" y="139592"/>
                  </a:lnTo>
                  <a:lnTo>
                    <a:pt x="60998" y="144080"/>
                  </a:lnTo>
                  <a:lnTo>
                    <a:pt x="71787" y="147470"/>
                  </a:lnTo>
                  <a:lnTo>
                    <a:pt x="83020" y="149941"/>
                  </a:lnTo>
                  <a:lnTo>
                    <a:pt x="94887" y="151958"/>
                  </a:lnTo>
                  <a:lnTo>
                    <a:pt x="109547" y="153702"/>
                  </a:lnTo>
                  <a:lnTo>
                    <a:pt x="130800" y="1554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866375" y="3641149"/>
              <a:ext cx="105041" cy="106922"/>
            </a:xfrm>
            <a:custGeom>
              <a:avLst/>
              <a:gdLst/>
              <a:ahLst/>
              <a:cxnLst/>
              <a:rect l="0" t="0" r="0" b="0"/>
              <a:pathLst>
                <a:path w="105041" h="106922">
                  <a:moveTo>
                    <a:pt x="52397" y="0"/>
                  </a:moveTo>
                  <a:lnTo>
                    <a:pt x="40864" y="201"/>
                  </a:lnTo>
                  <a:lnTo>
                    <a:pt x="31655" y="2122"/>
                  </a:lnTo>
                  <a:lnTo>
                    <a:pt x="23946" y="6011"/>
                  </a:lnTo>
                  <a:lnTo>
                    <a:pt x="17364" y="11590"/>
                  </a:lnTo>
                  <a:lnTo>
                    <a:pt x="11654" y="18540"/>
                  </a:lnTo>
                  <a:lnTo>
                    <a:pt x="6611" y="26534"/>
                  </a:lnTo>
                  <a:lnTo>
                    <a:pt x="2548" y="35133"/>
                  </a:lnTo>
                  <a:lnTo>
                    <a:pt x="249" y="43806"/>
                  </a:lnTo>
                  <a:lnTo>
                    <a:pt x="0" y="52259"/>
                  </a:lnTo>
                  <a:lnTo>
                    <a:pt x="1629" y="60405"/>
                  </a:lnTo>
                  <a:lnTo>
                    <a:pt x="4782" y="68261"/>
                  </a:lnTo>
                  <a:lnTo>
                    <a:pt x="9091" y="75877"/>
                  </a:lnTo>
                  <a:lnTo>
                    <a:pt x="14407" y="83146"/>
                  </a:lnTo>
                  <a:lnTo>
                    <a:pt x="20791" y="89808"/>
                  </a:lnTo>
                  <a:lnTo>
                    <a:pt x="28191" y="95764"/>
                  </a:lnTo>
                  <a:lnTo>
                    <a:pt x="36446" y="100747"/>
                  </a:lnTo>
                  <a:lnTo>
                    <a:pt x="45365" y="104265"/>
                  </a:lnTo>
                  <a:lnTo>
                    <a:pt x="54764" y="106187"/>
                  </a:lnTo>
                  <a:lnTo>
                    <a:pt x="64242" y="106847"/>
                  </a:lnTo>
                  <a:lnTo>
                    <a:pt x="74209" y="106921"/>
                  </a:lnTo>
                  <a:lnTo>
                    <a:pt x="86655" y="106415"/>
                  </a:lnTo>
                  <a:lnTo>
                    <a:pt x="10504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992472" y="3483221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2"/>
                  </a:lnTo>
                  <a:lnTo>
                    <a:pt x="178" y="46624"/>
                  </a:lnTo>
                  <a:lnTo>
                    <a:pt x="826" y="59284"/>
                  </a:lnTo>
                  <a:lnTo>
                    <a:pt x="2074" y="72340"/>
                  </a:lnTo>
                  <a:lnTo>
                    <a:pt x="3727" y="85691"/>
                  </a:lnTo>
                  <a:lnTo>
                    <a:pt x="5375" y="99257"/>
                  </a:lnTo>
                  <a:lnTo>
                    <a:pt x="6783" y="112972"/>
                  </a:lnTo>
                  <a:lnTo>
                    <a:pt x="8048" y="126791"/>
                  </a:lnTo>
                  <a:lnTo>
                    <a:pt x="9504" y="140681"/>
                  </a:lnTo>
                  <a:lnTo>
                    <a:pt x="11336" y="154624"/>
                  </a:lnTo>
                  <a:lnTo>
                    <a:pt x="13566" y="168768"/>
                  </a:lnTo>
                  <a:lnTo>
                    <a:pt x="16143" y="183410"/>
                  </a:lnTo>
                  <a:lnTo>
                    <a:pt x="18989" y="198662"/>
                  </a:lnTo>
                  <a:lnTo>
                    <a:pt x="22037" y="214160"/>
                  </a:lnTo>
                  <a:lnTo>
                    <a:pt x="25230" y="229185"/>
                  </a:lnTo>
                  <a:lnTo>
                    <a:pt x="28518" y="243350"/>
                  </a:lnTo>
                  <a:lnTo>
                    <a:pt x="31720" y="256173"/>
                  </a:lnTo>
                  <a:lnTo>
                    <a:pt x="34831" y="268169"/>
                  </a:lnTo>
                  <a:lnTo>
                    <a:pt x="38120" y="280387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3887187" y="3556921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31585"/>
                  </a:moveTo>
                  <a:lnTo>
                    <a:pt x="180711" y="28652"/>
                  </a:lnTo>
                  <a:lnTo>
                    <a:pt x="172365" y="25869"/>
                  </a:lnTo>
                  <a:lnTo>
                    <a:pt x="163662" y="22970"/>
                  </a:lnTo>
                  <a:lnTo>
                    <a:pt x="154369" y="19930"/>
                  </a:lnTo>
                  <a:lnTo>
                    <a:pt x="144225" y="16765"/>
                  </a:lnTo>
                  <a:lnTo>
                    <a:pt x="133180" y="13505"/>
                  </a:lnTo>
                  <a:lnTo>
                    <a:pt x="121340" y="10340"/>
                  </a:lnTo>
                  <a:lnTo>
                    <a:pt x="108870" y="7597"/>
                  </a:lnTo>
                  <a:lnTo>
                    <a:pt x="95928" y="5422"/>
                  </a:lnTo>
                  <a:lnTo>
                    <a:pt x="82645" y="3792"/>
                  </a:lnTo>
                  <a:lnTo>
                    <a:pt x="69123" y="2616"/>
                  </a:lnTo>
                  <a:lnTo>
                    <a:pt x="55453" y="1787"/>
                  </a:lnTo>
                  <a:lnTo>
                    <a:pt x="42295" y="1212"/>
                  </a:lnTo>
                  <a:lnTo>
                    <a:pt x="29580" y="755"/>
                  </a:lnTo>
                  <a:lnTo>
                    <a:pt x="16193" y="37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4" name="Freeform 153"/>
          <p:cNvSpPr/>
          <p:nvPr/>
        </p:nvSpPr>
        <p:spPr>
          <a:xfrm>
            <a:off x="2605211" y="5264314"/>
            <a:ext cx="1800374" cy="84130"/>
          </a:xfrm>
          <a:custGeom>
            <a:avLst/>
            <a:gdLst/>
            <a:ahLst/>
            <a:cxnLst/>
            <a:rect l="0" t="0" r="0" b="0"/>
            <a:pathLst>
              <a:path w="1800374" h="84130">
                <a:moveTo>
                  <a:pt x="1800373" y="52643"/>
                </a:moveTo>
                <a:lnTo>
                  <a:pt x="1791505" y="55510"/>
                </a:lnTo>
                <a:lnTo>
                  <a:pt x="1782518" y="57652"/>
                </a:lnTo>
                <a:lnTo>
                  <a:pt x="1772522" y="59255"/>
                </a:lnTo>
                <a:lnTo>
                  <a:pt x="1761541" y="60435"/>
                </a:lnTo>
                <a:lnTo>
                  <a:pt x="1749730" y="61284"/>
                </a:lnTo>
                <a:lnTo>
                  <a:pt x="1737272" y="61882"/>
                </a:lnTo>
                <a:lnTo>
                  <a:pt x="1724334" y="62295"/>
                </a:lnTo>
                <a:lnTo>
                  <a:pt x="1711053" y="62580"/>
                </a:lnTo>
                <a:lnTo>
                  <a:pt x="1697531" y="62774"/>
                </a:lnTo>
                <a:lnTo>
                  <a:pt x="1683843" y="62904"/>
                </a:lnTo>
                <a:lnTo>
                  <a:pt x="1670041" y="62992"/>
                </a:lnTo>
                <a:lnTo>
                  <a:pt x="1656162" y="63051"/>
                </a:lnTo>
                <a:lnTo>
                  <a:pt x="1642230" y="63091"/>
                </a:lnTo>
                <a:lnTo>
                  <a:pt x="1628263" y="63118"/>
                </a:lnTo>
                <a:lnTo>
                  <a:pt x="1614273" y="63136"/>
                </a:lnTo>
                <a:lnTo>
                  <a:pt x="1600267" y="63148"/>
                </a:lnTo>
                <a:lnTo>
                  <a:pt x="1586251" y="63156"/>
                </a:lnTo>
                <a:lnTo>
                  <a:pt x="1572227" y="63161"/>
                </a:lnTo>
                <a:lnTo>
                  <a:pt x="1558199" y="63165"/>
                </a:lnTo>
                <a:lnTo>
                  <a:pt x="1544167" y="63167"/>
                </a:lnTo>
                <a:lnTo>
                  <a:pt x="1530133" y="63168"/>
                </a:lnTo>
                <a:lnTo>
                  <a:pt x="1516097" y="63169"/>
                </a:lnTo>
                <a:lnTo>
                  <a:pt x="1502062" y="63170"/>
                </a:lnTo>
                <a:lnTo>
                  <a:pt x="1488025" y="63170"/>
                </a:lnTo>
                <a:lnTo>
                  <a:pt x="1473988" y="63171"/>
                </a:lnTo>
                <a:lnTo>
                  <a:pt x="1459950" y="63171"/>
                </a:lnTo>
                <a:lnTo>
                  <a:pt x="1445917" y="63167"/>
                </a:lnTo>
                <a:lnTo>
                  <a:pt x="1432052" y="62994"/>
                </a:lnTo>
                <a:lnTo>
                  <a:pt x="1418663" y="62345"/>
                </a:lnTo>
                <a:lnTo>
                  <a:pt x="1405879" y="61102"/>
                </a:lnTo>
                <a:lnTo>
                  <a:pt x="1393665" y="59621"/>
                </a:lnTo>
                <a:lnTo>
                  <a:pt x="1381924" y="58622"/>
                </a:lnTo>
                <a:lnTo>
                  <a:pt x="1370537" y="58468"/>
                </a:lnTo>
                <a:lnTo>
                  <a:pt x="1359246" y="59028"/>
                </a:lnTo>
                <a:lnTo>
                  <a:pt x="1347664" y="59867"/>
                </a:lnTo>
                <a:lnTo>
                  <a:pt x="1335612" y="60697"/>
                </a:lnTo>
                <a:lnTo>
                  <a:pt x="1323244" y="61558"/>
                </a:lnTo>
                <a:lnTo>
                  <a:pt x="1310942" y="62735"/>
                </a:lnTo>
                <a:lnTo>
                  <a:pt x="1298922" y="64370"/>
                </a:lnTo>
                <a:lnTo>
                  <a:pt x="1287070" y="66298"/>
                </a:lnTo>
                <a:lnTo>
                  <a:pt x="1275048" y="68138"/>
                </a:lnTo>
                <a:lnTo>
                  <a:pt x="1262663" y="69673"/>
                </a:lnTo>
                <a:lnTo>
                  <a:pt x="1249887" y="70856"/>
                </a:lnTo>
                <a:lnTo>
                  <a:pt x="1236771" y="71725"/>
                </a:lnTo>
                <a:lnTo>
                  <a:pt x="1223393" y="72349"/>
                </a:lnTo>
                <a:lnTo>
                  <a:pt x="1209984" y="72955"/>
                </a:lnTo>
                <a:lnTo>
                  <a:pt x="1196908" y="73901"/>
                </a:lnTo>
                <a:lnTo>
                  <a:pt x="1184338" y="75349"/>
                </a:lnTo>
                <a:lnTo>
                  <a:pt x="1172270" y="76966"/>
                </a:lnTo>
                <a:lnTo>
                  <a:pt x="1160627" y="78059"/>
                </a:lnTo>
                <a:lnTo>
                  <a:pt x="1149310" y="78281"/>
                </a:lnTo>
                <a:lnTo>
                  <a:pt x="1138235" y="77936"/>
                </a:lnTo>
                <a:lnTo>
                  <a:pt x="1127331" y="77773"/>
                </a:lnTo>
                <a:lnTo>
                  <a:pt x="1116543" y="78215"/>
                </a:lnTo>
                <a:lnTo>
                  <a:pt x="1105668" y="79193"/>
                </a:lnTo>
                <a:lnTo>
                  <a:pt x="1094374" y="80321"/>
                </a:lnTo>
                <a:lnTo>
                  <a:pt x="1082515" y="81342"/>
                </a:lnTo>
                <a:lnTo>
                  <a:pt x="1070108" y="82163"/>
                </a:lnTo>
                <a:lnTo>
                  <a:pt x="1057248" y="82782"/>
                </a:lnTo>
                <a:lnTo>
                  <a:pt x="1044039" y="83230"/>
                </a:lnTo>
                <a:lnTo>
                  <a:pt x="1030577" y="83546"/>
                </a:lnTo>
                <a:lnTo>
                  <a:pt x="1016934" y="83766"/>
                </a:lnTo>
                <a:lnTo>
                  <a:pt x="1003164" y="83916"/>
                </a:lnTo>
                <a:lnTo>
                  <a:pt x="989308" y="84018"/>
                </a:lnTo>
                <a:lnTo>
                  <a:pt x="975392" y="84087"/>
                </a:lnTo>
                <a:lnTo>
                  <a:pt x="961441" y="84129"/>
                </a:lnTo>
                <a:lnTo>
                  <a:pt x="947631" y="83988"/>
                </a:lnTo>
                <a:lnTo>
                  <a:pt x="934278" y="83360"/>
                </a:lnTo>
                <a:lnTo>
                  <a:pt x="921514" y="82126"/>
                </a:lnTo>
                <a:lnTo>
                  <a:pt x="909145" y="80483"/>
                </a:lnTo>
                <a:lnTo>
                  <a:pt x="896765" y="78841"/>
                </a:lnTo>
                <a:lnTo>
                  <a:pt x="884138" y="77442"/>
                </a:lnTo>
                <a:lnTo>
                  <a:pt x="871198" y="76352"/>
                </a:lnTo>
                <a:lnTo>
                  <a:pt x="857971" y="75546"/>
                </a:lnTo>
                <a:lnTo>
                  <a:pt x="844513" y="74969"/>
                </a:lnTo>
                <a:lnTo>
                  <a:pt x="830882" y="74564"/>
                </a:lnTo>
                <a:lnTo>
                  <a:pt x="817124" y="74286"/>
                </a:lnTo>
                <a:lnTo>
                  <a:pt x="803282" y="74091"/>
                </a:lnTo>
                <a:lnTo>
                  <a:pt x="789547" y="73788"/>
                </a:lnTo>
                <a:lnTo>
                  <a:pt x="776246" y="73052"/>
                </a:lnTo>
                <a:lnTo>
                  <a:pt x="763511" y="71750"/>
                </a:lnTo>
                <a:lnTo>
                  <a:pt x="750992" y="70230"/>
                </a:lnTo>
                <a:lnTo>
                  <a:pt x="737981" y="69203"/>
                </a:lnTo>
                <a:lnTo>
                  <a:pt x="724119" y="69027"/>
                </a:lnTo>
                <a:lnTo>
                  <a:pt x="709706" y="69403"/>
                </a:lnTo>
                <a:lnTo>
                  <a:pt x="695484" y="69587"/>
                </a:lnTo>
                <a:lnTo>
                  <a:pt x="681876" y="69157"/>
                </a:lnTo>
                <a:lnTo>
                  <a:pt x="668806" y="68189"/>
                </a:lnTo>
                <a:lnTo>
                  <a:pt x="655890" y="67067"/>
                </a:lnTo>
                <a:lnTo>
                  <a:pt x="642874" y="66045"/>
                </a:lnTo>
                <a:lnTo>
                  <a:pt x="629828" y="65053"/>
                </a:lnTo>
                <a:lnTo>
                  <a:pt x="617055" y="63788"/>
                </a:lnTo>
                <a:lnTo>
                  <a:pt x="604716" y="62088"/>
                </a:lnTo>
                <a:lnTo>
                  <a:pt x="592819" y="59948"/>
                </a:lnTo>
                <a:lnTo>
                  <a:pt x="581296" y="57433"/>
                </a:lnTo>
                <a:lnTo>
                  <a:pt x="570060" y="54631"/>
                </a:lnTo>
                <a:lnTo>
                  <a:pt x="558869" y="51783"/>
                </a:lnTo>
                <a:lnTo>
                  <a:pt x="547356" y="49258"/>
                </a:lnTo>
                <a:lnTo>
                  <a:pt x="535351" y="47227"/>
                </a:lnTo>
                <a:lnTo>
                  <a:pt x="523015" y="45525"/>
                </a:lnTo>
                <a:lnTo>
                  <a:pt x="510733" y="43768"/>
                </a:lnTo>
                <a:lnTo>
                  <a:pt x="498727" y="41732"/>
                </a:lnTo>
                <a:lnTo>
                  <a:pt x="486886" y="39362"/>
                </a:lnTo>
                <a:lnTo>
                  <a:pt x="474870" y="36692"/>
                </a:lnTo>
                <a:lnTo>
                  <a:pt x="462489" y="33786"/>
                </a:lnTo>
                <a:lnTo>
                  <a:pt x="449716" y="30868"/>
                </a:lnTo>
                <a:lnTo>
                  <a:pt x="436602" y="28297"/>
                </a:lnTo>
                <a:lnTo>
                  <a:pt x="423224" y="26233"/>
                </a:lnTo>
                <a:lnTo>
                  <a:pt x="409816" y="24510"/>
                </a:lnTo>
                <a:lnTo>
                  <a:pt x="396741" y="22739"/>
                </a:lnTo>
                <a:lnTo>
                  <a:pt x="384166" y="20697"/>
                </a:lnTo>
                <a:lnTo>
                  <a:pt x="371926" y="18494"/>
                </a:lnTo>
                <a:lnTo>
                  <a:pt x="359635" y="16469"/>
                </a:lnTo>
                <a:lnTo>
                  <a:pt x="347065" y="14809"/>
                </a:lnTo>
                <a:lnTo>
                  <a:pt x="334165" y="13542"/>
                </a:lnTo>
                <a:lnTo>
                  <a:pt x="320964" y="12617"/>
                </a:lnTo>
                <a:lnTo>
                  <a:pt x="307524" y="11960"/>
                </a:lnTo>
                <a:lnTo>
                  <a:pt x="293904" y="11502"/>
                </a:lnTo>
                <a:lnTo>
                  <a:pt x="280155" y="11187"/>
                </a:lnTo>
                <a:lnTo>
                  <a:pt x="266318" y="10967"/>
                </a:lnTo>
                <a:lnTo>
                  <a:pt x="252587" y="10649"/>
                </a:lnTo>
                <a:lnTo>
                  <a:pt x="239288" y="9903"/>
                </a:lnTo>
                <a:lnTo>
                  <a:pt x="226559" y="8588"/>
                </a:lnTo>
                <a:lnTo>
                  <a:pt x="214214" y="6891"/>
                </a:lnTo>
                <a:lnTo>
                  <a:pt x="201852" y="5213"/>
                </a:lnTo>
                <a:lnTo>
                  <a:pt x="189235" y="3791"/>
                </a:lnTo>
                <a:lnTo>
                  <a:pt x="176302" y="2685"/>
                </a:lnTo>
                <a:lnTo>
                  <a:pt x="163080" y="1868"/>
                </a:lnTo>
                <a:lnTo>
                  <a:pt x="149626" y="1283"/>
                </a:lnTo>
                <a:lnTo>
                  <a:pt x="135996" y="875"/>
                </a:lnTo>
                <a:lnTo>
                  <a:pt x="122240" y="592"/>
                </a:lnTo>
                <a:lnTo>
                  <a:pt x="108395" y="400"/>
                </a:lnTo>
                <a:lnTo>
                  <a:pt x="94488" y="269"/>
                </a:lnTo>
                <a:lnTo>
                  <a:pt x="80538" y="180"/>
                </a:lnTo>
                <a:lnTo>
                  <a:pt x="66573" y="121"/>
                </a:lnTo>
                <a:lnTo>
                  <a:pt x="53016" y="81"/>
                </a:lnTo>
                <a:lnTo>
                  <a:pt x="39246" y="50"/>
                </a:lnTo>
                <a:lnTo>
                  <a:pt x="22936" y="24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388E8E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3" name="Group 172"/>
          <p:cNvGrpSpPr/>
          <p:nvPr/>
        </p:nvGrpSpPr>
        <p:grpSpPr>
          <a:xfrm>
            <a:off x="2798409" y="5600502"/>
            <a:ext cx="2642653" cy="758053"/>
            <a:chOff x="2798409" y="5600502"/>
            <a:chExt cx="2642653" cy="758053"/>
          </a:xfrm>
        </p:grpSpPr>
        <p:sp>
          <p:nvSpPr>
            <p:cNvPr id="155" name="Freeform 154"/>
            <p:cNvSpPr/>
            <p:nvPr/>
          </p:nvSpPr>
          <p:spPr>
            <a:xfrm>
              <a:off x="2878029" y="5684730"/>
              <a:ext cx="15138" cy="336913"/>
            </a:xfrm>
            <a:custGeom>
              <a:avLst/>
              <a:gdLst/>
              <a:ahLst/>
              <a:cxnLst/>
              <a:rect l="0" t="0" r="0" b="0"/>
              <a:pathLst>
                <a:path w="15138" h="336913">
                  <a:moveTo>
                    <a:pt x="4608" y="0"/>
                  </a:moveTo>
                  <a:lnTo>
                    <a:pt x="1808" y="8802"/>
                  </a:lnTo>
                  <a:lnTo>
                    <a:pt x="306" y="17149"/>
                  </a:lnTo>
                  <a:lnTo>
                    <a:pt x="0" y="25861"/>
                  </a:lnTo>
                  <a:lnTo>
                    <a:pt x="679" y="35500"/>
                  </a:lnTo>
                  <a:lnTo>
                    <a:pt x="2147" y="46940"/>
                  </a:lnTo>
                  <a:lnTo>
                    <a:pt x="4212" y="60492"/>
                  </a:lnTo>
                  <a:lnTo>
                    <a:pt x="6548" y="75983"/>
                  </a:lnTo>
                  <a:lnTo>
                    <a:pt x="8723" y="93046"/>
                  </a:lnTo>
                  <a:lnTo>
                    <a:pt x="10512" y="111300"/>
                  </a:lnTo>
                  <a:lnTo>
                    <a:pt x="11879" y="130419"/>
                  </a:lnTo>
                  <a:lnTo>
                    <a:pt x="12879" y="150151"/>
                  </a:lnTo>
                  <a:lnTo>
                    <a:pt x="13589" y="170302"/>
                  </a:lnTo>
                  <a:lnTo>
                    <a:pt x="14084" y="190578"/>
                  </a:lnTo>
                  <a:lnTo>
                    <a:pt x="14425" y="210576"/>
                  </a:lnTo>
                  <a:lnTo>
                    <a:pt x="14657" y="230096"/>
                  </a:lnTo>
                  <a:lnTo>
                    <a:pt x="14814" y="248948"/>
                  </a:lnTo>
                  <a:lnTo>
                    <a:pt x="14938" y="269031"/>
                  </a:lnTo>
                  <a:lnTo>
                    <a:pt x="15039" y="295461"/>
                  </a:lnTo>
                  <a:lnTo>
                    <a:pt x="15137" y="336912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2798409" y="5606262"/>
              <a:ext cx="254988" cy="253442"/>
            </a:xfrm>
            <a:custGeom>
              <a:avLst/>
              <a:gdLst/>
              <a:ahLst/>
              <a:cxnLst/>
              <a:rect l="0" t="0" r="0" b="0"/>
              <a:pathLst>
                <a:path w="254988" h="253442">
                  <a:moveTo>
                    <a:pt x="0" y="88997"/>
                  </a:moveTo>
                  <a:lnTo>
                    <a:pt x="3000" y="80262"/>
                  </a:lnTo>
                  <a:lnTo>
                    <a:pt x="6423" y="72556"/>
                  </a:lnTo>
                  <a:lnTo>
                    <a:pt x="10619" y="65154"/>
                  </a:lnTo>
                  <a:lnTo>
                    <a:pt x="15519" y="57893"/>
                  </a:lnTo>
                  <a:lnTo>
                    <a:pt x="21001" y="50714"/>
                  </a:lnTo>
                  <a:lnTo>
                    <a:pt x="26940" y="43589"/>
                  </a:lnTo>
                  <a:lnTo>
                    <a:pt x="33547" y="36498"/>
                  </a:lnTo>
                  <a:lnTo>
                    <a:pt x="41342" y="29432"/>
                  </a:lnTo>
                  <a:lnTo>
                    <a:pt x="50514" y="22389"/>
                  </a:lnTo>
                  <a:lnTo>
                    <a:pt x="60943" y="15695"/>
                  </a:lnTo>
                  <a:lnTo>
                    <a:pt x="72392" y="9959"/>
                  </a:lnTo>
                  <a:lnTo>
                    <a:pt x="84610" y="5441"/>
                  </a:lnTo>
                  <a:lnTo>
                    <a:pt x="97220" y="2239"/>
                  </a:lnTo>
                  <a:lnTo>
                    <a:pt x="109751" y="457"/>
                  </a:lnTo>
                  <a:lnTo>
                    <a:pt x="121952" y="0"/>
                  </a:lnTo>
                  <a:lnTo>
                    <a:pt x="133770" y="642"/>
                  </a:lnTo>
                  <a:lnTo>
                    <a:pt x="145245" y="2128"/>
                  </a:lnTo>
                  <a:lnTo>
                    <a:pt x="156445" y="4237"/>
                  </a:lnTo>
                  <a:lnTo>
                    <a:pt x="167272" y="6954"/>
                  </a:lnTo>
                  <a:lnTo>
                    <a:pt x="177477" y="10456"/>
                  </a:lnTo>
                  <a:lnTo>
                    <a:pt x="186975" y="14779"/>
                  </a:lnTo>
                  <a:lnTo>
                    <a:pt x="195828" y="19987"/>
                  </a:lnTo>
                  <a:lnTo>
                    <a:pt x="204162" y="26240"/>
                  </a:lnTo>
                  <a:lnTo>
                    <a:pt x="212098" y="33524"/>
                  </a:lnTo>
                  <a:lnTo>
                    <a:pt x="219581" y="41687"/>
                  </a:lnTo>
                  <a:lnTo>
                    <a:pt x="226388" y="50537"/>
                  </a:lnTo>
                  <a:lnTo>
                    <a:pt x="232450" y="59897"/>
                  </a:lnTo>
                  <a:lnTo>
                    <a:pt x="237842" y="69621"/>
                  </a:lnTo>
                  <a:lnTo>
                    <a:pt x="242700" y="79601"/>
                  </a:lnTo>
                  <a:lnTo>
                    <a:pt x="247144" y="89758"/>
                  </a:lnTo>
                  <a:lnTo>
                    <a:pt x="250960" y="100036"/>
                  </a:lnTo>
                  <a:lnTo>
                    <a:pt x="253618" y="110396"/>
                  </a:lnTo>
                  <a:lnTo>
                    <a:pt x="254924" y="120820"/>
                  </a:lnTo>
                  <a:lnTo>
                    <a:pt x="254987" y="131618"/>
                  </a:lnTo>
                  <a:lnTo>
                    <a:pt x="254041" y="143394"/>
                  </a:lnTo>
                  <a:lnTo>
                    <a:pt x="252326" y="156380"/>
                  </a:lnTo>
                  <a:lnTo>
                    <a:pt x="249888" y="170018"/>
                  </a:lnTo>
                  <a:lnTo>
                    <a:pt x="246581" y="183180"/>
                  </a:lnTo>
                  <a:lnTo>
                    <a:pt x="242392" y="195245"/>
                  </a:lnTo>
                  <a:lnTo>
                    <a:pt x="237276" y="205955"/>
                  </a:lnTo>
                  <a:lnTo>
                    <a:pt x="231084" y="215150"/>
                  </a:lnTo>
                  <a:lnTo>
                    <a:pt x="223843" y="222922"/>
                  </a:lnTo>
                  <a:lnTo>
                    <a:pt x="215708" y="229515"/>
                  </a:lnTo>
                  <a:lnTo>
                    <a:pt x="206876" y="235201"/>
                  </a:lnTo>
                  <a:lnTo>
                    <a:pt x="197526" y="240216"/>
                  </a:lnTo>
                  <a:lnTo>
                    <a:pt x="187637" y="244589"/>
                  </a:lnTo>
                  <a:lnTo>
                    <a:pt x="177014" y="248155"/>
                  </a:lnTo>
                  <a:lnTo>
                    <a:pt x="165617" y="250884"/>
                  </a:lnTo>
                  <a:lnTo>
                    <a:pt x="153760" y="252693"/>
                  </a:lnTo>
                  <a:lnTo>
                    <a:pt x="140653" y="253441"/>
                  </a:lnTo>
                  <a:lnTo>
                    <a:pt x="122911" y="252077"/>
                  </a:lnTo>
                  <a:lnTo>
                    <a:pt x="94756" y="246924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2961904" y="5909413"/>
              <a:ext cx="183946" cy="189770"/>
            </a:xfrm>
            <a:custGeom>
              <a:avLst/>
              <a:gdLst/>
              <a:ahLst/>
              <a:cxnLst/>
              <a:rect l="0" t="0" r="0" b="0"/>
              <a:pathLst>
                <a:path w="183946" h="189770">
                  <a:moveTo>
                    <a:pt x="89188" y="91172"/>
                  </a:moveTo>
                  <a:lnTo>
                    <a:pt x="89188" y="79438"/>
                  </a:lnTo>
                  <a:lnTo>
                    <a:pt x="89188" y="68308"/>
                  </a:lnTo>
                  <a:lnTo>
                    <a:pt x="89179" y="56719"/>
                  </a:lnTo>
                  <a:lnTo>
                    <a:pt x="88833" y="44903"/>
                  </a:lnTo>
                  <a:lnTo>
                    <a:pt x="87537" y="33540"/>
                  </a:lnTo>
                  <a:lnTo>
                    <a:pt x="85021" y="23004"/>
                  </a:lnTo>
                  <a:lnTo>
                    <a:pt x="81024" y="13821"/>
                  </a:lnTo>
                  <a:lnTo>
                    <a:pt x="75135" y="6794"/>
                  </a:lnTo>
                  <a:lnTo>
                    <a:pt x="67330" y="2160"/>
                  </a:lnTo>
                  <a:lnTo>
                    <a:pt x="58361" y="0"/>
                  </a:lnTo>
                  <a:lnTo>
                    <a:pt x="49504" y="505"/>
                  </a:lnTo>
                  <a:lnTo>
                    <a:pt x="41479" y="3514"/>
                  </a:lnTo>
                  <a:lnTo>
                    <a:pt x="34300" y="8768"/>
                  </a:lnTo>
                  <a:lnTo>
                    <a:pt x="27564" y="16098"/>
                  </a:lnTo>
                  <a:lnTo>
                    <a:pt x="20969" y="25212"/>
                  </a:lnTo>
                  <a:lnTo>
                    <a:pt x="14692" y="35905"/>
                  </a:lnTo>
                  <a:lnTo>
                    <a:pt x="9294" y="48130"/>
                  </a:lnTo>
                  <a:lnTo>
                    <a:pt x="5032" y="61713"/>
                  </a:lnTo>
                  <a:lnTo>
                    <a:pt x="2017" y="76070"/>
                  </a:lnTo>
                  <a:lnTo>
                    <a:pt x="365" y="90320"/>
                  </a:lnTo>
                  <a:lnTo>
                    <a:pt x="0" y="103975"/>
                  </a:lnTo>
                  <a:lnTo>
                    <a:pt x="704" y="116922"/>
                  </a:lnTo>
                  <a:lnTo>
                    <a:pt x="2231" y="129231"/>
                  </a:lnTo>
                  <a:lnTo>
                    <a:pt x="4369" y="141025"/>
                  </a:lnTo>
                  <a:lnTo>
                    <a:pt x="7107" y="152269"/>
                  </a:lnTo>
                  <a:lnTo>
                    <a:pt x="10621" y="162762"/>
                  </a:lnTo>
                  <a:lnTo>
                    <a:pt x="14953" y="172437"/>
                  </a:lnTo>
                  <a:lnTo>
                    <a:pt x="20167" y="180733"/>
                  </a:lnTo>
                  <a:lnTo>
                    <a:pt x="26425" y="186563"/>
                  </a:lnTo>
                  <a:lnTo>
                    <a:pt x="33702" y="189547"/>
                  </a:lnTo>
                  <a:lnTo>
                    <a:pt x="41521" y="189769"/>
                  </a:lnTo>
                  <a:lnTo>
                    <a:pt x="49076" y="187416"/>
                  </a:lnTo>
                  <a:lnTo>
                    <a:pt x="55929" y="182872"/>
                  </a:lnTo>
                  <a:lnTo>
                    <a:pt x="62002" y="176604"/>
                  </a:lnTo>
                  <a:lnTo>
                    <a:pt x="67390" y="169052"/>
                  </a:lnTo>
                  <a:lnTo>
                    <a:pt x="72235" y="160570"/>
                  </a:lnTo>
                  <a:lnTo>
                    <a:pt x="76676" y="151269"/>
                  </a:lnTo>
                  <a:lnTo>
                    <a:pt x="80827" y="141042"/>
                  </a:lnTo>
                  <a:lnTo>
                    <a:pt x="84770" y="129901"/>
                  </a:lnTo>
                  <a:lnTo>
                    <a:pt x="88403" y="117979"/>
                  </a:lnTo>
                  <a:lnTo>
                    <a:pt x="91464" y="105443"/>
                  </a:lnTo>
                  <a:lnTo>
                    <a:pt x="93864" y="92548"/>
                  </a:lnTo>
                  <a:lnTo>
                    <a:pt x="95953" y="82750"/>
                  </a:lnTo>
                  <a:lnTo>
                    <a:pt x="98142" y="79995"/>
                  </a:lnTo>
                  <a:lnTo>
                    <a:pt x="100407" y="82552"/>
                  </a:lnTo>
                  <a:lnTo>
                    <a:pt x="102994" y="88327"/>
                  </a:lnTo>
                  <a:lnTo>
                    <a:pt x="106275" y="95988"/>
                  </a:lnTo>
                  <a:lnTo>
                    <a:pt x="110384" y="104745"/>
                  </a:lnTo>
                  <a:lnTo>
                    <a:pt x="115583" y="113661"/>
                  </a:lnTo>
                  <a:lnTo>
                    <a:pt x="122345" y="121552"/>
                  </a:lnTo>
                  <a:lnTo>
                    <a:pt x="130767" y="127875"/>
                  </a:lnTo>
                  <a:lnTo>
                    <a:pt x="140234" y="132450"/>
                  </a:lnTo>
                  <a:lnTo>
                    <a:pt x="150640" y="135526"/>
                  </a:lnTo>
                  <a:lnTo>
                    <a:pt x="164018" y="136247"/>
                  </a:lnTo>
                  <a:lnTo>
                    <a:pt x="183945" y="133286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3123782" y="5884772"/>
              <a:ext cx="157287" cy="225694"/>
            </a:xfrm>
            <a:custGeom>
              <a:avLst/>
              <a:gdLst/>
              <a:ahLst/>
              <a:cxnLst/>
              <a:rect l="0" t="0" r="0" b="0"/>
              <a:pathLst>
                <a:path w="157287" h="225694">
                  <a:moveTo>
                    <a:pt x="116824" y="0"/>
                  </a:moveTo>
                  <a:lnTo>
                    <a:pt x="105156" y="67"/>
                  </a:lnTo>
                  <a:lnTo>
                    <a:pt x="94667" y="707"/>
                  </a:lnTo>
                  <a:lnTo>
                    <a:pt x="84370" y="2008"/>
                  </a:lnTo>
                  <a:lnTo>
                    <a:pt x="74241" y="4040"/>
                  </a:lnTo>
                  <a:lnTo>
                    <a:pt x="64546" y="7005"/>
                  </a:lnTo>
                  <a:lnTo>
                    <a:pt x="55409" y="10925"/>
                  </a:lnTo>
                  <a:lnTo>
                    <a:pt x="46807" y="15675"/>
                  </a:lnTo>
                  <a:lnTo>
                    <a:pt x="38645" y="21078"/>
                  </a:lnTo>
                  <a:lnTo>
                    <a:pt x="30825" y="26974"/>
                  </a:lnTo>
                  <a:lnTo>
                    <a:pt x="23422" y="33389"/>
                  </a:lnTo>
                  <a:lnTo>
                    <a:pt x="16669" y="40526"/>
                  </a:lnTo>
                  <a:lnTo>
                    <a:pt x="10652" y="48439"/>
                  </a:lnTo>
                  <a:lnTo>
                    <a:pt x="5628" y="57040"/>
                  </a:lnTo>
                  <a:lnTo>
                    <a:pt x="2084" y="66193"/>
                  </a:lnTo>
                  <a:lnTo>
                    <a:pt x="157" y="75749"/>
                  </a:lnTo>
                  <a:lnTo>
                    <a:pt x="0" y="85268"/>
                  </a:lnTo>
                  <a:lnTo>
                    <a:pt x="1939" y="94046"/>
                  </a:lnTo>
                  <a:lnTo>
                    <a:pt x="5953" y="101755"/>
                  </a:lnTo>
                  <a:lnTo>
                    <a:pt x="11902" y="108252"/>
                  </a:lnTo>
                  <a:lnTo>
                    <a:pt x="19707" y="113399"/>
                  </a:lnTo>
                  <a:lnTo>
                    <a:pt x="29135" y="117263"/>
                  </a:lnTo>
                  <a:lnTo>
                    <a:pt x="39700" y="119893"/>
                  </a:lnTo>
                  <a:lnTo>
                    <a:pt x="50775" y="121226"/>
                  </a:lnTo>
                  <a:lnTo>
                    <a:pt x="61959" y="121363"/>
                  </a:lnTo>
                  <a:lnTo>
                    <a:pt x="73077" y="121001"/>
                  </a:lnTo>
                  <a:lnTo>
                    <a:pt x="84074" y="121293"/>
                  </a:lnTo>
                  <a:lnTo>
                    <a:pt x="94949" y="122832"/>
                  </a:lnTo>
                  <a:lnTo>
                    <a:pt x="105557" y="125683"/>
                  </a:lnTo>
                  <a:lnTo>
                    <a:pt x="115615" y="129666"/>
                  </a:lnTo>
                  <a:lnTo>
                    <a:pt x="125009" y="134536"/>
                  </a:lnTo>
                  <a:lnTo>
                    <a:pt x="133623" y="140230"/>
                  </a:lnTo>
                  <a:lnTo>
                    <a:pt x="141264" y="146867"/>
                  </a:lnTo>
                  <a:lnTo>
                    <a:pt x="147908" y="154437"/>
                  </a:lnTo>
                  <a:lnTo>
                    <a:pt x="153200" y="162806"/>
                  </a:lnTo>
                  <a:lnTo>
                    <a:pt x="156401" y="171800"/>
                  </a:lnTo>
                  <a:lnTo>
                    <a:pt x="157286" y="181250"/>
                  </a:lnTo>
                  <a:lnTo>
                    <a:pt x="155932" y="190697"/>
                  </a:lnTo>
                  <a:lnTo>
                    <a:pt x="152439" y="199427"/>
                  </a:lnTo>
                  <a:lnTo>
                    <a:pt x="147086" y="207104"/>
                  </a:lnTo>
                  <a:lnTo>
                    <a:pt x="140088" y="213580"/>
                  </a:lnTo>
                  <a:lnTo>
                    <a:pt x="131504" y="218712"/>
                  </a:lnTo>
                  <a:lnTo>
                    <a:pt x="121517" y="222562"/>
                  </a:lnTo>
                  <a:lnTo>
                    <a:pt x="110559" y="225013"/>
                  </a:lnTo>
                  <a:lnTo>
                    <a:pt x="99214" y="225693"/>
                  </a:lnTo>
                  <a:lnTo>
                    <a:pt x="87849" y="224569"/>
                  </a:lnTo>
                  <a:lnTo>
                    <a:pt x="76681" y="222190"/>
                  </a:lnTo>
                  <a:lnTo>
                    <a:pt x="64571" y="219284"/>
                  </a:lnTo>
                  <a:lnTo>
                    <a:pt x="48223" y="215592"/>
                  </a:lnTo>
                  <a:lnTo>
                    <a:pt x="22067" y="21057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3324834" y="5600502"/>
              <a:ext cx="21058" cy="568540"/>
            </a:xfrm>
            <a:custGeom>
              <a:avLst/>
              <a:gdLst/>
              <a:ahLst/>
              <a:cxnLst/>
              <a:rect l="0" t="0" r="0" b="0"/>
              <a:pathLst>
                <a:path w="21058" h="568540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6"/>
                  </a:lnTo>
                  <a:lnTo>
                    <a:pt x="0" y="50842"/>
                  </a:lnTo>
                  <a:lnTo>
                    <a:pt x="0" y="67115"/>
                  </a:lnTo>
                  <a:lnTo>
                    <a:pt x="0" y="85344"/>
                  </a:lnTo>
                  <a:lnTo>
                    <a:pt x="0" y="105271"/>
                  </a:lnTo>
                  <a:lnTo>
                    <a:pt x="0" y="126537"/>
                  </a:lnTo>
                  <a:lnTo>
                    <a:pt x="0" y="148799"/>
                  </a:lnTo>
                  <a:lnTo>
                    <a:pt x="0" y="171778"/>
                  </a:lnTo>
                  <a:lnTo>
                    <a:pt x="0" y="195262"/>
                  </a:lnTo>
                  <a:lnTo>
                    <a:pt x="4" y="219080"/>
                  </a:lnTo>
                  <a:lnTo>
                    <a:pt x="178" y="242632"/>
                  </a:lnTo>
                  <a:lnTo>
                    <a:pt x="825" y="264920"/>
                  </a:lnTo>
                  <a:lnTo>
                    <a:pt x="2074" y="285513"/>
                  </a:lnTo>
                  <a:lnTo>
                    <a:pt x="3727" y="304798"/>
                  </a:lnTo>
                  <a:lnTo>
                    <a:pt x="5375" y="323672"/>
                  </a:lnTo>
                  <a:lnTo>
                    <a:pt x="6778" y="342701"/>
                  </a:lnTo>
                  <a:lnTo>
                    <a:pt x="7871" y="361773"/>
                  </a:lnTo>
                  <a:lnTo>
                    <a:pt x="8679" y="380292"/>
                  </a:lnTo>
                  <a:lnTo>
                    <a:pt x="9257" y="397947"/>
                  </a:lnTo>
                  <a:lnTo>
                    <a:pt x="9661" y="414889"/>
                  </a:lnTo>
                  <a:lnTo>
                    <a:pt x="9941" y="431559"/>
                  </a:lnTo>
                  <a:lnTo>
                    <a:pt x="10132" y="448248"/>
                  </a:lnTo>
                  <a:lnTo>
                    <a:pt x="10262" y="464914"/>
                  </a:lnTo>
                  <a:lnTo>
                    <a:pt x="10350" y="481270"/>
                  </a:lnTo>
                  <a:lnTo>
                    <a:pt x="10413" y="497154"/>
                  </a:lnTo>
                  <a:lnTo>
                    <a:pt x="10654" y="512156"/>
                  </a:lnTo>
                  <a:lnTo>
                    <a:pt x="11587" y="527128"/>
                  </a:lnTo>
                  <a:lnTo>
                    <a:pt x="14411" y="544500"/>
                  </a:lnTo>
                  <a:lnTo>
                    <a:pt x="21057" y="56853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3198492" y="5842658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0"/>
                  </a:moveTo>
                  <a:lnTo>
                    <a:pt x="219824" y="0"/>
                  </a:lnTo>
                  <a:lnTo>
                    <a:pt x="208055" y="0"/>
                  </a:lnTo>
                  <a:lnTo>
                    <a:pt x="195165" y="0"/>
                  </a:lnTo>
                  <a:lnTo>
                    <a:pt x="181317" y="0"/>
                  </a:lnTo>
                  <a:lnTo>
                    <a:pt x="166989" y="0"/>
                  </a:lnTo>
                  <a:lnTo>
                    <a:pt x="152520" y="4"/>
                  </a:lnTo>
                  <a:lnTo>
                    <a:pt x="138069" y="177"/>
                  </a:lnTo>
                  <a:lnTo>
                    <a:pt x="123693" y="825"/>
                  </a:lnTo>
                  <a:lnTo>
                    <a:pt x="109399" y="2074"/>
                  </a:lnTo>
                  <a:lnTo>
                    <a:pt x="95174" y="3727"/>
                  </a:lnTo>
                  <a:lnTo>
                    <a:pt x="81005" y="5375"/>
                  </a:lnTo>
                  <a:lnTo>
                    <a:pt x="66888" y="6778"/>
                  </a:lnTo>
                  <a:lnTo>
                    <a:pt x="53228" y="7874"/>
                  </a:lnTo>
                  <a:lnTo>
                    <a:pt x="39377" y="8801"/>
                  </a:lnTo>
                  <a:lnTo>
                    <a:pt x="23000" y="964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3609642" y="5871150"/>
              <a:ext cx="169944" cy="413003"/>
            </a:xfrm>
            <a:custGeom>
              <a:avLst/>
              <a:gdLst/>
              <a:ahLst/>
              <a:cxnLst/>
              <a:rect l="0" t="0" r="0" b="0"/>
              <a:pathLst>
                <a:path w="169944" h="413003">
                  <a:moveTo>
                    <a:pt x="41575" y="213663"/>
                  </a:moveTo>
                  <a:lnTo>
                    <a:pt x="41575" y="228332"/>
                  </a:lnTo>
                  <a:lnTo>
                    <a:pt x="41575" y="242243"/>
                  </a:lnTo>
                  <a:lnTo>
                    <a:pt x="41575" y="256741"/>
                  </a:lnTo>
                  <a:lnTo>
                    <a:pt x="41575" y="271943"/>
                  </a:lnTo>
                  <a:lnTo>
                    <a:pt x="41575" y="287768"/>
                  </a:lnTo>
                  <a:lnTo>
                    <a:pt x="41575" y="304083"/>
                  </a:lnTo>
                  <a:lnTo>
                    <a:pt x="41575" y="320600"/>
                  </a:lnTo>
                  <a:lnTo>
                    <a:pt x="41575" y="336909"/>
                  </a:lnTo>
                  <a:lnTo>
                    <a:pt x="41575" y="352799"/>
                  </a:lnTo>
                  <a:lnTo>
                    <a:pt x="41575" y="368247"/>
                  </a:lnTo>
                  <a:lnTo>
                    <a:pt x="41575" y="383314"/>
                  </a:lnTo>
                  <a:lnTo>
                    <a:pt x="41553" y="397995"/>
                  </a:lnTo>
                  <a:lnTo>
                    <a:pt x="40753" y="409326"/>
                  </a:lnTo>
                  <a:lnTo>
                    <a:pt x="38608" y="413002"/>
                  </a:lnTo>
                  <a:lnTo>
                    <a:pt x="35915" y="409324"/>
                  </a:lnTo>
                  <a:lnTo>
                    <a:pt x="33007" y="400121"/>
                  </a:lnTo>
                  <a:lnTo>
                    <a:pt x="30121" y="387392"/>
                  </a:lnTo>
                  <a:lnTo>
                    <a:pt x="27593" y="372985"/>
                  </a:lnTo>
                  <a:lnTo>
                    <a:pt x="25571" y="358022"/>
                  </a:lnTo>
                  <a:lnTo>
                    <a:pt x="23883" y="343184"/>
                  </a:lnTo>
                  <a:lnTo>
                    <a:pt x="22138" y="328968"/>
                  </a:lnTo>
                  <a:lnTo>
                    <a:pt x="20111" y="315535"/>
                  </a:lnTo>
                  <a:lnTo>
                    <a:pt x="17749" y="302507"/>
                  </a:lnTo>
                  <a:lnTo>
                    <a:pt x="15084" y="289134"/>
                  </a:lnTo>
                  <a:lnTo>
                    <a:pt x="12181" y="275017"/>
                  </a:lnTo>
                  <a:lnTo>
                    <a:pt x="9266" y="260259"/>
                  </a:lnTo>
                  <a:lnTo>
                    <a:pt x="6696" y="245270"/>
                  </a:lnTo>
                  <a:lnTo>
                    <a:pt x="4638" y="230329"/>
                  </a:lnTo>
                  <a:lnTo>
                    <a:pt x="3089" y="215380"/>
                  </a:lnTo>
                  <a:lnTo>
                    <a:pt x="1968" y="200131"/>
                  </a:lnTo>
                  <a:lnTo>
                    <a:pt x="1175" y="184429"/>
                  </a:lnTo>
                  <a:lnTo>
                    <a:pt x="625" y="168275"/>
                  </a:lnTo>
                  <a:lnTo>
                    <a:pt x="248" y="151739"/>
                  </a:lnTo>
                  <a:lnTo>
                    <a:pt x="0" y="134915"/>
                  </a:lnTo>
                  <a:lnTo>
                    <a:pt x="171" y="118210"/>
                  </a:lnTo>
                  <a:lnTo>
                    <a:pt x="1351" y="102300"/>
                  </a:lnTo>
                  <a:lnTo>
                    <a:pt x="3779" y="87496"/>
                  </a:lnTo>
                  <a:lnTo>
                    <a:pt x="7377" y="73929"/>
                  </a:lnTo>
                  <a:lnTo>
                    <a:pt x="11935" y="61729"/>
                  </a:lnTo>
                  <a:lnTo>
                    <a:pt x="17223" y="50818"/>
                  </a:lnTo>
                  <a:lnTo>
                    <a:pt x="23044" y="40980"/>
                  </a:lnTo>
                  <a:lnTo>
                    <a:pt x="29242" y="31971"/>
                  </a:lnTo>
                  <a:lnTo>
                    <a:pt x="35713" y="23578"/>
                  </a:lnTo>
                  <a:lnTo>
                    <a:pt x="42700" y="15955"/>
                  </a:lnTo>
                  <a:lnTo>
                    <a:pt x="50761" y="9586"/>
                  </a:lnTo>
                  <a:lnTo>
                    <a:pt x="60107" y="4645"/>
                  </a:lnTo>
                  <a:lnTo>
                    <a:pt x="70317" y="1328"/>
                  </a:lnTo>
                  <a:lnTo>
                    <a:pt x="80556" y="0"/>
                  </a:lnTo>
                  <a:lnTo>
                    <a:pt x="90334" y="672"/>
                  </a:lnTo>
                  <a:lnTo>
                    <a:pt x="99677" y="3224"/>
                  </a:lnTo>
                  <a:lnTo>
                    <a:pt x="108937" y="7596"/>
                  </a:lnTo>
                  <a:lnTo>
                    <a:pt x="118342" y="13570"/>
                  </a:lnTo>
                  <a:lnTo>
                    <a:pt x="127640" y="20833"/>
                  </a:lnTo>
                  <a:lnTo>
                    <a:pt x="136211" y="29070"/>
                  </a:lnTo>
                  <a:lnTo>
                    <a:pt x="143757" y="38019"/>
                  </a:lnTo>
                  <a:lnTo>
                    <a:pt x="150300" y="47635"/>
                  </a:lnTo>
                  <a:lnTo>
                    <a:pt x="156003" y="58075"/>
                  </a:lnTo>
                  <a:lnTo>
                    <a:pt x="161052" y="69354"/>
                  </a:lnTo>
                  <a:lnTo>
                    <a:pt x="165290" y="81200"/>
                  </a:lnTo>
                  <a:lnTo>
                    <a:pt x="168240" y="93152"/>
                  </a:lnTo>
                  <a:lnTo>
                    <a:pt x="169745" y="104932"/>
                  </a:lnTo>
                  <a:lnTo>
                    <a:pt x="169943" y="116452"/>
                  </a:lnTo>
                  <a:lnTo>
                    <a:pt x="169088" y="127721"/>
                  </a:lnTo>
                  <a:lnTo>
                    <a:pt x="167435" y="138783"/>
                  </a:lnTo>
                  <a:lnTo>
                    <a:pt x="165039" y="149686"/>
                  </a:lnTo>
                  <a:lnTo>
                    <a:pt x="161759" y="160474"/>
                  </a:lnTo>
                  <a:lnTo>
                    <a:pt x="157585" y="171176"/>
                  </a:lnTo>
                  <a:lnTo>
                    <a:pt x="152308" y="181653"/>
                  </a:lnTo>
                  <a:lnTo>
                    <a:pt x="145477" y="191614"/>
                  </a:lnTo>
                  <a:lnTo>
                    <a:pt x="136987" y="200935"/>
                  </a:lnTo>
                  <a:lnTo>
                    <a:pt x="127030" y="209329"/>
                  </a:lnTo>
                  <a:lnTo>
                    <a:pt x="115904" y="216289"/>
                  </a:lnTo>
                  <a:lnTo>
                    <a:pt x="103913" y="221668"/>
                  </a:lnTo>
                  <a:lnTo>
                    <a:pt x="91522" y="225444"/>
                  </a:lnTo>
                  <a:lnTo>
                    <a:pt x="77933" y="227818"/>
                  </a:lnTo>
                  <a:lnTo>
                    <a:pt x="59725" y="227878"/>
                  </a:lnTo>
                  <a:lnTo>
                    <a:pt x="31047" y="224192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3788088" y="5863715"/>
              <a:ext cx="147400" cy="233754"/>
            </a:xfrm>
            <a:custGeom>
              <a:avLst/>
              <a:gdLst/>
              <a:ahLst/>
              <a:cxnLst/>
              <a:rect l="0" t="0" r="0" b="0"/>
              <a:pathLst>
                <a:path w="147400" h="233754">
                  <a:moveTo>
                    <a:pt x="0" y="105285"/>
                  </a:moveTo>
                  <a:lnTo>
                    <a:pt x="2933" y="114086"/>
                  </a:lnTo>
                  <a:lnTo>
                    <a:pt x="5716" y="122433"/>
                  </a:lnTo>
                  <a:lnTo>
                    <a:pt x="8615" y="131132"/>
                  </a:lnTo>
                  <a:lnTo>
                    <a:pt x="11655" y="140253"/>
                  </a:lnTo>
                  <a:lnTo>
                    <a:pt x="14821" y="149748"/>
                  </a:lnTo>
                  <a:lnTo>
                    <a:pt x="18084" y="159540"/>
                  </a:lnTo>
                  <a:lnTo>
                    <a:pt x="21422" y="169554"/>
                  </a:lnTo>
                  <a:lnTo>
                    <a:pt x="24813" y="179728"/>
                  </a:lnTo>
                  <a:lnTo>
                    <a:pt x="28238" y="190018"/>
                  </a:lnTo>
                  <a:lnTo>
                    <a:pt x="31520" y="200556"/>
                  </a:lnTo>
                  <a:lnTo>
                    <a:pt x="34344" y="211621"/>
                  </a:lnTo>
                  <a:lnTo>
                    <a:pt x="36575" y="223231"/>
                  </a:lnTo>
                  <a:lnTo>
                    <a:pt x="38205" y="231924"/>
                  </a:lnTo>
                  <a:lnTo>
                    <a:pt x="39012" y="233753"/>
                  </a:lnTo>
                  <a:lnTo>
                    <a:pt x="38716" y="230577"/>
                  </a:lnTo>
                  <a:lnTo>
                    <a:pt x="37623" y="224266"/>
                  </a:lnTo>
                  <a:lnTo>
                    <a:pt x="36294" y="215750"/>
                  </a:lnTo>
                  <a:lnTo>
                    <a:pt x="35067" y="205612"/>
                  </a:lnTo>
                  <a:lnTo>
                    <a:pt x="33905" y="194457"/>
                  </a:lnTo>
                  <a:lnTo>
                    <a:pt x="32510" y="182932"/>
                  </a:lnTo>
                  <a:lnTo>
                    <a:pt x="30720" y="171409"/>
                  </a:lnTo>
                  <a:lnTo>
                    <a:pt x="28685" y="159713"/>
                  </a:lnTo>
                  <a:lnTo>
                    <a:pt x="26772" y="147256"/>
                  </a:lnTo>
                  <a:lnTo>
                    <a:pt x="25191" y="133763"/>
                  </a:lnTo>
                  <a:lnTo>
                    <a:pt x="24147" y="119427"/>
                  </a:lnTo>
                  <a:lnTo>
                    <a:pt x="23903" y="104725"/>
                  </a:lnTo>
                  <a:lnTo>
                    <a:pt x="24526" y="89989"/>
                  </a:lnTo>
                  <a:lnTo>
                    <a:pt x="26082" y="75687"/>
                  </a:lnTo>
                  <a:lnTo>
                    <a:pt x="28722" y="62470"/>
                  </a:lnTo>
                  <a:lnTo>
                    <a:pt x="32428" y="50591"/>
                  </a:lnTo>
                  <a:lnTo>
                    <a:pt x="37203" y="40125"/>
                  </a:lnTo>
                  <a:lnTo>
                    <a:pt x="43157" y="31153"/>
                  </a:lnTo>
                  <a:lnTo>
                    <a:pt x="50241" y="23563"/>
                  </a:lnTo>
                  <a:lnTo>
                    <a:pt x="58438" y="17276"/>
                  </a:lnTo>
                  <a:lnTo>
                    <a:pt x="67842" y="12336"/>
                  </a:lnTo>
                  <a:lnTo>
                    <a:pt x="78382" y="8637"/>
                  </a:lnTo>
                  <a:lnTo>
                    <a:pt x="89646" y="5958"/>
                  </a:lnTo>
                  <a:lnTo>
                    <a:pt x="102280" y="3778"/>
                  </a:lnTo>
                  <a:lnTo>
                    <a:pt x="119630" y="1901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3908393" y="5918486"/>
              <a:ext cx="169876" cy="198809"/>
            </a:xfrm>
            <a:custGeom>
              <a:avLst/>
              <a:gdLst/>
              <a:ahLst/>
              <a:cxnLst/>
              <a:rect l="0" t="0" r="0" b="0"/>
              <a:pathLst>
                <a:path w="169876" h="198809">
                  <a:moveTo>
                    <a:pt x="79736" y="18928"/>
                  </a:moveTo>
                  <a:lnTo>
                    <a:pt x="73801" y="13329"/>
                  </a:lnTo>
                  <a:lnTo>
                    <a:pt x="67597" y="10325"/>
                  </a:lnTo>
                  <a:lnTo>
                    <a:pt x="60506" y="9713"/>
                  </a:lnTo>
                  <a:lnTo>
                    <a:pt x="52738" y="11071"/>
                  </a:lnTo>
                  <a:lnTo>
                    <a:pt x="44740" y="14006"/>
                  </a:lnTo>
                  <a:lnTo>
                    <a:pt x="36803" y="18149"/>
                  </a:lnTo>
                  <a:lnTo>
                    <a:pt x="29202" y="23341"/>
                  </a:lnTo>
                  <a:lnTo>
                    <a:pt x="22257" y="29635"/>
                  </a:lnTo>
                  <a:lnTo>
                    <a:pt x="16078" y="36976"/>
                  </a:lnTo>
                  <a:lnTo>
                    <a:pt x="10762" y="45361"/>
                  </a:lnTo>
                  <a:lnTo>
                    <a:pt x="6481" y="54898"/>
                  </a:lnTo>
                  <a:lnTo>
                    <a:pt x="3235" y="65535"/>
                  </a:lnTo>
                  <a:lnTo>
                    <a:pt x="1036" y="76933"/>
                  </a:lnTo>
                  <a:lnTo>
                    <a:pt x="0" y="88576"/>
                  </a:lnTo>
                  <a:lnTo>
                    <a:pt x="85" y="100145"/>
                  </a:lnTo>
                  <a:lnTo>
                    <a:pt x="1277" y="111523"/>
                  </a:lnTo>
                  <a:lnTo>
                    <a:pt x="3672" y="122695"/>
                  </a:lnTo>
                  <a:lnTo>
                    <a:pt x="7208" y="133687"/>
                  </a:lnTo>
                  <a:lnTo>
                    <a:pt x="11700" y="144374"/>
                  </a:lnTo>
                  <a:lnTo>
                    <a:pt x="16932" y="154485"/>
                  </a:lnTo>
                  <a:lnTo>
                    <a:pt x="22713" y="163914"/>
                  </a:lnTo>
                  <a:lnTo>
                    <a:pt x="29051" y="172551"/>
                  </a:lnTo>
                  <a:lnTo>
                    <a:pt x="36137" y="180208"/>
                  </a:lnTo>
                  <a:lnTo>
                    <a:pt x="44016" y="186867"/>
                  </a:lnTo>
                  <a:lnTo>
                    <a:pt x="52595" y="192339"/>
                  </a:lnTo>
                  <a:lnTo>
                    <a:pt x="61732" y="196192"/>
                  </a:lnTo>
                  <a:lnTo>
                    <a:pt x="71283" y="198334"/>
                  </a:lnTo>
                  <a:lnTo>
                    <a:pt x="80967" y="198808"/>
                  </a:lnTo>
                  <a:lnTo>
                    <a:pt x="90389" y="197613"/>
                  </a:lnTo>
                  <a:lnTo>
                    <a:pt x="99353" y="194921"/>
                  </a:lnTo>
                  <a:lnTo>
                    <a:pt x="107845" y="191014"/>
                  </a:lnTo>
                  <a:lnTo>
                    <a:pt x="115936" y="186184"/>
                  </a:lnTo>
                  <a:lnTo>
                    <a:pt x="123709" y="180675"/>
                  </a:lnTo>
                  <a:lnTo>
                    <a:pt x="131083" y="174521"/>
                  </a:lnTo>
                  <a:lnTo>
                    <a:pt x="137816" y="167560"/>
                  </a:lnTo>
                  <a:lnTo>
                    <a:pt x="143828" y="159760"/>
                  </a:lnTo>
                  <a:lnTo>
                    <a:pt x="149189" y="151064"/>
                  </a:lnTo>
                  <a:lnTo>
                    <a:pt x="154024" y="141316"/>
                  </a:lnTo>
                  <a:lnTo>
                    <a:pt x="158459" y="130533"/>
                  </a:lnTo>
                  <a:lnTo>
                    <a:pt x="162438" y="118867"/>
                  </a:lnTo>
                  <a:lnTo>
                    <a:pt x="165738" y="106512"/>
                  </a:lnTo>
                  <a:lnTo>
                    <a:pt x="168283" y="93651"/>
                  </a:lnTo>
                  <a:lnTo>
                    <a:pt x="169823" y="80592"/>
                  </a:lnTo>
                  <a:lnTo>
                    <a:pt x="169875" y="67752"/>
                  </a:lnTo>
                  <a:lnTo>
                    <a:pt x="168308" y="55344"/>
                  </a:lnTo>
                  <a:lnTo>
                    <a:pt x="165137" y="43555"/>
                  </a:lnTo>
                  <a:lnTo>
                    <a:pt x="160341" y="32631"/>
                  </a:lnTo>
                  <a:lnTo>
                    <a:pt x="154079" y="22630"/>
                  </a:lnTo>
                  <a:lnTo>
                    <a:pt x="146621" y="13930"/>
                  </a:lnTo>
                  <a:lnTo>
                    <a:pt x="138253" y="7289"/>
                  </a:lnTo>
                  <a:lnTo>
                    <a:pt x="129230" y="2935"/>
                  </a:lnTo>
                  <a:lnTo>
                    <a:pt x="120009" y="667"/>
                  </a:lnTo>
                  <a:lnTo>
                    <a:pt x="110243" y="0"/>
                  </a:lnTo>
                  <a:lnTo>
                    <a:pt x="97961" y="1996"/>
                  </a:lnTo>
                  <a:lnTo>
                    <a:pt x="79736" y="840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3998658" y="5950781"/>
              <a:ext cx="193797" cy="407774"/>
            </a:xfrm>
            <a:custGeom>
              <a:avLst/>
              <a:gdLst/>
              <a:ahLst/>
              <a:cxnLst/>
              <a:rect l="0" t="0" r="0" b="0"/>
              <a:pathLst>
                <a:path w="193797" h="407774">
                  <a:moveTo>
                    <a:pt x="126342" y="134032"/>
                  </a:moveTo>
                  <a:lnTo>
                    <a:pt x="135076" y="128165"/>
                  </a:lnTo>
                  <a:lnTo>
                    <a:pt x="142783" y="122601"/>
                  </a:lnTo>
                  <a:lnTo>
                    <a:pt x="150180" y="116796"/>
                  </a:lnTo>
                  <a:lnTo>
                    <a:pt x="157268" y="110543"/>
                  </a:lnTo>
                  <a:lnTo>
                    <a:pt x="163799" y="103565"/>
                  </a:lnTo>
                  <a:lnTo>
                    <a:pt x="169662" y="95784"/>
                  </a:lnTo>
                  <a:lnTo>
                    <a:pt x="174581" y="87283"/>
                  </a:lnTo>
                  <a:lnTo>
                    <a:pt x="178055" y="78203"/>
                  </a:lnTo>
                  <a:lnTo>
                    <a:pt x="179939" y="68689"/>
                  </a:lnTo>
                  <a:lnTo>
                    <a:pt x="180237" y="58862"/>
                  </a:lnTo>
                  <a:lnTo>
                    <a:pt x="178924" y="48812"/>
                  </a:lnTo>
                  <a:lnTo>
                    <a:pt x="176149" y="38617"/>
                  </a:lnTo>
                  <a:lnTo>
                    <a:pt x="172016" y="28654"/>
                  </a:lnTo>
                  <a:lnTo>
                    <a:pt x="166502" y="19570"/>
                  </a:lnTo>
                  <a:lnTo>
                    <a:pt x="159721" y="11661"/>
                  </a:lnTo>
                  <a:lnTo>
                    <a:pt x="151898" y="5369"/>
                  </a:lnTo>
                  <a:lnTo>
                    <a:pt x="143277" y="1423"/>
                  </a:lnTo>
                  <a:lnTo>
                    <a:pt x="134082" y="0"/>
                  </a:lnTo>
                  <a:lnTo>
                    <a:pt x="124807" y="978"/>
                  </a:lnTo>
                  <a:lnTo>
                    <a:pt x="116193" y="4210"/>
                  </a:lnTo>
                  <a:lnTo>
                    <a:pt x="108589" y="9384"/>
                  </a:lnTo>
                  <a:lnTo>
                    <a:pt x="101994" y="16262"/>
                  </a:lnTo>
                  <a:lnTo>
                    <a:pt x="96247" y="24763"/>
                  </a:lnTo>
                  <a:lnTo>
                    <a:pt x="91166" y="34700"/>
                  </a:lnTo>
                  <a:lnTo>
                    <a:pt x="86905" y="45792"/>
                  </a:lnTo>
                  <a:lnTo>
                    <a:pt x="83939" y="57761"/>
                  </a:lnTo>
                  <a:lnTo>
                    <a:pt x="82423" y="70363"/>
                  </a:lnTo>
                  <a:lnTo>
                    <a:pt x="82218" y="83248"/>
                  </a:lnTo>
                  <a:lnTo>
                    <a:pt x="83067" y="95971"/>
                  </a:lnTo>
                  <a:lnTo>
                    <a:pt x="84717" y="108305"/>
                  </a:lnTo>
                  <a:lnTo>
                    <a:pt x="87112" y="120214"/>
                  </a:lnTo>
                  <a:lnTo>
                    <a:pt x="90389" y="131752"/>
                  </a:lnTo>
                  <a:lnTo>
                    <a:pt x="94563" y="142979"/>
                  </a:lnTo>
                  <a:lnTo>
                    <a:pt x="99840" y="153316"/>
                  </a:lnTo>
                  <a:lnTo>
                    <a:pt x="106670" y="161596"/>
                  </a:lnTo>
                  <a:lnTo>
                    <a:pt x="115146" y="167337"/>
                  </a:lnTo>
                  <a:lnTo>
                    <a:pt x="124584" y="170377"/>
                  </a:lnTo>
                  <a:lnTo>
                    <a:pt x="133764" y="170529"/>
                  </a:lnTo>
                  <a:lnTo>
                    <a:pt x="142005" y="167999"/>
                  </a:lnTo>
                  <a:lnTo>
                    <a:pt x="149161" y="163252"/>
                  </a:lnTo>
                  <a:lnTo>
                    <a:pt x="155350" y="156802"/>
                  </a:lnTo>
                  <a:lnTo>
                    <a:pt x="160764" y="149099"/>
                  </a:lnTo>
                  <a:lnTo>
                    <a:pt x="165435" y="140339"/>
                  </a:lnTo>
                  <a:lnTo>
                    <a:pt x="169214" y="130485"/>
                  </a:lnTo>
                  <a:lnTo>
                    <a:pt x="172107" y="119701"/>
                  </a:lnTo>
                  <a:lnTo>
                    <a:pt x="174553" y="111768"/>
                  </a:lnTo>
                  <a:lnTo>
                    <a:pt x="177010" y="111025"/>
                  </a:lnTo>
                  <a:lnTo>
                    <a:pt x="179436" y="115727"/>
                  </a:lnTo>
                  <a:lnTo>
                    <a:pt x="181777" y="123850"/>
                  </a:lnTo>
                  <a:lnTo>
                    <a:pt x="183815" y="134104"/>
                  </a:lnTo>
                  <a:lnTo>
                    <a:pt x="185444" y="145701"/>
                  </a:lnTo>
                  <a:lnTo>
                    <a:pt x="186837" y="158150"/>
                  </a:lnTo>
                  <a:lnTo>
                    <a:pt x="188368" y="171149"/>
                  </a:lnTo>
                  <a:lnTo>
                    <a:pt x="190236" y="184499"/>
                  </a:lnTo>
                  <a:lnTo>
                    <a:pt x="192148" y="197913"/>
                  </a:lnTo>
                  <a:lnTo>
                    <a:pt x="193445" y="211005"/>
                  </a:lnTo>
                  <a:lnTo>
                    <a:pt x="193796" y="223601"/>
                  </a:lnTo>
                  <a:lnTo>
                    <a:pt x="193200" y="236028"/>
                  </a:lnTo>
                  <a:lnTo>
                    <a:pt x="191803" y="248979"/>
                  </a:lnTo>
                  <a:lnTo>
                    <a:pt x="189784" y="262795"/>
                  </a:lnTo>
                  <a:lnTo>
                    <a:pt x="187138" y="277009"/>
                  </a:lnTo>
                  <a:lnTo>
                    <a:pt x="183693" y="290565"/>
                  </a:lnTo>
                  <a:lnTo>
                    <a:pt x="179411" y="302904"/>
                  </a:lnTo>
                  <a:lnTo>
                    <a:pt x="174231" y="313968"/>
                  </a:lnTo>
                  <a:lnTo>
                    <a:pt x="167998" y="323934"/>
                  </a:lnTo>
                  <a:lnTo>
                    <a:pt x="160728" y="333038"/>
                  </a:lnTo>
                  <a:lnTo>
                    <a:pt x="152575" y="341338"/>
                  </a:lnTo>
                  <a:lnTo>
                    <a:pt x="143731" y="348708"/>
                  </a:lnTo>
                  <a:lnTo>
                    <a:pt x="134371" y="355155"/>
                  </a:lnTo>
                  <a:lnTo>
                    <a:pt x="124477" y="360811"/>
                  </a:lnTo>
                  <a:lnTo>
                    <a:pt x="113851" y="365845"/>
                  </a:lnTo>
                  <a:lnTo>
                    <a:pt x="102448" y="370417"/>
                  </a:lnTo>
                  <a:lnTo>
                    <a:pt x="90517" y="374658"/>
                  </a:lnTo>
                  <a:lnTo>
                    <a:pt x="78510" y="378667"/>
                  </a:lnTo>
                  <a:lnTo>
                    <a:pt x="66697" y="382514"/>
                  </a:lnTo>
                  <a:lnTo>
                    <a:pt x="55227" y="386293"/>
                  </a:lnTo>
                  <a:lnTo>
                    <a:pt x="42881" y="390599"/>
                  </a:lnTo>
                  <a:lnTo>
                    <a:pt x="26341" y="396927"/>
                  </a:lnTo>
                  <a:lnTo>
                    <a:pt x="0" y="407773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4233640" y="5863715"/>
              <a:ext cx="112458" cy="282973"/>
            </a:xfrm>
            <a:custGeom>
              <a:avLst/>
              <a:gdLst/>
              <a:ahLst/>
              <a:cxnLst/>
              <a:rect l="0" t="0" r="0" b="0"/>
              <a:pathLst>
                <a:path w="112458" h="282973">
                  <a:moveTo>
                    <a:pt x="17701" y="147399"/>
                  </a:moveTo>
                  <a:lnTo>
                    <a:pt x="17701" y="159201"/>
                  </a:lnTo>
                  <a:lnTo>
                    <a:pt x="17701" y="170970"/>
                  </a:lnTo>
                  <a:lnTo>
                    <a:pt x="17705" y="183860"/>
                  </a:lnTo>
                  <a:lnTo>
                    <a:pt x="17878" y="197708"/>
                  </a:lnTo>
                  <a:lnTo>
                    <a:pt x="18526" y="212037"/>
                  </a:lnTo>
                  <a:lnTo>
                    <a:pt x="19775" y="226506"/>
                  </a:lnTo>
                  <a:lnTo>
                    <a:pt x="21428" y="240956"/>
                  </a:lnTo>
                  <a:lnTo>
                    <a:pt x="23076" y="255332"/>
                  </a:lnTo>
                  <a:lnTo>
                    <a:pt x="24477" y="269528"/>
                  </a:lnTo>
                  <a:lnTo>
                    <a:pt x="25493" y="280123"/>
                  </a:lnTo>
                  <a:lnTo>
                    <a:pt x="25833" y="282972"/>
                  </a:lnTo>
                  <a:lnTo>
                    <a:pt x="25234" y="279637"/>
                  </a:lnTo>
                  <a:lnTo>
                    <a:pt x="23794" y="272312"/>
                  </a:lnTo>
                  <a:lnTo>
                    <a:pt x="21718" y="262509"/>
                  </a:lnTo>
                  <a:lnTo>
                    <a:pt x="19192" y="251171"/>
                  </a:lnTo>
                  <a:lnTo>
                    <a:pt x="16519" y="238869"/>
                  </a:lnTo>
                  <a:lnTo>
                    <a:pt x="14106" y="225957"/>
                  </a:lnTo>
                  <a:lnTo>
                    <a:pt x="12146" y="212655"/>
                  </a:lnTo>
                  <a:lnTo>
                    <a:pt x="10492" y="199099"/>
                  </a:lnTo>
                  <a:lnTo>
                    <a:pt x="8766" y="185379"/>
                  </a:lnTo>
                  <a:lnTo>
                    <a:pt x="6754" y="171551"/>
                  </a:lnTo>
                  <a:lnTo>
                    <a:pt x="4571" y="157653"/>
                  </a:lnTo>
                  <a:lnTo>
                    <a:pt x="2558" y="143706"/>
                  </a:lnTo>
                  <a:lnTo>
                    <a:pt x="915" y="129734"/>
                  </a:lnTo>
                  <a:lnTo>
                    <a:pt x="0" y="115910"/>
                  </a:lnTo>
                  <a:lnTo>
                    <a:pt x="375" y="102547"/>
                  </a:lnTo>
                  <a:lnTo>
                    <a:pt x="2228" y="89785"/>
                  </a:lnTo>
                  <a:lnTo>
                    <a:pt x="5422" y="77757"/>
                  </a:lnTo>
                  <a:lnTo>
                    <a:pt x="9702" y="66672"/>
                  </a:lnTo>
                  <a:lnTo>
                    <a:pt x="14804" y="56554"/>
                  </a:lnTo>
                  <a:lnTo>
                    <a:pt x="20668" y="47436"/>
                  </a:lnTo>
                  <a:lnTo>
                    <a:pt x="27428" y="39449"/>
                  </a:lnTo>
                  <a:lnTo>
                    <a:pt x="35088" y="32561"/>
                  </a:lnTo>
                  <a:lnTo>
                    <a:pt x="43689" y="26764"/>
                  </a:lnTo>
                  <a:lnTo>
                    <a:pt x="53373" y="22160"/>
                  </a:lnTo>
                  <a:lnTo>
                    <a:pt x="64094" y="18686"/>
                  </a:lnTo>
                  <a:lnTo>
                    <a:pt x="75083" y="15962"/>
                  </a:lnTo>
                  <a:lnTo>
                    <a:pt x="86016" y="13002"/>
                  </a:lnTo>
                  <a:lnTo>
                    <a:pt x="97852" y="8427"/>
                  </a:lnTo>
                  <a:lnTo>
                    <a:pt x="112457" y="0"/>
                  </a:lnTo>
                </a:path>
              </a:pathLst>
            </a:custGeom>
            <a:ln w="38099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4339181" y="5867487"/>
              <a:ext cx="164845" cy="244045"/>
            </a:xfrm>
            <a:custGeom>
              <a:avLst/>
              <a:gdLst/>
              <a:ahLst/>
              <a:cxnLst/>
              <a:rect l="0" t="0" r="0" b="0"/>
              <a:pathLst>
                <a:path w="164845" h="244045">
                  <a:moveTo>
                    <a:pt x="27974" y="90984"/>
                  </a:moveTo>
                  <a:lnTo>
                    <a:pt x="31042" y="99651"/>
                  </a:lnTo>
                  <a:lnTo>
                    <a:pt x="35105" y="106718"/>
                  </a:lnTo>
                  <a:lnTo>
                    <a:pt x="40597" y="112810"/>
                  </a:lnTo>
                  <a:lnTo>
                    <a:pt x="47357" y="117693"/>
                  </a:lnTo>
                  <a:lnTo>
                    <a:pt x="55155" y="120610"/>
                  </a:lnTo>
                  <a:lnTo>
                    <a:pt x="63747" y="121309"/>
                  </a:lnTo>
                  <a:lnTo>
                    <a:pt x="72760" y="119999"/>
                  </a:lnTo>
                  <a:lnTo>
                    <a:pt x="81716" y="117070"/>
                  </a:lnTo>
                  <a:lnTo>
                    <a:pt x="90354" y="112908"/>
                  </a:lnTo>
                  <a:lnTo>
                    <a:pt x="98285" y="107524"/>
                  </a:lnTo>
                  <a:lnTo>
                    <a:pt x="104933" y="100562"/>
                  </a:lnTo>
                  <a:lnTo>
                    <a:pt x="110102" y="91957"/>
                  </a:lnTo>
                  <a:lnTo>
                    <a:pt x="113758" y="81909"/>
                  </a:lnTo>
                  <a:lnTo>
                    <a:pt x="115854" y="70715"/>
                  </a:lnTo>
                  <a:lnTo>
                    <a:pt x="116516" y="58674"/>
                  </a:lnTo>
                  <a:lnTo>
                    <a:pt x="115675" y="46353"/>
                  </a:lnTo>
                  <a:lnTo>
                    <a:pt x="112991" y="34547"/>
                  </a:lnTo>
                  <a:lnTo>
                    <a:pt x="108446" y="23664"/>
                  </a:lnTo>
                  <a:lnTo>
                    <a:pt x="102294" y="14224"/>
                  </a:lnTo>
                  <a:lnTo>
                    <a:pt x="94878" y="7013"/>
                  </a:lnTo>
                  <a:lnTo>
                    <a:pt x="86525" y="2249"/>
                  </a:lnTo>
                  <a:lnTo>
                    <a:pt x="77665" y="0"/>
                  </a:lnTo>
                  <a:lnTo>
                    <a:pt x="68805" y="444"/>
                  </a:lnTo>
                  <a:lnTo>
                    <a:pt x="60226" y="3406"/>
                  </a:lnTo>
                  <a:lnTo>
                    <a:pt x="52162" y="8460"/>
                  </a:lnTo>
                  <a:lnTo>
                    <a:pt x="44893" y="15122"/>
                  </a:lnTo>
                  <a:lnTo>
                    <a:pt x="38484" y="22966"/>
                  </a:lnTo>
                  <a:lnTo>
                    <a:pt x="32841" y="31652"/>
                  </a:lnTo>
                  <a:lnTo>
                    <a:pt x="27808" y="40926"/>
                  </a:lnTo>
                  <a:lnTo>
                    <a:pt x="23233" y="50606"/>
                  </a:lnTo>
                  <a:lnTo>
                    <a:pt x="18988" y="60562"/>
                  </a:lnTo>
                  <a:lnTo>
                    <a:pt x="14976" y="70706"/>
                  </a:lnTo>
                  <a:lnTo>
                    <a:pt x="11130" y="80981"/>
                  </a:lnTo>
                  <a:lnTo>
                    <a:pt x="7564" y="91509"/>
                  </a:lnTo>
                  <a:lnTo>
                    <a:pt x="4548" y="102571"/>
                  </a:lnTo>
                  <a:lnTo>
                    <a:pt x="2192" y="114271"/>
                  </a:lnTo>
                  <a:lnTo>
                    <a:pt x="611" y="126401"/>
                  </a:lnTo>
                  <a:lnTo>
                    <a:pt x="0" y="138542"/>
                  </a:lnTo>
                  <a:lnTo>
                    <a:pt x="373" y="150450"/>
                  </a:lnTo>
                  <a:lnTo>
                    <a:pt x="1759" y="162057"/>
                  </a:lnTo>
                  <a:lnTo>
                    <a:pt x="4286" y="173383"/>
                  </a:lnTo>
                  <a:lnTo>
                    <a:pt x="7914" y="184474"/>
                  </a:lnTo>
                  <a:lnTo>
                    <a:pt x="12639" y="195057"/>
                  </a:lnTo>
                  <a:lnTo>
                    <a:pt x="18558" y="204566"/>
                  </a:lnTo>
                  <a:lnTo>
                    <a:pt x="25614" y="212776"/>
                  </a:lnTo>
                  <a:lnTo>
                    <a:pt x="33623" y="219782"/>
                  </a:lnTo>
                  <a:lnTo>
                    <a:pt x="42370" y="225804"/>
                  </a:lnTo>
                  <a:lnTo>
                    <a:pt x="51664" y="231075"/>
                  </a:lnTo>
                  <a:lnTo>
                    <a:pt x="61513" y="235633"/>
                  </a:lnTo>
                  <a:lnTo>
                    <a:pt x="72110" y="239331"/>
                  </a:lnTo>
                  <a:lnTo>
                    <a:pt x="83490" y="242146"/>
                  </a:lnTo>
                  <a:lnTo>
                    <a:pt x="95233" y="243868"/>
                  </a:lnTo>
                  <a:lnTo>
                    <a:pt x="106583" y="244044"/>
                  </a:lnTo>
                  <a:lnTo>
                    <a:pt x="117137" y="242574"/>
                  </a:lnTo>
                  <a:lnTo>
                    <a:pt x="126740" y="239960"/>
                  </a:lnTo>
                  <a:lnTo>
                    <a:pt x="136355" y="236867"/>
                  </a:lnTo>
                  <a:lnTo>
                    <a:pt x="147940" y="233024"/>
                  </a:lnTo>
                  <a:lnTo>
                    <a:pt x="164844" y="227855"/>
                  </a:lnTo>
                </a:path>
              </a:pathLst>
            </a:custGeom>
            <a:ln w="38099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4472440" y="5883579"/>
              <a:ext cx="158779" cy="221226"/>
            </a:xfrm>
            <a:custGeom>
              <a:avLst/>
              <a:gdLst/>
              <a:ahLst/>
              <a:cxnLst/>
              <a:rect l="0" t="0" r="0" b="0"/>
              <a:pathLst>
                <a:path w="158779" h="221226">
                  <a:moveTo>
                    <a:pt x="115813" y="11721"/>
                  </a:moveTo>
                  <a:lnTo>
                    <a:pt x="109878" y="6055"/>
                  </a:lnTo>
                  <a:lnTo>
                    <a:pt x="103673" y="2411"/>
                  </a:lnTo>
                  <a:lnTo>
                    <a:pt x="96574" y="502"/>
                  </a:lnTo>
                  <a:lnTo>
                    <a:pt x="88460" y="0"/>
                  </a:lnTo>
                  <a:lnTo>
                    <a:pt x="79165" y="619"/>
                  </a:lnTo>
                  <a:lnTo>
                    <a:pt x="68727" y="2100"/>
                  </a:lnTo>
                  <a:lnTo>
                    <a:pt x="57647" y="4541"/>
                  </a:lnTo>
                  <a:lnTo>
                    <a:pt x="46758" y="8376"/>
                  </a:lnTo>
                  <a:lnTo>
                    <a:pt x="36529" y="13731"/>
                  </a:lnTo>
                  <a:lnTo>
                    <a:pt x="27548" y="20444"/>
                  </a:lnTo>
                  <a:lnTo>
                    <a:pt x="20651" y="28245"/>
                  </a:lnTo>
                  <a:lnTo>
                    <a:pt x="16099" y="36860"/>
                  </a:lnTo>
                  <a:lnTo>
                    <a:pt x="13823" y="45897"/>
                  </a:lnTo>
                  <a:lnTo>
                    <a:pt x="13717" y="54876"/>
                  </a:lnTo>
                  <a:lnTo>
                    <a:pt x="15498" y="63535"/>
                  </a:lnTo>
                  <a:lnTo>
                    <a:pt x="18943" y="71652"/>
                  </a:lnTo>
                  <a:lnTo>
                    <a:pt x="23987" y="78958"/>
                  </a:lnTo>
                  <a:lnTo>
                    <a:pt x="30454" y="85386"/>
                  </a:lnTo>
                  <a:lnTo>
                    <a:pt x="38233" y="90872"/>
                  </a:lnTo>
                  <a:lnTo>
                    <a:pt x="47356" y="95268"/>
                  </a:lnTo>
                  <a:lnTo>
                    <a:pt x="57712" y="98601"/>
                  </a:lnTo>
                  <a:lnTo>
                    <a:pt x="68920" y="101199"/>
                  </a:lnTo>
                  <a:lnTo>
                    <a:pt x="80434" y="103566"/>
                  </a:lnTo>
                  <a:lnTo>
                    <a:pt x="91913" y="106020"/>
                  </a:lnTo>
                  <a:lnTo>
                    <a:pt x="103061" y="108841"/>
                  </a:lnTo>
                  <a:lnTo>
                    <a:pt x="113547" y="112347"/>
                  </a:lnTo>
                  <a:lnTo>
                    <a:pt x="123260" y="116641"/>
                  </a:lnTo>
                  <a:lnTo>
                    <a:pt x="132104" y="121814"/>
                  </a:lnTo>
                  <a:lnTo>
                    <a:pt x="139907" y="128036"/>
                  </a:lnTo>
                  <a:lnTo>
                    <a:pt x="146667" y="135295"/>
                  </a:lnTo>
                  <a:lnTo>
                    <a:pt x="152208" y="143439"/>
                  </a:lnTo>
                  <a:lnTo>
                    <a:pt x="156109" y="152276"/>
                  </a:lnTo>
                  <a:lnTo>
                    <a:pt x="158283" y="161621"/>
                  </a:lnTo>
                  <a:lnTo>
                    <a:pt x="158778" y="171166"/>
                  </a:lnTo>
                  <a:lnTo>
                    <a:pt x="157599" y="180494"/>
                  </a:lnTo>
                  <a:lnTo>
                    <a:pt x="154908" y="189385"/>
                  </a:lnTo>
                  <a:lnTo>
                    <a:pt x="150662" y="197489"/>
                  </a:lnTo>
                  <a:lnTo>
                    <a:pt x="144538" y="204255"/>
                  </a:lnTo>
                  <a:lnTo>
                    <a:pt x="136531" y="209506"/>
                  </a:lnTo>
                  <a:lnTo>
                    <a:pt x="126900" y="213389"/>
                  </a:lnTo>
                  <a:lnTo>
                    <a:pt x="115995" y="216169"/>
                  </a:lnTo>
                  <a:lnTo>
                    <a:pt x="104142" y="218117"/>
                  </a:lnTo>
                  <a:lnTo>
                    <a:pt x="91608" y="219463"/>
                  </a:lnTo>
                  <a:lnTo>
                    <a:pt x="78597" y="220384"/>
                  </a:lnTo>
                  <a:lnTo>
                    <a:pt x="65269" y="221004"/>
                  </a:lnTo>
                  <a:lnTo>
                    <a:pt x="52141" y="221225"/>
                  </a:lnTo>
                  <a:lnTo>
                    <a:pt x="38709" y="220654"/>
                  </a:lnTo>
                  <a:lnTo>
                    <a:pt x="22673" y="218126"/>
                  </a:lnTo>
                  <a:lnTo>
                    <a:pt x="0" y="211763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4640895" y="5905829"/>
              <a:ext cx="125515" cy="200042"/>
            </a:xfrm>
            <a:custGeom>
              <a:avLst/>
              <a:gdLst/>
              <a:ahLst/>
              <a:cxnLst/>
              <a:rect l="0" t="0" r="0" b="0"/>
              <a:pathLst>
                <a:path w="125515" h="200042">
                  <a:moveTo>
                    <a:pt x="94757" y="0"/>
                  </a:moveTo>
                  <a:lnTo>
                    <a:pt x="83156" y="134"/>
                  </a:lnTo>
                  <a:lnTo>
                    <a:pt x="73307" y="1414"/>
                  </a:lnTo>
                  <a:lnTo>
                    <a:pt x="64298" y="4003"/>
                  </a:lnTo>
                  <a:lnTo>
                    <a:pt x="55682" y="7550"/>
                  </a:lnTo>
                  <a:lnTo>
                    <a:pt x="47007" y="11534"/>
                  </a:lnTo>
                  <a:lnTo>
                    <a:pt x="38041" y="15623"/>
                  </a:lnTo>
                  <a:lnTo>
                    <a:pt x="29056" y="19990"/>
                  </a:lnTo>
                  <a:lnTo>
                    <a:pt x="20705" y="25205"/>
                  </a:lnTo>
                  <a:lnTo>
                    <a:pt x="13325" y="31526"/>
                  </a:lnTo>
                  <a:lnTo>
                    <a:pt x="7405" y="38907"/>
                  </a:lnTo>
                  <a:lnTo>
                    <a:pt x="3717" y="47164"/>
                  </a:lnTo>
                  <a:lnTo>
                    <a:pt x="2476" y="56079"/>
                  </a:lnTo>
                  <a:lnTo>
                    <a:pt x="3747" y="64980"/>
                  </a:lnTo>
                  <a:lnTo>
                    <a:pt x="7708" y="72803"/>
                  </a:lnTo>
                  <a:lnTo>
                    <a:pt x="14181" y="79051"/>
                  </a:lnTo>
                  <a:lnTo>
                    <a:pt x="22575" y="83580"/>
                  </a:lnTo>
                  <a:lnTo>
                    <a:pt x="32102" y="86334"/>
                  </a:lnTo>
                  <a:lnTo>
                    <a:pt x="42209" y="87488"/>
                  </a:lnTo>
                  <a:lnTo>
                    <a:pt x="52752" y="87503"/>
                  </a:lnTo>
                  <a:lnTo>
                    <a:pt x="63889" y="86999"/>
                  </a:lnTo>
                  <a:lnTo>
                    <a:pt x="75661" y="86388"/>
                  </a:lnTo>
                  <a:lnTo>
                    <a:pt x="87516" y="86341"/>
                  </a:lnTo>
                  <a:lnTo>
                    <a:pt x="98417" y="87833"/>
                  </a:lnTo>
                  <a:lnTo>
                    <a:pt x="107850" y="91258"/>
                  </a:lnTo>
                  <a:lnTo>
                    <a:pt x="115489" y="96663"/>
                  </a:lnTo>
                  <a:lnTo>
                    <a:pt x="120945" y="104028"/>
                  </a:lnTo>
                  <a:lnTo>
                    <a:pt x="124235" y="113121"/>
                  </a:lnTo>
                  <a:lnTo>
                    <a:pt x="125514" y="123273"/>
                  </a:lnTo>
                  <a:lnTo>
                    <a:pt x="124875" y="133531"/>
                  </a:lnTo>
                  <a:lnTo>
                    <a:pt x="122558" y="143340"/>
                  </a:lnTo>
                  <a:lnTo>
                    <a:pt x="118737" y="152379"/>
                  </a:lnTo>
                  <a:lnTo>
                    <a:pt x="113433" y="160378"/>
                  </a:lnTo>
                  <a:lnTo>
                    <a:pt x="106788" y="167311"/>
                  </a:lnTo>
                  <a:lnTo>
                    <a:pt x="98888" y="173323"/>
                  </a:lnTo>
                  <a:lnTo>
                    <a:pt x="89683" y="178612"/>
                  </a:lnTo>
                  <a:lnTo>
                    <a:pt x="79271" y="183357"/>
                  </a:lnTo>
                  <a:lnTo>
                    <a:pt x="67895" y="187562"/>
                  </a:lnTo>
                  <a:lnTo>
                    <a:pt x="54430" y="191464"/>
                  </a:lnTo>
                  <a:lnTo>
                    <a:pt x="34339" y="195409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4819880" y="5895300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10529" y="0"/>
                  </a:moveTo>
                  <a:lnTo>
                    <a:pt x="10461" y="11735"/>
                  </a:lnTo>
                  <a:lnTo>
                    <a:pt x="9821" y="22864"/>
                  </a:lnTo>
                  <a:lnTo>
                    <a:pt x="8534" y="34462"/>
                  </a:lnTo>
                  <a:lnTo>
                    <a:pt x="7019" y="46623"/>
                  </a:lnTo>
                  <a:lnTo>
                    <a:pt x="6000" y="59284"/>
                  </a:lnTo>
                  <a:lnTo>
                    <a:pt x="5835" y="72340"/>
                  </a:lnTo>
                  <a:lnTo>
                    <a:pt x="6390" y="85692"/>
                  </a:lnTo>
                  <a:lnTo>
                    <a:pt x="7227" y="99257"/>
                  </a:lnTo>
                  <a:lnTo>
                    <a:pt x="8046" y="112963"/>
                  </a:lnTo>
                  <a:lnTo>
                    <a:pt x="8533" y="126543"/>
                  </a:lnTo>
                  <a:lnTo>
                    <a:pt x="8236" y="141074"/>
                  </a:lnTo>
                  <a:lnTo>
                    <a:pt x="6002" y="160067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4809352" y="574790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4883051" y="5821601"/>
              <a:ext cx="126343" cy="227893"/>
            </a:xfrm>
            <a:custGeom>
              <a:avLst/>
              <a:gdLst/>
              <a:ahLst/>
              <a:cxnLst/>
              <a:rect l="0" t="0" r="0" b="0"/>
              <a:pathLst>
                <a:path w="126343" h="227893">
                  <a:moveTo>
                    <a:pt x="0" y="21057"/>
                  </a:moveTo>
                  <a:lnTo>
                    <a:pt x="2933" y="32724"/>
                  </a:lnTo>
                  <a:lnTo>
                    <a:pt x="5716" y="43213"/>
                  </a:lnTo>
                  <a:lnTo>
                    <a:pt x="8616" y="53520"/>
                  </a:lnTo>
                  <a:lnTo>
                    <a:pt x="11656" y="63994"/>
                  </a:lnTo>
                  <a:lnTo>
                    <a:pt x="14821" y="74986"/>
                  </a:lnTo>
                  <a:lnTo>
                    <a:pt x="18086" y="86628"/>
                  </a:lnTo>
                  <a:lnTo>
                    <a:pt x="21424" y="98882"/>
                  </a:lnTo>
                  <a:lnTo>
                    <a:pt x="24815" y="111638"/>
                  </a:lnTo>
                  <a:lnTo>
                    <a:pt x="28243" y="124773"/>
                  </a:lnTo>
                  <a:lnTo>
                    <a:pt x="31699" y="138186"/>
                  </a:lnTo>
                  <a:lnTo>
                    <a:pt x="35170" y="151797"/>
                  </a:lnTo>
                  <a:lnTo>
                    <a:pt x="38655" y="165539"/>
                  </a:lnTo>
                  <a:lnTo>
                    <a:pt x="42148" y="179208"/>
                  </a:lnTo>
                  <a:lnTo>
                    <a:pt x="45645" y="192466"/>
                  </a:lnTo>
                  <a:lnTo>
                    <a:pt x="49157" y="205134"/>
                  </a:lnTo>
                  <a:lnTo>
                    <a:pt x="53007" y="216249"/>
                  </a:lnTo>
                  <a:lnTo>
                    <a:pt x="57810" y="224061"/>
                  </a:lnTo>
                  <a:lnTo>
                    <a:pt x="63810" y="227892"/>
                  </a:lnTo>
                  <a:lnTo>
                    <a:pt x="70451" y="227868"/>
                  </a:lnTo>
                  <a:lnTo>
                    <a:pt x="76607" y="224362"/>
                  </a:lnTo>
                  <a:lnTo>
                    <a:pt x="81668" y="217969"/>
                  </a:lnTo>
                  <a:lnTo>
                    <a:pt x="85537" y="209343"/>
                  </a:lnTo>
                  <a:lnTo>
                    <a:pt x="88367" y="199070"/>
                  </a:lnTo>
                  <a:lnTo>
                    <a:pt x="90381" y="187620"/>
                  </a:lnTo>
                  <a:lnTo>
                    <a:pt x="91953" y="175346"/>
                  </a:lnTo>
                  <a:lnTo>
                    <a:pt x="93566" y="162502"/>
                  </a:lnTo>
                  <a:lnTo>
                    <a:pt x="95476" y="149274"/>
                  </a:lnTo>
                  <a:lnTo>
                    <a:pt x="97748" y="135951"/>
                  </a:lnTo>
                  <a:lnTo>
                    <a:pt x="100345" y="122925"/>
                  </a:lnTo>
                  <a:lnTo>
                    <a:pt x="103198" y="110379"/>
                  </a:lnTo>
                  <a:lnTo>
                    <a:pt x="106080" y="98156"/>
                  </a:lnTo>
                  <a:lnTo>
                    <a:pt x="108627" y="85875"/>
                  </a:lnTo>
                  <a:lnTo>
                    <a:pt x="110674" y="73322"/>
                  </a:lnTo>
                  <a:lnTo>
                    <a:pt x="112417" y="60667"/>
                  </a:lnTo>
                  <a:lnTo>
                    <a:pt x="114602" y="46929"/>
                  </a:lnTo>
                  <a:lnTo>
                    <a:pt x="118538" y="2866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5034305" y="5845097"/>
              <a:ext cx="406757" cy="287862"/>
            </a:xfrm>
            <a:custGeom>
              <a:avLst/>
              <a:gdLst/>
              <a:ahLst/>
              <a:cxnLst/>
              <a:rect l="0" t="0" r="0" b="0"/>
              <a:pathLst>
                <a:path w="406757" h="287862">
                  <a:moveTo>
                    <a:pt x="27730" y="39675"/>
                  </a:moveTo>
                  <a:lnTo>
                    <a:pt x="30799" y="51209"/>
                  </a:lnTo>
                  <a:lnTo>
                    <a:pt x="34861" y="60417"/>
                  </a:lnTo>
                  <a:lnTo>
                    <a:pt x="40354" y="68126"/>
                  </a:lnTo>
                  <a:lnTo>
                    <a:pt x="47113" y="74707"/>
                  </a:lnTo>
                  <a:lnTo>
                    <a:pt x="54911" y="80418"/>
                  </a:lnTo>
                  <a:lnTo>
                    <a:pt x="63508" y="85465"/>
                  </a:lnTo>
                  <a:lnTo>
                    <a:pt x="72693" y="89701"/>
                  </a:lnTo>
                  <a:lnTo>
                    <a:pt x="82299" y="92648"/>
                  </a:lnTo>
                  <a:lnTo>
                    <a:pt x="92194" y="94146"/>
                  </a:lnTo>
                  <a:lnTo>
                    <a:pt x="102124" y="94169"/>
                  </a:lnTo>
                  <a:lnTo>
                    <a:pt x="111717" y="92665"/>
                  </a:lnTo>
                  <a:lnTo>
                    <a:pt x="120786" y="89758"/>
                  </a:lnTo>
                  <a:lnTo>
                    <a:pt x="128841" y="85535"/>
                  </a:lnTo>
                  <a:lnTo>
                    <a:pt x="135040" y="79959"/>
                  </a:lnTo>
                  <a:lnTo>
                    <a:pt x="139095" y="73137"/>
                  </a:lnTo>
                  <a:lnTo>
                    <a:pt x="141190" y="65287"/>
                  </a:lnTo>
                  <a:lnTo>
                    <a:pt x="141698" y="56648"/>
                  </a:lnTo>
                  <a:lnTo>
                    <a:pt x="141003" y="47435"/>
                  </a:lnTo>
                  <a:lnTo>
                    <a:pt x="139269" y="37979"/>
                  </a:lnTo>
                  <a:lnTo>
                    <a:pt x="136445" y="28711"/>
                  </a:lnTo>
                  <a:lnTo>
                    <a:pt x="132578" y="19864"/>
                  </a:lnTo>
                  <a:lnTo>
                    <a:pt x="127508" y="11959"/>
                  </a:lnTo>
                  <a:lnTo>
                    <a:pt x="120818" y="5859"/>
                  </a:lnTo>
                  <a:lnTo>
                    <a:pt x="112428" y="1877"/>
                  </a:lnTo>
                  <a:lnTo>
                    <a:pt x="102706" y="0"/>
                  </a:lnTo>
                  <a:lnTo>
                    <a:pt x="92272" y="171"/>
                  </a:lnTo>
                  <a:lnTo>
                    <a:pt x="81557" y="2140"/>
                  </a:lnTo>
                  <a:lnTo>
                    <a:pt x="70942" y="5713"/>
                  </a:lnTo>
                  <a:lnTo>
                    <a:pt x="60821" y="10843"/>
                  </a:lnTo>
                  <a:lnTo>
                    <a:pt x="51356" y="17363"/>
                  </a:lnTo>
                  <a:lnTo>
                    <a:pt x="42679" y="25008"/>
                  </a:lnTo>
                  <a:lnTo>
                    <a:pt x="34991" y="33510"/>
                  </a:lnTo>
                  <a:lnTo>
                    <a:pt x="28297" y="42635"/>
                  </a:lnTo>
                  <a:lnTo>
                    <a:pt x="22462" y="52201"/>
                  </a:lnTo>
                  <a:lnTo>
                    <a:pt x="17299" y="62077"/>
                  </a:lnTo>
                  <a:lnTo>
                    <a:pt x="12641" y="72172"/>
                  </a:lnTo>
                  <a:lnTo>
                    <a:pt x="8511" y="82749"/>
                  </a:lnTo>
                  <a:lnTo>
                    <a:pt x="5109" y="94374"/>
                  </a:lnTo>
                  <a:lnTo>
                    <a:pt x="2490" y="107266"/>
                  </a:lnTo>
                  <a:lnTo>
                    <a:pt x="731" y="121010"/>
                  </a:lnTo>
                  <a:lnTo>
                    <a:pt x="0" y="134774"/>
                  </a:lnTo>
                  <a:lnTo>
                    <a:pt x="288" y="148072"/>
                  </a:lnTo>
                  <a:lnTo>
                    <a:pt x="1448" y="160932"/>
                  </a:lnTo>
                  <a:lnTo>
                    <a:pt x="3289" y="173708"/>
                  </a:lnTo>
                  <a:lnTo>
                    <a:pt x="5640" y="186624"/>
                  </a:lnTo>
                  <a:lnTo>
                    <a:pt x="8523" y="199434"/>
                  </a:lnTo>
                  <a:lnTo>
                    <a:pt x="12135" y="211517"/>
                  </a:lnTo>
                  <a:lnTo>
                    <a:pt x="16528" y="222573"/>
                  </a:lnTo>
                  <a:lnTo>
                    <a:pt x="21615" y="232626"/>
                  </a:lnTo>
                  <a:lnTo>
                    <a:pt x="27252" y="241840"/>
                  </a:lnTo>
                  <a:lnTo>
                    <a:pt x="33309" y="250403"/>
                  </a:lnTo>
                  <a:lnTo>
                    <a:pt x="39835" y="258324"/>
                  </a:lnTo>
                  <a:lnTo>
                    <a:pt x="47047" y="265432"/>
                  </a:lnTo>
                  <a:lnTo>
                    <a:pt x="55020" y="271694"/>
                  </a:lnTo>
                  <a:lnTo>
                    <a:pt x="64001" y="277054"/>
                  </a:lnTo>
                  <a:lnTo>
                    <a:pt x="74473" y="281358"/>
                  </a:lnTo>
                  <a:lnTo>
                    <a:pt x="86559" y="284617"/>
                  </a:lnTo>
                  <a:lnTo>
                    <a:pt x="100085" y="286822"/>
                  </a:lnTo>
                  <a:lnTo>
                    <a:pt x="114759" y="287861"/>
                  </a:lnTo>
                  <a:lnTo>
                    <a:pt x="130291" y="287787"/>
                  </a:lnTo>
                  <a:lnTo>
                    <a:pt x="146279" y="286943"/>
                  </a:lnTo>
                  <a:lnTo>
                    <a:pt x="162229" y="285845"/>
                  </a:lnTo>
                  <a:lnTo>
                    <a:pt x="177876" y="284812"/>
                  </a:lnTo>
                  <a:lnTo>
                    <a:pt x="192990" y="283798"/>
                  </a:lnTo>
                  <a:lnTo>
                    <a:pt x="207300" y="282511"/>
                  </a:lnTo>
                  <a:lnTo>
                    <a:pt x="220747" y="280797"/>
                  </a:lnTo>
                  <a:lnTo>
                    <a:pt x="233593" y="278816"/>
                  </a:lnTo>
                  <a:lnTo>
                    <a:pt x="246299" y="276939"/>
                  </a:lnTo>
                  <a:lnTo>
                    <a:pt x="259147" y="275375"/>
                  </a:lnTo>
                  <a:lnTo>
                    <a:pt x="272066" y="274002"/>
                  </a:lnTo>
                  <a:lnTo>
                    <a:pt x="284747" y="272473"/>
                  </a:lnTo>
                  <a:lnTo>
                    <a:pt x="297033" y="270594"/>
                  </a:lnTo>
                  <a:lnTo>
                    <a:pt x="309405" y="268331"/>
                  </a:lnTo>
                  <a:lnTo>
                    <a:pt x="322841" y="265733"/>
                  </a:lnTo>
                  <a:lnTo>
                    <a:pt x="337784" y="262875"/>
                  </a:lnTo>
                  <a:lnTo>
                    <a:pt x="353291" y="259979"/>
                  </a:lnTo>
                  <a:lnTo>
                    <a:pt x="368824" y="257115"/>
                  </a:lnTo>
                  <a:lnTo>
                    <a:pt x="385756" y="254032"/>
                  </a:lnTo>
                  <a:lnTo>
                    <a:pt x="406756" y="250245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74" name="Straight Connector 173"/>
          <p:cNvCxnSpPr/>
          <p:nvPr/>
        </p:nvCxnSpPr>
        <p:spPr>
          <a:xfrm>
            <a:off x="21056" y="2358383"/>
            <a:ext cx="10138944" cy="0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Straight Connector 174"/>
          <p:cNvCxnSpPr/>
          <p:nvPr/>
        </p:nvCxnSpPr>
        <p:spPr>
          <a:xfrm>
            <a:off x="21056" y="4622010"/>
            <a:ext cx="10138944" cy="0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79593" y="99728"/>
            <a:ext cx="511566" cy="540758"/>
            <a:chOff x="179593" y="99728"/>
            <a:chExt cx="511566" cy="540758"/>
          </a:xfrm>
        </p:grpSpPr>
        <p:sp>
          <p:nvSpPr>
            <p:cNvPr id="2" name="Freeform 1"/>
            <p:cNvSpPr/>
            <p:nvPr/>
          </p:nvSpPr>
          <p:spPr>
            <a:xfrm>
              <a:off x="305326" y="256893"/>
              <a:ext cx="239439" cy="343232"/>
            </a:xfrm>
            <a:custGeom>
              <a:avLst/>
              <a:gdLst/>
              <a:ahLst/>
              <a:cxnLst/>
              <a:rect l="0" t="0" r="0" b="0"/>
              <a:pathLst>
                <a:path w="239439" h="343232">
                  <a:moveTo>
                    <a:pt x="0" y="6319"/>
                  </a:moveTo>
                  <a:lnTo>
                    <a:pt x="8935" y="9186"/>
                  </a:lnTo>
                  <a:lnTo>
                    <a:pt x="18562" y="11328"/>
                  </a:lnTo>
                  <a:lnTo>
                    <a:pt x="29850" y="12931"/>
                  </a:lnTo>
                  <a:lnTo>
                    <a:pt x="42517" y="14111"/>
                  </a:lnTo>
                  <a:lnTo>
                    <a:pt x="55997" y="14960"/>
                  </a:lnTo>
                  <a:lnTo>
                    <a:pt x="69869" y="15553"/>
                  </a:lnTo>
                  <a:lnTo>
                    <a:pt x="83904" y="15794"/>
                  </a:lnTo>
                  <a:lnTo>
                    <a:pt x="97996" y="15430"/>
                  </a:lnTo>
                  <a:lnTo>
                    <a:pt x="112097" y="14370"/>
                  </a:lnTo>
                  <a:lnTo>
                    <a:pt x="126191" y="12676"/>
                  </a:lnTo>
                  <a:lnTo>
                    <a:pt x="140273" y="10467"/>
                  </a:lnTo>
                  <a:lnTo>
                    <a:pt x="154343" y="7875"/>
                  </a:lnTo>
                  <a:lnTo>
                    <a:pt x="168405" y="5169"/>
                  </a:lnTo>
                  <a:lnTo>
                    <a:pt x="182459" y="2740"/>
                  </a:lnTo>
                  <a:lnTo>
                    <a:pt x="196490" y="795"/>
                  </a:lnTo>
                  <a:lnTo>
                    <a:pt x="209844" y="0"/>
                  </a:lnTo>
                  <a:lnTo>
                    <a:pt x="221294" y="1514"/>
                  </a:lnTo>
                  <a:lnTo>
                    <a:pt x="230309" y="5754"/>
                  </a:lnTo>
                  <a:lnTo>
                    <a:pt x="236529" y="12179"/>
                  </a:lnTo>
                  <a:lnTo>
                    <a:pt x="239438" y="19704"/>
                  </a:lnTo>
                  <a:lnTo>
                    <a:pt x="239097" y="27582"/>
                  </a:lnTo>
                  <a:lnTo>
                    <a:pt x="236159" y="35782"/>
                  </a:lnTo>
                  <a:lnTo>
                    <a:pt x="231538" y="44790"/>
                  </a:lnTo>
                  <a:lnTo>
                    <a:pt x="225926" y="54840"/>
                  </a:lnTo>
                  <a:lnTo>
                    <a:pt x="219741" y="65723"/>
                  </a:lnTo>
                  <a:lnTo>
                    <a:pt x="213226" y="76961"/>
                  </a:lnTo>
                  <a:lnTo>
                    <a:pt x="206517" y="88225"/>
                  </a:lnTo>
                  <a:lnTo>
                    <a:pt x="199692" y="99213"/>
                  </a:lnTo>
                  <a:lnTo>
                    <a:pt x="192796" y="109586"/>
                  </a:lnTo>
                  <a:lnTo>
                    <a:pt x="185851" y="119238"/>
                  </a:lnTo>
                  <a:lnTo>
                    <a:pt x="178710" y="128719"/>
                  </a:lnTo>
                  <a:lnTo>
                    <a:pt x="171076" y="139078"/>
                  </a:lnTo>
                  <a:lnTo>
                    <a:pt x="162830" y="150826"/>
                  </a:lnTo>
                  <a:lnTo>
                    <a:pt x="154172" y="163653"/>
                  </a:lnTo>
                  <a:lnTo>
                    <a:pt x="145514" y="176728"/>
                  </a:lnTo>
                  <a:lnTo>
                    <a:pt x="137104" y="189523"/>
                  </a:lnTo>
                  <a:lnTo>
                    <a:pt x="129169" y="201858"/>
                  </a:lnTo>
                  <a:lnTo>
                    <a:pt x="121993" y="213741"/>
                  </a:lnTo>
                  <a:lnTo>
                    <a:pt x="115646" y="225246"/>
                  </a:lnTo>
                  <a:lnTo>
                    <a:pt x="109876" y="236463"/>
                  </a:lnTo>
                  <a:lnTo>
                    <a:pt x="104227" y="247468"/>
                  </a:lnTo>
                  <a:lnTo>
                    <a:pt x="98424" y="258324"/>
                  </a:lnTo>
                  <a:lnTo>
                    <a:pt x="92542" y="269074"/>
                  </a:lnTo>
                  <a:lnTo>
                    <a:pt x="86892" y="279753"/>
                  </a:lnTo>
                  <a:lnTo>
                    <a:pt x="81645" y="290374"/>
                  </a:lnTo>
                  <a:lnTo>
                    <a:pt x="76773" y="300690"/>
                  </a:lnTo>
                  <a:lnTo>
                    <a:pt x="71542" y="311319"/>
                  </a:lnTo>
                  <a:lnTo>
                    <a:pt x="64376" y="324314"/>
                  </a:lnTo>
                  <a:lnTo>
                    <a:pt x="52642" y="3432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79593" y="99728"/>
              <a:ext cx="511566" cy="540758"/>
            </a:xfrm>
            <a:custGeom>
              <a:avLst/>
              <a:gdLst/>
              <a:ahLst/>
              <a:cxnLst/>
              <a:rect l="0" t="0" r="0" b="0"/>
              <a:pathLst>
                <a:path w="511566" h="540758">
                  <a:moveTo>
                    <a:pt x="346831" y="47670"/>
                  </a:moveTo>
                  <a:lnTo>
                    <a:pt x="332162" y="47670"/>
                  </a:lnTo>
                  <a:lnTo>
                    <a:pt x="318251" y="47670"/>
                  </a:lnTo>
                  <a:lnTo>
                    <a:pt x="303753" y="47670"/>
                  </a:lnTo>
                  <a:lnTo>
                    <a:pt x="288552" y="47670"/>
                  </a:lnTo>
                  <a:lnTo>
                    <a:pt x="272727" y="47670"/>
                  </a:lnTo>
                  <a:lnTo>
                    <a:pt x="256412" y="47675"/>
                  </a:lnTo>
                  <a:lnTo>
                    <a:pt x="239894" y="47848"/>
                  </a:lnTo>
                  <a:lnTo>
                    <a:pt x="223586" y="48496"/>
                  </a:lnTo>
                  <a:lnTo>
                    <a:pt x="207700" y="49749"/>
                  </a:lnTo>
                  <a:lnTo>
                    <a:pt x="192425" y="51575"/>
                  </a:lnTo>
                  <a:lnTo>
                    <a:pt x="178007" y="53871"/>
                  </a:lnTo>
                  <a:lnTo>
                    <a:pt x="164493" y="56537"/>
                  </a:lnTo>
                  <a:lnTo>
                    <a:pt x="151773" y="59801"/>
                  </a:lnTo>
                  <a:lnTo>
                    <a:pt x="139682" y="64202"/>
                  </a:lnTo>
                  <a:lnTo>
                    <a:pt x="128058" y="69942"/>
                  </a:lnTo>
                  <a:lnTo>
                    <a:pt x="116604" y="76917"/>
                  </a:lnTo>
                  <a:lnTo>
                    <a:pt x="104913" y="84894"/>
                  </a:lnTo>
                  <a:lnTo>
                    <a:pt x="92792" y="93635"/>
                  </a:lnTo>
                  <a:lnTo>
                    <a:pt x="80548" y="103098"/>
                  </a:lnTo>
                  <a:lnTo>
                    <a:pt x="68862" y="113427"/>
                  </a:lnTo>
                  <a:lnTo>
                    <a:pt x="58082" y="124628"/>
                  </a:lnTo>
                  <a:lnTo>
                    <a:pt x="48388" y="136420"/>
                  </a:lnTo>
                  <a:lnTo>
                    <a:pt x="39949" y="148334"/>
                  </a:lnTo>
                  <a:lnTo>
                    <a:pt x="32719" y="160094"/>
                  </a:lnTo>
                  <a:lnTo>
                    <a:pt x="26509" y="171770"/>
                  </a:lnTo>
                  <a:lnTo>
                    <a:pt x="21087" y="183676"/>
                  </a:lnTo>
                  <a:lnTo>
                    <a:pt x="16253" y="195988"/>
                  </a:lnTo>
                  <a:lnTo>
                    <a:pt x="12003" y="208884"/>
                  </a:lnTo>
                  <a:lnTo>
                    <a:pt x="8519" y="222613"/>
                  </a:lnTo>
                  <a:lnTo>
                    <a:pt x="5842" y="237222"/>
                  </a:lnTo>
                  <a:lnTo>
                    <a:pt x="3873" y="252441"/>
                  </a:lnTo>
                  <a:lnTo>
                    <a:pt x="2469" y="267802"/>
                  </a:lnTo>
                  <a:lnTo>
                    <a:pt x="1488" y="283027"/>
                  </a:lnTo>
                  <a:lnTo>
                    <a:pt x="811" y="298181"/>
                  </a:lnTo>
                  <a:lnTo>
                    <a:pt x="348" y="313574"/>
                  </a:lnTo>
                  <a:lnTo>
                    <a:pt x="39" y="329371"/>
                  </a:lnTo>
                  <a:lnTo>
                    <a:pt x="0" y="345421"/>
                  </a:lnTo>
                  <a:lnTo>
                    <a:pt x="506" y="361356"/>
                  </a:lnTo>
                  <a:lnTo>
                    <a:pt x="1668" y="376963"/>
                  </a:lnTo>
                  <a:lnTo>
                    <a:pt x="3602" y="392037"/>
                  </a:lnTo>
                  <a:lnTo>
                    <a:pt x="6504" y="406313"/>
                  </a:lnTo>
                  <a:lnTo>
                    <a:pt x="10384" y="419729"/>
                  </a:lnTo>
                  <a:lnTo>
                    <a:pt x="15109" y="432382"/>
                  </a:lnTo>
                  <a:lnTo>
                    <a:pt x="20497" y="444427"/>
                  </a:lnTo>
                  <a:lnTo>
                    <a:pt x="26379" y="456011"/>
                  </a:lnTo>
                  <a:lnTo>
                    <a:pt x="32615" y="467098"/>
                  </a:lnTo>
                  <a:lnTo>
                    <a:pt x="39100" y="477478"/>
                  </a:lnTo>
                  <a:lnTo>
                    <a:pt x="45761" y="487088"/>
                  </a:lnTo>
                  <a:lnTo>
                    <a:pt x="52708" y="495848"/>
                  </a:lnTo>
                  <a:lnTo>
                    <a:pt x="60211" y="503585"/>
                  </a:lnTo>
                  <a:lnTo>
                    <a:pt x="68378" y="510308"/>
                  </a:lnTo>
                  <a:lnTo>
                    <a:pt x="77321" y="516162"/>
                  </a:lnTo>
                  <a:lnTo>
                    <a:pt x="87236" y="521336"/>
                  </a:lnTo>
                  <a:lnTo>
                    <a:pt x="98135" y="526001"/>
                  </a:lnTo>
                  <a:lnTo>
                    <a:pt x="110049" y="530135"/>
                  </a:lnTo>
                  <a:lnTo>
                    <a:pt x="123102" y="533541"/>
                  </a:lnTo>
                  <a:lnTo>
                    <a:pt x="137250" y="536166"/>
                  </a:lnTo>
                  <a:lnTo>
                    <a:pt x="152157" y="538099"/>
                  </a:lnTo>
                  <a:lnTo>
                    <a:pt x="167308" y="539479"/>
                  </a:lnTo>
                  <a:lnTo>
                    <a:pt x="182391" y="540436"/>
                  </a:lnTo>
                  <a:lnTo>
                    <a:pt x="197450" y="540757"/>
                  </a:lnTo>
                  <a:lnTo>
                    <a:pt x="212780" y="539916"/>
                  </a:lnTo>
                  <a:lnTo>
                    <a:pt x="228534" y="537718"/>
                  </a:lnTo>
                  <a:lnTo>
                    <a:pt x="244556" y="534276"/>
                  </a:lnTo>
                  <a:lnTo>
                    <a:pt x="260472" y="529823"/>
                  </a:lnTo>
                  <a:lnTo>
                    <a:pt x="276071" y="524601"/>
                  </a:lnTo>
                  <a:lnTo>
                    <a:pt x="291309" y="518654"/>
                  </a:lnTo>
                  <a:lnTo>
                    <a:pt x="306228" y="511840"/>
                  </a:lnTo>
                  <a:lnTo>
                    <a:pt x="320893" y="504146"/>
                  </a:lnTo>
                  <a:lnTo>
                    <a:pt x="335369" y="495693"/>
                  </a:lnTo>
                  <a:lnTo>
                    <a:pt x="349709" y="486641"/>
                  </a:lnTo>
                  <a:lnTo>
                    <a:pt x="363944" y="477148"/>
                  </a:lnTo>
                  <a:lnTo>
                    <a:pt x="377776" y="467502"/>
                  </a:lnTo>
                  <a:lnTo>
                    <a:pt x="390612" y="458106"/>
                  </a:lnTo>
                  <a:lnTo>
                    <a:pt x="402207" y="449159"/>
                  </a:lnTo>
                  <a:lnTo>
                    <a:pt x="412636" y="440678"/>
                  </a:lnTo>
                  <a:lnTo>
                    <a:pt x="422109" y="432595"/>
                  </a:lnTo>
                  <a:lnTo>
                    <a:pt x="430850" y="424818"/>
                  </a:lnTo>
                  <a:lnTo>
                    <a:pt x="438891" y="417102"/>
                  </a:lnTo>
                  <a:lnTo>
                    <a:pt x="446080" y="409075"/>
                  </a:lnTo>
                  <a:lnTo>
                    <a:pt x="452407" y="400553"/>
                  </a:lnTo>
                  <a:lnTo>
                    <a:pt x="458150" y="391369"/>
                  </a:lnTo>
                  <a:lnTo>
                    <a:pt x="463774" y="381293"/>
                  </a:lnTo>
                  <a:lnTo>
                    <a:pt x="469556" y="370294"/>
                  </a:lnTo>
                  <a:lnTo>
                    <a:pt x="475423" y="358654"/>
                  </a:lnTo>
                  <a:lnTo>
                    <a:pt x="481063" y="346848"/>
                  </a:lnTo>
                  <a:lnTo>
                    <a:pt x="486301" y="335160"/>
                  </a:lnTo>
                  <a:lnTo>
                    <a:pt x="491124" y="323365"/>
                  </a:lnTo>
                  <a:lnTo>
                    <a:pt x="495590" y="310847"/>
                  </a:lnTo>
                  <a:lnTo>
                    <a:pt x="499772" y="297307"/>
                  </a:lnTo>
                  <a:lnTo>
                    <a:pt x="503580" y="282601"/>
                  </a:lnTo>
                  <a:lnTo>
                    <a:pt x="506766" y="266587"/>
                  </a:lnTo>
                  <a:lnTo>
                    <a:pt x="509238" y="249334"/>
                  </a:lnTo>
                  <a:lnTo>
                    <a:pt x="510899" y="231375"/>
                  </a:lnTo>
                  <a:lnTo>
                    <a:pt x="511565" y="213561"/>
                  </a:lnTo>
                  <a:lnTo>
                    <a:pt x="511233" y="196367"/>
                  </a:lnTo>
                  <a:lnTo>
                    <a:pt x="510044" y="180062"/>
                  </a:lnTo>
                  <a:lnTo>
                    <a:pt x="508183" y="164879"/>
                  </a:lnTo>
                  <a:lnTo>
                    <a:pt x="505818" y="150811"/>
                  </a:lnTo>
                  <a:lnTo>
                    <a:pt x="502927" y="137532"/>
                  </a:lnTo>
                  <a:lnTo>
                    <a:pt x="499309" y="124527"/>
                  </a:lnTo>
                  <a:lnTo>
                    <a:pt x="494912" y="111480"/>
                  </a:lnTo>
                  <a:lnTo>
                    <a:pt x="489824" y="98595"/>
                  </a:lnTo>
                  <a:lnTo>
                    <a:pt x="484184" y="86469"/>
                  </a:lnTo>
                  <a:lnTo>
                    <a:pt x="478116" y="75381"/>
                  </a:lnTo>
                  <a:lnTo>
                    <a:pt x="471244" y="65140"/>
                  </a:lnTo>
                  <a:lnTo>
                    <a:pt x="462735" y="55268"/>
                  </a:lnTo>
                  <a:lnTo>
                    <a:pt x="452274" y="45450"/>
                  </a:lnTo>
                  <a:lnTo>
                    <a:pt x="440333" y="35872"/>
                  </a:lnTo>
                  <a:lnTo>
                    <a:pt x="427861" y="27113"/>
                  </a:lnTo>
                  <a:lnTo>
                    <a:pt x="415461" y="19446"/>
                  </a:lnTo>
                  <a:lnTo>
                    <a:pt x="402883" y="12992"/>
                  </a:lnTo>
                  <a:lnTo>
                    <a:pt x="389241" y="7880"/>
                  </a:lnTo>
                  <a:lnTo>
                    <a:pt x="374109" y="4043"/>
                  </a:lnTo>
                  <a:lnTo>
                    <a:pt x="357845" y="1432"/>
                  </a:lnTo>
                  <a:lnTo>
                    <a:pt x="341303" y="113"/>
                  </a:lnTo>
                  <a:lnTo>
                    <a:pt x="325028" y="0"/>
                  </a:lnTo>
                  <a:lnTo>
                    <a:pt x="309371" y="888"/>
                  </a:lnTo>
                  <a:lnTo>
                    <a:pt x="294636" y="2546"/>
                  </a:lnTo>
                  <a:lnTo>
                    <a:pt x="280871" y="4774"/>
                  </a:lnTo>
                  <a:lnTo>
                    <a:pt x="267629" y="7573"/>
                  </a:lnTo>
                  <a:lnTo>
                    <a:pt x="254117" y="11130"/>
                  </a:lnTo>
                  <a:lnTo>
                    <a:pt x="239912" y="15481"/>
                  </a:lnTo>
                  <a:lnTo>
                    <a:pt x="225266" y="20369"/>
                  </a:lnTo>
                  <a:lnTo>
                    <a:pt x="210886" y="25343"/>
                  </a:lnTo>
                  <a:lnTo>
                    <a:pt x="197176" y="30136"/>
                  </a:lnTo>
                  <a:lnTo>
                    <a:pt x="184208" y="34828"/>
                  </a:lnTo>
                  <a:lnTo>
                    <a:pt x="171893" y="39739"/>
                  </a:lnTo>
                  <a:lnTo>
                    <a:pt x="160098" y="45038"/>
                  </a:lnTo>
                  <a:lnTo>
                    <a:pt x="148759" y="50631"/>
                  </a:lnTo>
                  <a:lnTo>
                    <a:pt x="136574" y="56889"/>
                  </a:lnTo>
                  <a:lnTo>
                    <a:pt x="120231" y="65483"/>
                  </a:lnTo>
                  <a:lnTo>
                    <a:pt x="94147" y="792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873865" y="160391"/>
            <a:ext cx="8889719" cy="681889"/>
            <a:chOff x="873865" y="160391"/>
            <a:chExt cx="8889719" cy="681889"/>
          </a:xfrm>
        </p:grpSpPr>
        <p:sp>
          <p:nvSpPr>
            <p:cNvPr id="5" name="Freeform 4"/>
            <p:cNvSpPr/>
            <p:nvPr/>
          </p:nvSpPr>
          <p:spPr>
            <a:xfrm>
              <a:off x="873865" y="160391"/>
              <a:ext cx="284270" cy="502905"/>
            </a:xfrm>
            <a:custGeom>
              <a:avLst/>
              <a:gdLst/>
              <a:ahLst/>
              <a:cxnLst/>
              <a:rect l="0" t="0" r="0" b="0"/>
              <a:pathLst>
                <a:path w="284270" h="502905">
                  <a:moveTo>
                    <a:pt x="0" y="439733"/>
                  </a:moveTo>
                  <a:lnTo>
                    <a:pt x="2934" y="424997"/>
                  </a:lnTo>
                  <a:lnTo>
                    <a:pt x="5716" y="410446"/>
                  </a:lnTo>
                  <a:lnTo>
                    <a:pt x="8616" y="394656"/>
                  </a:lnTo>
                  <a:lnTo>
                    <a:pt x="11656" y="377767"/>
                  </a:lnTo>
                  <a:lnTo>
                    <a:pt x="14821" y="360274"/>
                  </a:lnTo>
                  <a:lnTo>
                    <a:pt x="18085" y="342541"/>
                  </a:lnTo>
                  <a:lnTo>
                    <a:pt x="21423" y="324753"/>
                  </a:lnTo>
                  <a:lnTo>
                    <a:pt x="24814" y="306986"/>
                  </a:lnTo>
                  <a:lnTo>
                    <a:pt x="28243" y="289258"/>
                  </a:lnTo>
                  <a:lnTo>
                    <a:pt x="31698" y="271406"/>
                  </a:lnTo>
                  <a:lnTo>
                    <a:pt x="35170" y="253115"/>
                  </a:lnTo>
                  <a:lnTo>
                    <a:pt x="38655" y="234252"/>
                  </a:lnTo>
                  <a:lnTo>
                    <a:pt x="42147" y="215005"/>
                  </a:lnTo>
                  <a:lnTo>
                    <a:pt x="45646" y="195778"/>
                  </a:lnTo>
                  <a:lnTo>
                    <a:pt x="49143" y="176806"/>
                  </a:lnTo>
                  <a:lnTo>
                    <a:pt x="52475" y="158151"/>
                  </a:lnTo>
                  <a:lnTo>
                    <a:pt x="55333" y="139786"/>
                  </a:lnTo>
                  <a:lnTo>
                    <a:pt x="57592" y="121663"/>
                  </a:lnTo>
                  <a:lnTo>
                    <a:pt x="59447" y="104051"/>
                  </a:lnTo>
                  <a:lnTo>
                    <a:pt x="61307" y="87518"/>
                  </a:lnTo>
                  <a:lnTo>
                    <a:pt x="63426" y="72324"/>
                  </a:lnTo>
                  <a:lnTo>
                    <a:pt x="66292" y="59828"/>
                  </a:lnTo>
                  <a:lnTo>
                    <a:pt x="69993" y="52570"/>
                  </a:lnTo>
                  <a:lnTo>
                    <a:pt x="73579" y="51362"/>
                  </a:lnTo>
                  <a:lnTo>
                    <a:pt x="76551" y="55397"/>
                  </a:lnTo>
                  <a:lnTo>
                    <a:pt x="78829" y="63453"/>
                  </a:lnTo>
                  <a:lnTo>
                    <a:pt x="80662" y="74105"/>
                  </a:lnTo>
                  <a:lnTo>
                    <a:pt x="82489" y="85879"/>
                  </a:lnTo>
                  <a:lnTo>
                    <a:pt x="84563" y="97880"/>
                  </a:lnTo>
                  <a:lnTo>
                    <a:pt x="86953" y="109724"/>
                  </a:lnTo>
                  <a:lnTo>
                    <a:pt x="89634" y="121297"/>
                  </a:lnTo>
                  <a:lnTo>
                    <a:pt x="92560" y="132595"/>
                  </a:lnTo>
                  <a:lnTo>
                    <a:pt x="96000" y="143339"/>
                  </a:lnTo>
                  <a:lnTo>
                    <a:pt x="100520" y="152965"/>
                  </a:lnTo>
                  <a:lnTo>
                    <a:pt x="106335" y="161246"/>
                  </a:lnTo>
                  <a:lnTo>
                    <a:pt x="113189" y="167792"/>
                  </a:lnTo>
                  <a:lnTo>
                    <a:pt x="120554" y="171909"/>
                  </a:lnTo>
                  <a:lnTo>
                    <a:pt x="128062" y="173447"/>
                  </a:lnTo>
                  <a:lnTo>
                    <a:pt x="135542" y="172547"/>
                  </a:lnTo>
                  <a:lnTo>
                    <a:pt x="142936" y="169368"/>
                  </a:lnTo>
                  <a:lnTo>
                    <a:pt x="150240" y="164233"/>
                  </a:lnTo>
                  <a:lnTo>
                    <a:pt x="157465" y="157552"/>
                  </a:lnTo>
                  <a:lnTo>
                    <a:pt x="164630" y="149714"/>
                  </a:lnTo>
                  <a:lnTo>
                    <a:pt x="171746" y="141037"/>
                  </a:lnTo>
                  <a:lnTo>
                    <a:pt x="178662" y="131603"/>
                  </a:lnTo>
                  <a:lnTo>
                    <a:pt x="185080" y="121287"/>
                  </a:lnTo>
                  <a:lnTo>
                    <a:pt x="190882" y="110087"/>
                  </a:lnTo>
                  <a:lnTo>
                    <a:pt x="196270" y="98124"/>
                  </a:lnTo>
                  <a:lnTo>
                    <a:pt x="201655" y="85561"/>
                  </a:lnTo>
                  <a:lnTo>
                    <a:pt x="207277" y="72548"/>
                  </a:lnTo>
                  <a:lnTo>
                    <a:pt x="213037" y="59046"/>
                  </a:lnTo>
                  <a:lnTo>
                    <a:pt x="218604" y="44843"/>
                  </a:lnTo>
                  <a:lnTo>
                    <a:pt x="223795" y="29917"/>
                  </a:lnTo>
                  <a:lnTo>
                    <a:pt x="228600" y="15667"/>
                  </a:lnTo>
                  <a:lnTo>
                    <a:pt x="233569" y="5048"/>
                  </a:lnTo>
                  <a:lnTo>
                    <a:pt x="238723" y="0"/>
                  </a:lnTo>
                  <a:lnTo>
                    <a:pt x="242937" y="720"/>
                  </a:lnTo>
                  <a:lnTo>
                    <a:pt x="246011" y="6249"/>
                  </a:lnTo>
                  <a:lnTo>
                    <a:pt x="248159" y="15574"/>
                  </a:lnTo>
                  <a:lnTo>
                    <a:pt x="249632" y="27991"/>
                  </a:lnTo>
                  <a:lnTo>
                    <a:pt x="250628" y="42837"/>
                  </a:lnTo>
                  <a:lnTo>
                    <a:pt x="251131" y="59020"/>
                  </a:lnTo>
                  <a:lnTo>
                    <a:pt x="250937" y="75116"/>
                  </a:lnTo>
                  <a:lnTo>
                    <a:pt x="249993" y="90353"/>
                  </a:lnTo>
                  <a:lnTo>
                    <a:pt x="248545" y="104702"/>
                  </a:lnTo>
                  <a:lnTo>
                    <a:pt x="247034" y="118568"/>
                  </a:lnTo>
                  <a:lnTo>
                    <a:pt x="245722" y="132284"/>
                  </a:lnTo>
                  <a:lnTo>
                    <a:pt x="244690" y="146500"/>
                  </a:lnTo>
                  <a:lnTo>
                    <a:pt x="243923" y="162197"/>
                  </a:lnTo>
                  <a:lnTo>
                    <a:pt x="243372" y="179770"/>
                  </a:lnTo>
                  <a:lnTo>
                    <a:pt x="242986" y="198950"/>
                  </a:lnTo>
                  <a:lnTo>
                    <a:pt x="242718" y="219115"/>
                  </a:lnTo>
                  <a:lnTo>
                    <a:pt x="242535" y="239787"/>
                  </a:lnTo>
                  <a:lnTo>
                    <a:pt x="242411" y="260700"/>
                  </a:lnTo>
                  <a:lnTo>
                    <a:pt x="242327" y="281717"/>
                  </a:lnTo>
                  <a:lnTo>
                    <a:pt x="242275" y="302762"/>
                  </a:lnTo>
                  <a:lnTo>
                    <a:pt x="242410" y="323316"/>
                  </a:lnTo>
                  <a:lnTo>
                    <a:pt x="243032" y="342445"/>
                  </a:lnTo>
                  <a:lnTo>
                    <a:pt x="244264" y="359762"/>
                  </a:lnTo>
                  <a:lnTo>
                    <a:pt x="245905" y="375526"/>
                  </a:lnTo>
                  <a:lnTo>
                    <a:pt x="247546" y="390351"/>
                  </a:lnTo>
                  <a:lnTo>
                    <a:pt x="248953" y="404694"/>
                  </a:lnTo>
                  <a:lnTo>
                    <a:pt x="250388" y="418653"/>
                  </a:lnTo>
                  <a:lnTo>
                    <a:pt x="252490" y="432048"/>
                  </a:lnTo>
                  <a:lnTo>
                    <a:pt x="255569" y="444798"/>
                  </a:lnTo>
                  <a:lnTo>
                    <a:pt x="259497" y="456703"/>
                  </a:lnTo>
                  <a:lnTo>
                    <a:pt x="264376" y="468646"/>
                  </a:lnTo>
                  <a:lnTo>
                    <a:pt x="271754" y="482795"/>
                  </a:lnTo>
                  <a:lnTo>
                    <a:pt x="284269" y="5029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10777" y="484310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0" y="0"/>
                  </a:moveTo>
                  <a:lnTo>
                    <a:pt x="5800" y="8802"/>
                  </a:lnTo>
                  <a:lnTo>
                    <a:pt x="10725" y="17148"/>
                  </a:lnTo>
                  <a:lnTo>
                    <a:pt x="15232" y="25847"/>
                  </a:lnTo>
                  <a:lnTo>
                    <a:pt x="19625" y="34968"/>
                  </a:lnTo>
                  <a:lnTo>
                    <a:pt x="24287" y="44463"/>
                  </a:lnTo>
                  <a:lnTo>
                    <a:pt x="29398" y="54246"/>
                  </a:lnTo>
                  <a:lnTo>
                    <a:pt x="34853" y="63979"/>
                  </a:lnTo>
                  <a:lnTo>
                    <a:pt x="40999" y="74144"/>
                  </a:lnTo>
                  <a:lnTo>
                    <a:pt x="49496" y="86750"/>
                  </a:lnTo>
                  <a:lnTo>
                    <a:pt x="63171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89720" y="442196"/>
              <a:ext cx="178985" cy="400084"/>
            </a:xfrm>
            <a:custGeom>
              <a:avLst/>
              <a:gdLst/>
              <a:ahLst/>
              <a:cxnLst/>
              <a:rect l="0" t="0" r="0" b="0"/>
              <a:pathLst>
                <a:path w="178985" h="400084">
                  <a:moveTo>
                    <a:pt x="178984" y="0"/>
                  </a:moveTo>
                  <a:lnTo>
                    <a:pt x="173184" y="5935"/>
                  </a:lnTo>
                  <a:lnTo>
                    <a:pt x="168259" y="12140"/>
                  </a:lnTo>
                  <a:lnTo>
                    <a:pt x="163752" y="19240"/>
                  </a:lnTo>
                  <a:lnTo>
                    <a:pt x="159359" y="27353"/>
                  </a:lnTo>
                  <a:lnTo>
                    <a:pt x="154697" y="36648"/>
                  </a:lnTo>
                  <a:lnTo>
                    <a:pt x="149587" y="47091"/>
                  </a:lnTo>
                  <a:lnTo>
                    <a:pt x="144181" y="58343"/>
                  </a:lnTo>
                  <a:lnTo>
                    <a:pt x="138858" y="69881"/>
                  </a:lnTo>
                  <a:lnTo>
                    <a:pt x="133828" y="81386"/>
                  </a:lnTo>
                  <a:lnTo>
                    <a:pt x="128977" y="93058"/>
                  </a:lnTo>
                  <a:lnTo>
                    <a:pt x="123960" y="105492"/>
                  </a:lnTo>
                  <a:lnTo>
                    <a:pt x="118585" y="118971"/>
                  </a:lnTo>
                  <a:lnTo>
                    <a:pt x="112822" y="133466"/>
                  </a:lnTo>
                  <a:lnTo>
                    <a:pt x="106721" y="148807"/>
                  </a:lnTo>
                  <a:lnTo>
                    <a:pt x="100354" y="164798"/>
                  </a:lnTo>
                  <a:lnTo>
                    <a:pt x="93790" y="181266"/>
                  </a:lnTo>
                  <a:lnTo>
                    <a:pt x="87083" y="198073"/>
                  </a:lnTo>
                  <a:lnTo>
                    <a:pt x="80278" y="215113"/>
                  </a:lnTo>
                  <a:lnTo>
                    <a:pt x="73403" y="232146"/>
                  </a:lnTo>
                  <a:lnTo>
                    <a:pt x="66482" y="248816"/>
                  </a:lnTo>
                  <a:lnTo>
                    <a:pt x="59533" y="264956"/>
                  </a:lnTo>
                  <a:lnTo>
                    <a:pt x="52731" y="280574"/>
                  </a:lnTo>
                  <a:lnTo>
                    <a:pt x="46390" y="295756"/>
                  </a:lnTo>
                  <a:lnTo>
                    <a:pt x="40639" y="310596"/>
                  </a:lnTo>
                  <a:lnTo>
                    <a:pt x="35286" y="325022"/>
                  </a:lnTo>
                  <a:lnTo>
                    <a:pt x="29924" y="338796"/>
                  </a:lnTo>
                  <a:lnTo>
                    <a:pt x="24323" y="351828"/>
                  </a:lnTo>
                  <a:lnTo>
                    <a:pt x="18724" y="363740"/>
                  </a:lnTo>
                  <a:lnTo>
                    <a:pt x="13205" y="374951"/>
                  </a:lnTo>
                  <a:lnTo>
                    <a:pt x="7278" y="386448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21980" y="379025"/>
              <a:ext cx="144071" cy="207030"/>
            </a:xfrm>
            <a:custGeom>
              <a:avLst/>
              <a:gdLst/>
              <a:ahLst/>
              <a:cxnLst/>
              <a:rect l="0" t="0" r="0" b="0"/>
              <a:pathLst>
                <a:path w="144071" h="207030">
                  <a:moveTo>
                    <a:pt x="4693" y="0"/>
                  </a:moveTo>
                  <a:lnTo>
                    <a:pt x="4626" y="11668"/>
                  </a:lnTo>
                  <a:lnTo>
                    <a:pt x="3986" y="22157"/>
                  </a:lnTo>
                  <a:lnTo>
                    <a:pt x="2699" y="32464"/>
                  </a:lnTo>
                  <a:lnTo>
                    <a:pt x="1184" y="42938"/>
                  </a:lnTo>
                  <a:lnTo>
                    <a:pt x="165" y="53930"/>
                  </a:lnTo>
                  <a:lnTo>
                    <a:pt x="0" y="65573"/>
                  </a:lnTo>
                  <a:lnTo>
                    <a:pt x="554" y="77826"/>
                  </a:lnTo>
                  <a:lnTo>
                    <a:pt x="1392" y="90581"/>
                  </a:lnTo>
                  <a:lnTo>
                    <a:pt x="2220" y="103717"/>
                  </a:lnTo>
                  <a:lnTo>
                    <a:pt x="3080" y="117130"/>
                  </a:lnTo>
                  <a:lnTo>
                    <a:pt x="4257" y="130740"/>
                  </a:lnTo>
                  <a:lnTo>
                    <a:pt x="5901" y="144478"/>
                  </a:lnTo>
                  <a:lnTo>
                    <a:pt x="8175" y="157974"/>
                  </a:lnTo>
                  <a:lnTo>
                    <a:pt x="11312" y="170583"/>
                  </a:lnTo>
                  <a:lnTo>
                    <a:pt x="15357" y="182012"/>
                  </a:lnTo>
                  <a:lnTo>
                    <a:pt x="20364" y="191821"/>
                  </a:lnTo>
                  <a:lnTo>
                    <a:pt x="26475" y="199281"/>
                  </a:lnTo>
                  <a:lnTo>
                    <a:pt x="33655" y="204216"/>
                  </a:lnTo>
                  <a:lnTo>
                    <a:pt x="41577" y="206750"/>
                  </a:lnTo>
                  <a:lnTo>
                    <a:pt x="49732" y="207029"/>
                  </a:lnTo>
                  <a:lnTo>
                    <a:pt x="57806" y="205370"/>
                  </a:lnTo>
                  <a:lnTo>
                    <a:pt x="65684" y="202176"/>
                  </a:lnTo>
                  <a:lnTo>
                    <a:pt x="73353" y="197832"/>
                  </a:lnTo>
                  <a:lnTo>
                    <a:pt x="80844" y="192659"/>
                  </a:lnTo>
                  <a:lnTo>
                    <a:pt x="88197" y="186901"/>
                  </a:lnTo>
                  <a:lnTo>
                    <a:pt x="95448" y="180738"/>
                  </a:lnTo>
                  <a:lnTo>
                    <a:pt x="102622" y="174293"/>
                  </a:lnTo>
                  <a:lnTo>
                    <a:pt x="109577" y="167490"/>
                  </a:lnTo>
                  <a:lnTo>
                    <a:pt x="116021" y="160084"/>
                  </a:lnTo>
                  <a:lnTo>
                    <a:pt x="121836" y="151978"/>
                  </a:lnTo>
                  <a:lnTo>
                    <a:pt x="127063" y="142905"/>
                  </a:lnTo>
                  <a:lnTo>
                    <a:pt x="131808" y="132371"/>
                  </a:lnTo>
                  <a:lnTo>
                    <a:pt x="136177" y="120251"/>
                  </a:lnTo>
                  <a:lnTo>
                    <a:pt x="139942" y="107043"/>
                  </a:lnTo>
                  <a:lnTo>
                    <a:pt x="142566" y="93646"/>
                  </a:lnTo>
                  <a:lnTo>
                    <a:pt x="143854" y="80617"/>
                  </a:lnTo>
                  <a:lnTo>
                    <a:pt x="144070" y="68577"/>
                  </a:lnTo>
                  <a:lnTo>
                    <a:pt x="143789" y="57200"/>
                  </a:lnTo>
                  <a:lnTo>
                    <a:pt x="142986" y="45496"/>
                  </a:lnTo>
                  <a:lnTo>
                    <a:pt x="141564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26715" y="404230"/>
              <a:ext cx="147400" cy="192837"/>
            </a:xfrm>
            <a:custGeom>
              <a:avLst/>
              <a:gdLst/>
              <a:ahLst/>
              <a:cxnLst/>
              <a:rect l="0" t="0" r="0" b="0"/>
              <a:pathLst>
                <a:path w="147400" h="192837">
                  <a:moveTo>
                    <a:pt x="0" y="59023"/>
                  </a:moveTo>
                  <a:lnTo>
                    <a:pt x="2867" y="70759"/>
                  </a:lnTo>
                  <a:lnTo>
                    <a:pt x="5008" y="81887"/>
                  </a:lnTo>
                  <a:lnTo>
                    <a:pt x="6616" y="93486"/>
                  </a:lnTo>
                  <a:lnTo>
                    <a:pt x="7969" y="105647"/>
                  </a:lnTo>
                  <a:lnTo>
                    <a:pt x="9466" y="118307"/>
                  </a:lnTo>
                  <a:lnTo>
                    <a:pt x="11312" y="131363"/>
                  </a:lnTo>
                  <a:lnTo>
                    <a:pt x="13380" y="144715"/>
                  </a:lnTo>
                  <a:lnTo>
                    <a:pt x="15312" y="158280"/>
                  </a:lnTo>
                  <a:lnTo>
                    <a:pt x="16897" y="171965"/>
                  </a:lnTo>
                  <a:lnTo>
                    <a:pt x="17710" y="184577"/>
                  </a:lnTo>
                  <a:lnTo>
                    <a:pt x="16993" y="192357"/>
                  </a:lnTo>
                  <a:lnTo>
                    <a:pt x="14859" y="192836"/>
                  </a:lnTo>
                  <a:lnTo>
                    <a:pt x="12153" y="187646"/>
                  </a:lnTo>
                  <a:lnTo>
                    <a:pt x="9370" y="178683"/>
                  </a:lnTo>
                  <a:lnTo>
                    <a:pt x="6910" y="167485"/>
                  </a:lnTo>
                  <a:lnTo>
                    <a:pt x="4943" y="155040"/>
                  </a:lnTo>
                  <a:lnTo>
                    <a:pt x="3462" y="141907"/>
                  </a:lnTo>
                  <a:lnTo>
                    <a:pt x="2391" y="128394"/>
                  </a:lnTo>
                  <a:lnTo>
                    <a:pt x="1639" y="114663"/>
                  </a:lnTo>
                  <a:lnTo>
                    <a:pt x="1287" y="100640"/>
                  </a:lnTo>
                  <a:lnTo>
                    <a:pt x="1575" y="86070"/>
                  </a:lnTo>
                  <a:lnTo>
                    <a:pt x="2588" y="70865"/>
                  </a:lnTo>
                  <a:lnTo>
                    <a:pt x="4421" y="55566"/>
                  </a:lnTo>
                  <a:lnTo>
                    <a:pt x="7253" y="41206"/>
                  </a:lnTo>
                  <a:lnTo>
                    <a:pt x="11092" y="28304"/>
                  </a:lnTo>
                  <a:lnTo>
                    <a:pt x="15959" y="17355"/>
                  </a:lnTo>
                  <a:lnTo>
                    <a:pt x="21974" y="9056"/>
                  </a:lnTo>
                  <a:lnTo>
                    <a:pt x="29090" y="3521"/>
                  </a:lnTo>
                  <a:lnTo>
                    <a:pt x="36969" y="568"/>
                  </a:lnTo>
                  <a:lnTo>
                    <a:pt x="45096" y="0"/>
                  </a:lnTo>
                  <a:lnTo>
                    <a:pt x="53156" y="1466"/>
                  </a:lnTo>
                  <a:lnTo>
                    <a:pt x="61194" y="4699"/>
                  </a:lnTo>
                  <a:lnTo>
                    <a:pt x="69503" y="9601"/>
                  </a:lnTo>
                  <a:lnTo>
                    <a:pt x="78232" y="15971"/>
                  </a:lnTo>
                  <a:lnTo>
                    <a:pt x="87061" y="23686"/>
                  </a:lnTo>
                  <a:lnTo>
                    <a:pt x="95310" y="32766"/>
                  </a:lnTo>
                  <a:lnTo>
                    <a:pt x="102636" y="43094"/>
                  </a:lnTo>
                  <a:lnTo>
                    <a:pt x="109030" y="54282"/>
                  </a:lnTo>
                  <a:lnTo>
                    <a:pt x="114633" y="65785"/>
                  </a:lnTo>
                  <a:lnTo>
                    <a:pt x="119623" y="77260"/>
                  </a:lnTo>
                  <a:lnTo>
                    <a:pt x="124161" y="88574"/>
                  </a:lnTo>
                  <a:lnTo>
                    <a:pt x="128378" y="99705"/>
                  </a:lnTo>
                  <a:lnTo>
                    <a:pt x="132364" y="110668"/>
                  </a:lnTo>
                  <a:lnTo>
                    <a:pt x="136039" y="121431"/>
                  </a:lnTo>
                  <a:lnTo>
                    <a:pt x="139520" y="133161"/>
                  </a:lnTo>
                  <a:lnTo>
                    <a:pt x="143113" y="149125"/>
                  </a:lnTo>
                  <a:lnTo>
                    <a:pt x="147399" y="1748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35036" y="398926"/>
              <a:ext cx="170706" cy="203801"/>
            </a:xfrm>
            <a:custGeom>
              <a:avLst/>
              <a:gdLst/>
              <a:ahLst/>
              <a:cxnLst/>
              <a:rect l="0" t="0" r="0" b="0"/>
              <a:pathLst>
                <a:path w="170706" h="203801">
                  <a:moveTo>
                    <a:pt x="107534" y="32742"/>
                  </a:moveTo>
                  <a:lnTo>
                    <a:pt x="104466" y="24075"/>
                  </a:lnTo>
                  <a:lnTo>
                    <a:pt x="100403" y="17008"/>
                  </a:lnTo>
                  <a:lnTo>
                    <a:pt x="94910" y="10912"/>
                  </a:lnTo>
                  <a:lnTo>
                    <a:pt x="88150" y="5856"/>
                  </a:lnTo>
                  <a:lnTo>
                    <a:pt x="80353" y="2291"/>
                  </a:lnTo>
                  <a:lnTo>
                    <a:pt x="71760" y="343"/>
                  </a:lnTo>
                  <a:lnTo>
                    <a:pt x="62748" y="0"/>
                  </a:lnTo>
                  <a:lnTo>
                    <a:pt x="53791" y="1282"/>
                  </a:lnTo>
                  <a:lnTo>
                    <a:pt x="45149" y="4036"/>
                  </a:lnTo>
                  <a:lnTo>
                    <a:pt x="37044" y="8154"/>
                  </a:lnTo>
                  <a:lnTo>
                    <a:pt x="29748" y="13659"/>
                  </a:lnTo>
                  <a:lnTo>
                    <a:pt x="23322" y="20434"/>
                  </a:lnTo>
                  <a:lnTo>
                    <a:pt x="17667" y="28252"/>
                  </a:lnTo>
                  <a:lnTo>
                    <a:pt x="12626" y="36869"/>
                  </a:lnTo>
                  <a:lnTo>
                    <a:pt x="8055" y="46077"/>
                  </a:lnTo>
                  <a:lnTo>
                    <a:pt x="4152" y="55869"/>
                  </a:lnTo>
                  <a:lnTo>
                    <a:pt x="1435" y="66427"/>
                  </a:lnTo>
                  <a:lnTo>
                    <a:pt x="90" y="77785"/>
                  </a:lnTo>
                  <a:lnTo>
                    <a:pt x="0" y="89685"/>
                  </a:lnTo>
                  <a:lnTo>
                    <a:pt x="928" y="101672"/>
                  </a:lnTo>
                  <a:lnTo>
                    <a:pt x="2631" y="113476"/>
                  </a:lnTo>
                  <a:lnTo>
                    <a:pt x="5061" y="125012"/>
                  </a:lnTo>
                  <a:lnTo>
                    <a:pt x="8362" y="136292"/>
                  </a:lnTo>
                  <a:lnTo>
                    <a:pt x="12542" y="147356"/>
                  </a:lnTo>
                  <a:lnTo>
                    <a:pt x="17484" y="158091"/>
                  </a:lnTo>
                  <a:lnTo>
                    <a:pt x="23025" y="168234"/>
                  </a:lnTo>
                  <a:lnTo>
                    <a:pt x="29022" y="177679"/>
                  </a:lnTo>
                  <a:lnTo>
                    <a:pt x="35676" y="186159"/>
                  </a:lnTo>
                  <a:lnTo>
                    <a:pt x="43507" y="193177"/>
                  </a:lnTo>
                  <a:lnTo>
                    <a:pt x="52694" y="198589"/>
                  </a:lnTo>
                  <a:lnTo>
                    <a:pt x="62797" y="202240"/>
                  </a:lnTo>
                  <a:lnTo>
                    <a:pt x="72963" y="203800"/>
                  </a:lnTo>
                  <a:lnTo>
                    <a:pt x="82692" y="203292"/>
                  </a:lnTo>
                  <a:lnTo>
                    <a:pt x="92002" y="201021"/>
                  </a:lnTo>
                  <a:lnTo>
                    <a:pt x="101241" y="197371"/>
                  </a:lnTo>
                  <a:lnTo>
                    <a:pt x="110634" y="192704"/>
                  </a:lnTo>
                  <a:lnTo>
                    <a:pt x="120188" y="187422"/>
                  </a:lnTo>
                  <a:lnTo>
                    <a:pt x="130901" y="181349"/>
                  </a:lnTo>
                  <a:lnTo>
                    <a:pt x="145952" y="172842"/>
                  </a:lnTo>
                  <a:lnTo>
                    <a:pt x="170705" y="1590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58383" y="210569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9" y="41079"/>
                  </a:lnTo>
                  <a:lnTo>
                    <a:pt x="3686" y="54594"/>
                  </a:lnTo>
                  <a:lnTo>
                    <a:pt x="5354" y="68751"/>
                  </a:lnTo>
                  <a:lnTo>
                    <a:pt x="6768" y="83657"/>
                  </a:lnTo>
                  <a:lnTo>
                    <a:pt x="7866" y="99249"/>
                  </a:lnTo>
                  <a:lnTo>
                    <a:pt x="8676" y="115395"/>
                  </a:lnTo>
                  <a:lnTo>
                    <a:pt x="9260" y="131950"/>
                  </a:lnTo>
                  <a:lnTo>
                    <a:pt x="9839" y="148473"/>
                  </a:lnTo>
                  <a:lnTo>
                    <a:pt x="10767" y="164259"/>
                  </a:lnTo>
                  <a:lnTo>
                    <a:pt x="12207" y="178994"/>
                  </a:lnTo>
                  <a:lnTo>
                    <a:pt x="13989" y="193023"/>
                  </a:lnTo>
                  <a:lnTo>
                    <a:pt x="15725" y="207130"/>
                  </a:lnTo>
                  <a:lnTo>
                    <a:pt x="17191" y="221771"/>
                  </a:lnTo>
                  <a:lnTo>
                    <a:pt x="18497" y="236895"/>
                  </a:lnTo>
                  <a:lnTo>
                    <a:pt x="19979" y="252135"/>
                  </a:lnTo>
                  <a:lnTo>
                    <a:pt x="21824" y="267245"/>
                  </a:lnTo>
                  <a:lnTo>
                    <a:pt x="23893" y="282137"/>
                  </a:lnTo>
                  <a:lnTo>
                    <a:pt x="25829" y="296816"/>
                  </a:lnTo>
                  <a:lnTo>
                    <a:pt x="27428" y="311294"/>
                  </a:lnTo>
                  <a:lnTo>
                    <a:pt x="28657" y="324814"/>
                  </a:lnTo>
                  <a:lnTo>
                    <a:pt x="29690" y="337074"/>
                  </a:lnTo>
                  <a:lnTo>
                    <a:pt x="30614" y="348034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00497" y="386803"/>
              <a:ext cx="200043" cy="219232"/>
            </a:xfrm>
            <a:custGeom>
              <a:avLst/>
              <a:gdLst/>
              <a:ahLst/>
              <a:cxnLst/>
              <a:rect l="0" t="0" r="0" b="0"/>
              <a:pathLst>
                <a:path w="200043" h="219232">
                  <a:moveTo>
                    <a:pt x="0" y="150150"/>
                  </a:moveTo>
                  <a:lnTo>
                    <a:pt x="6002" y="144349"/>
                  </a:lnTo>
                  <a:lnTo>
                    <a:pt x="12847" y="139425"/>
                  </a:lnTo>
                  <a:lnTo>
                    <a:pt x="21239" y="134922"/>
                  </a:lnTo>
                  <a:lnTo>
                    <a:pt x="31039" y="130702"/>
                  </a:lnTo>
                  <a:lnTo>
                    <a:pt x="42002" y="126688"/>
                  </a:lnTo>
                  <a:lnTo>
                    <a:pt x="53858" y="122827"/>
                  </a:lnTo>
                  <a:lnTo>
                    <a:pt x="66209" y="119074"/>
                  </a:lnTo>
                  <a:lnTo>
                    <a:pt x="78557" y="115399"/>
                  </a:lnTo>
                  <a:lnTo>
                    <a:pt x="90632" y="111772"/>
                  </a:lnTo>
                  <a:lnTo>
                    <a:pt x="102364" y="108014"/>
                  </a:lnTo>
                  <a:lnTo>
                    <a:pt x="113782" y="103805"/>
                  </a:lnTo>
                  <a:lnTo>
                    <a:pt x="124941" y="99003"/>
                  </a:lnTo>
                  <a:lnTo>
                    <a:pt x="135741" y="93472"/>
                  </a:lnTo>
                  <a:lnTo>
                    <a:pt x="145929" y="87002"/>
                  </a:lnTo>
                  <a:lnTo>
                    <a:pt x="155400" y="79573"/>
                  </a:lnTo>
                  <a:lnTo>
                    <a:pt x="163727" y="71313"/>
                  </a:lnTo>
                  <a:lnTo>
                    <a:pt x="170111" y="62398"/>
                  </a:lnTo>
                  <a:lnTo>
                    <a:pt x="174279" y="53000"/>
                  </a:lnTo>
                  <a:lnTo>
                    <a:pt x="176110" y="43419"/>
                  </a:lnTo>
                  <a:lnTo>
                    <a:pt x="175377" y="34068"/>
                  </a:lnTo>
                  <a:lnTo>
                    <a:pt x="172212" y="25161"/>
                  </a:lnTo>
                  <a:lnTo>
                    <a:pt x="166851" y="17046"/>
                  </a:lnTo>
                  <a:lnTo>
                    <a:pt x="159450" y="10273"/>
                  </a:lnTo>
                  <a:lnTo>
                    <a:pt x="150296" y="5026"/>
                  </a:lnTo>
                  <a:lnTo>
                    <a:pt x="139916" y="1485"/>
                  </a:lnTo>
                  <a:lnTo>
                    <a:pt x="128967" y="0"/>
                  </a:lnTo>
                  <a:lnTo>
                    <a:pt x="117870" y="566"/>
                  </a:lnTo>
                  <a:lnTo>
                    <a:pt x="106982" y="3216"/>
                  </a:lnTo>
                  <a:lnTo>
                    <a:pt x="96670" y="8185"/>
                  </a:lnTo>
                  <a:lnTo>
                    <a:pt x="87074" y="15378"/>
                  </a:lnTo>
                  <a:lnTo>
                    <a:pt x="78308" y="24443"/>
                  </a:lnTo>
                  <a:lnTo>
                    <a:pt x="70558" y="34961"/>
                  </a:lnTo>
                  <a:lnTo>
                    <a:pt x="63823" y="46546"/>
                  </a:lnTo>
                  <a:lnTo>
                    <a:pt x="57959" y="58728"/>
                  </a:lnTo>
                  <a:lnTo>
                    <a:pt x="52778" y="70971"/>
                  </a:lnTo>
                  <a:lnTo>
                    <a:pt x="48112" y="82979"/>
                  </a:lnTo>
                  <a:lnTo>
                    <a:pt x="44146" y="94668"/>
                  </a:lnTo>
                  <a:lnTo>
                    <a:pt x="41386" y="106057"/>
                  </a:lnTo>
                  <a:lnTo>
                    <a:pt x="40012" y="117203"/>
                  </a:lnTo>
                  <a:lnTo>
                    <a:pt x="39904" y="128164"/>
                  </a:lnTo>
                  <a:lnTo>
                    <a:pt x="40819" y="138992"/>
                  </a:lnTo>
                  <a:lnTo>
                    <a:pt x="42513" y="149721"/>
                  </a:lnTo>
                  <a:lnTo>
                    <a:pt x="44938" y="160216"/>
                  </a:lnTo>
                  <a:lnTo>
                    <a:pt x="48235" y="170190"/>
                  </a:lnTo>
                  <a:lnTo>
                    <a:pt x="52418" y="179524"/>
                  </a:lnTo>
                  <a:lnTo>
                    <a:pt x="57530" y="188096"/>
                  </a:lnTo>
                  <a:lnTo>
                    <a:pt x="63719" y="195708"/>
                  </a:lnTo>
                  <a:lnTo>
                    <a:pt x="70963" y="202342"/>
                  </a:lnTo>
                  <a:lnTo>
                    <a:pt x="79269" y="207967"/>
                  </a:lnTo>
                  <a:lnTo>
                    <a:pt x="88748" y="212454"/>
                  </a:lnTo>
                  <a:lnTo>
                    <a:pt x="99343" y="215841"/>
                  </a:lnTo>
                  <a:lnTo>
                    <a:pt x="110711" y="218133"/>
                  </a:lnTo>
                  <a:lnTo>
                    <a:pt x="122333" y="219231"/>
                  </a:lnTo>
                  <a:lnTo>
                    <a:pt x="133884" y="219192"/>
                  </a:lnTo>
                  <a:lnTo>
                    <a:pt x="145176" y="218166"/>
                  </a:lnTo>
                  <a:lnTo>
                    <a:pt x="157384" y="216098"/>
                  </a:lnTo>
                  <a:lnTo>
                    <a:pt x="173810" y="211693"/>
                  </a:lnTo>
                  <a:lnTo>
                    <a:pt x="200042" y="2027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80196" y="389554"/>
              <a:ext cx="320468" cy="201033"/>
            </a:xfrm>
            <a:custGeom>
              <a:avLst/>
              <a:gdLst/>
              <a:ahLst/>
              <a:cxnLst/>
              <a:rect l="0" t="0" r="0" b="0"/>
              <a:pathLst>
                <a:path w="320468" h="201033">
                  <a:moveTo>
                    <a:pt x="4612" y="0"/>
                  </a:moveTo>
                  <a:lnTo>
                    <a:pt x="1812" y="14602"/>
                  </a:lnTo>
                  <a:lnTo>
                    <a:pt x="310" y="27873"/>
                  </a:lnTo>
                  <a:lnTo>
                    <a:pt x="0" y="41074"/>
                  </a:lnTo>
                  <a:lnTo>
                    <a:pt x="506" y="54416"/>
                  </a:lnTo>
                  <a:lnTo>
                    <a:pt x="1325" y="67924"/>
                  </a:lnTo>
                  <a:lnTo>
                    <a:pt x="2146" y="81573"/>
                  </a:lnTo>
                  <a:lnTo>
                    <a:pt x="3003" y="95167"/>
                  </a:lnTo>
                  <a:lnTo>
                    <a:pt x="4177" y="108368"/>
                  </a:lnTo>
                  <a:lnTo>
                    <a:pt x="5821" y="121019"/>
                  </a:lnTo>
                  <a:lnTo>
                    <a:pt x="8094" y="132970"/>
                  </a:lnTo>
                  <a:lnTo>
                    <a:pt x="11230" y="144004"/>
                  </a:lnTo>
                  <a:lnTo>
                    <a:pt x="15276" y="154088"/>
                  </a:lnTo>
                  <a:lnTo>
                    <a:pt x="20283" y="163182"/>
                  </a:lnTo>
                  <a:lnTo>
                    <a:pt x="26394" y="171152"/>
                  </a:lnTo>
                  <a:lnTo>
                    <a:pt x="33573" y="178021"/>
                  </a:lnTo>
                  <a:lnTo>
                    <a:pt x="41496" y="183466"/>
                  </a:lnTo>
                  <a:lnTo>
                    <a:pt x="49651" y="186768"/>
                  </a:lnTo>
                  <a:lnTo>
                    <a:pt x="57725" y="187727"/>
                  </a:lnTo>
                  <a:lnTo>
                    <a:pt x="65603" y="186592"/>
                  </a:lnTo>
                  <a:lnTo>
                    <a:pt x="73272" y="183778"/>
                  </a:lnTo>
                  <a:lnTo>
                    <a:pt x="80763" y="179699"/>
                  </a:lnTo>
                  <a:lnTo>
                    <a:pt x="88116" y="174540"/>
                  </a:lnTo>
                  <a:lnTo>
                    <a:pt x="95367" y="168262"/>
                  </a:lnTo>
                  <a:lnTo>
                    <a:pt x="102541" y="160928"/>
                  </a:lnTo>
                  <a:lnTo>
                    <a:pt x="109496" y="152547"/>
                  </a:lnTo>
                  <a:lnTo>
                    <a:pt x="115940" y="143012"/>
                  </a:lnTo>
                  <a:lnTo>
                    <a:pt x="121755" y="132404"/>
                  </a:lnTo>
                  <a:lnTo>
                    <a:pt x="126997" y="122058"/>
                  </a:lnTo>
                  <a:lnTo>
                    <a:pt x="132281" y="114838"/>
                  </a:lnTo>
                  <a:lnTo>
                    <a:pt x="137831" y="112431"/>
                  </a:lnTo>
                  <a:lnTo>
                    <a:pt x="142840" y="114488"/>
                  </a:lnTo>
                  <a:lnTo>
                    <a:pt x="147265" y="120051"/>
                  </a:lnTo>
                  <a:lnTo>
                    <a:pt x="151468" y="127869"/>
                  </a:lnTo>
                  <a:lnTo>
                    <a:pt x="155922" y="136582"/>
                  </a:lnTo>
                  <a:lnTo>
                    <a:pt x="160854" y="145372"/>
                  </a:lnTo>
                  <a:lnTo>
                    <a:pt x="166288" y="153905"/>
                  </a:lnTo>
                  <a:lnTo>
                    <a:pt x="172153" y="162101"/>
                  </a:lnTo>
                  <a:lnTo>
                    <a:pt x="178359" y="169983"/>
                  </a:lnTo>
                  <a:lnTo>
                    <a:pt x="184982" y="177448"/>
                  </a:lnTo>
                  <a:lnTo>
                    <a:pt x="192258" y="184252"/>
                  </a:lnTo>
                  <a:lnTo>
                    <a:pt x="200263" y="190308"/>
                  </a:lnTo>
                  <a:lnTo>
                    <a:pt x="208927" y="195360"/>
                  </a:lnTo>
                  <a:lnTo>
                    <a:pt x="218121" y="198924"/>
                  </a:lnTo>
                  <a:lnTo>
                    <a:pt x="227714" y="200865"/>
                  </a:lnTo>
                  <a:lnTo>
                    <a:pt x="237597" y="201032"/>
                  </a:lnTo>
                  <a:lnTo>
                    <a:pt x="247683" y="199099"/>
                  </a:lnTo>
                  <a:lnTo>
                    <a:pt x="257903" y="195094"/>
                  </a:lnTo>
                  <a:lnTo>
                    <a:pt x="267883" y="189321"/>
                  </a:lnTo>
                  <a:lnTo>
                    <a:pt x="276978" y="182166"/>
                  </a:lnTo>
                  <a:lnTo>
                    <a:pt x="284909" y="173988"/>
                  </a:lnTo>
                  <a:lnTo>
                    <a:pt x="291725" y="165077"/>
                  </a:lnTo>
                  <a:lnTo>
                    <a:pt x="297619" y="155651"/>
                  </a:lnTo>
                  <a:lnTo>
                    <a:pt x="302804" y="145865"/>
                  </a:lnTo>
                  <a:lnTo>
                    <a:pt x="307304" y="135668"/>
                  </a:lnTo>
                  <a:lnTo>
                    <a:pt x="310963" y="124830"/>
                  </a:lnTo>
                  <a:lnTo>
                    <a:pt x="313762" y="113275"/>
                  </a:lnTo>
                  <a:lnTo>
                    <a:pt x="315813" y="101074"/>
                  </a:lnTo>
                  <a:lnTo>
                    <a:pt x="317273" y="88351"/>
                  </a:lnTo>
                  <a:lnTo>
                    <a:pt x="318293" y="75252"/>
                  </a:lnTo>
                  <a:lnTo>
                    <a:pt x="318996" y="62495"/>
                  </a:lnTo>
                  <a:lnTo>
                    <a:pt x="319554" y="50101"/>
                  </a:lnTo>
                  <a:lnTo>
                    <a:pt x="320016" y="36984"/>
                  </a:lnTo>
                  <a:lnTo>
                    <a:pt x="320467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84891" y="452725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2"/>
                  </a:lnTo>
                  <a:lnTo>
                    <a:pt x="177" y="46623"/>
                  </a:lnTo>
                  <a:lnTo>
                    <a:pt x="825" y="59283"/>
                  </a:lnTo>
                  <a:lnTo>
                    <a:pt x="2078" y="72335"/>
                  </a:lnTo>
                  <a:lnTo>
                    <a:pt x="3904" y="85514"/>
                  </a:lnTo>
                  <a:lnTo>
                    <a:pt x="6200" y="98431"/>
                  </a:lnTo>
                  <a:lnTo>
                    <a:pt x="8852" y="110879"/>
                  </a:lnTo>
                  <a:lnTo>
                    <a:pt x="11609" y="122394"/>
                  </a:lnTo>
                  <a:lnTo>
                    <a:pt x="14364" y="133295"/>
                  </a:lnTo>
                  <a:lnTo>
                    <a:pt x="17357" y="144537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05948" y="3053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00704" y="221098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0" y="0"/>
                  </a:moveTo>
                  <a:lnTo>
                    <a:pt x="2867" y="14602"/>
                  </a:lnTo>
                  <a:lnTo>
                    <a:pt x="5009" y="27873"/>
                  </a:lnTo>
                  <a:lnTo>
                    <a:pt x="6617" y="41083"/>
                  </a:lnTo>
                  <a:lnTo>
                    <a:pt x="7970" y="54771"/>
                  </a:lnTo>
                  <a:lnTo>
                    <a:pt x="9467" y="69576"/>
                  </a:lnTo>
                  <a:lnTo>
                    <a:pt x="11313" y="85736"/>
                  </a:lnTo>
                  <a:lnTo>
                    <a:pt x="13380" y="103153"/>
                  </a:lnTo>
                  <a:lnTo>
                    <a:pt x="15313" y="121596"/>
                  </a:lnTo>
                  <a:lnTo>
                    <a:pt x="16909" y="140812"/>
                  </a:lnTo>
                  <a:lnTo>
                    <a:pt x="18133" y="160425"/>
                  </a:lnTo>
                  <a:lnTo>
                    <a:pt x="19029" y="179964"/>
                  </a:lnTo>
                  <a:lnTo>
                    <a:pt x="19671" y="199172"/>
                  </a:lnTo>
                  <a:lnTo>
                    <a:pt x="20288" y="217832"/>
                  </a:lnTo>
                  <a:lnTo>
                    <a:pt x="21242" y="235675"/>
                  </a:lnTo>
                  <a:lnTo>
                    <a:pt x="22700" y="252642"/>
                  </a:lnTo>
                  <a:lnTo>
                    <a:pt x="24494" y="268834"/>
                  </a:lnTo>
                  <a:lnTo>
                    <a:pt x="26238" y="284409"/>
                  </a:lnTo>
                  <a:lnTo>
                    <a:pt x="27709" y="299512"/>
                  </a:lnTo>
                  <a:lnTo>
                    <a:pt x="29050" y="314054"/>
                  </a:lnTo>
                  <a:lnTo>
                    <a:pt x="30913" y="329344"/>
                  </a:lnTo>
                  <a:lnTo>
                    <a:pt x="34577" y="348966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37575" y="210569"/>
              <a:ext cx="42115" cy="421141"/>
            </a:xfrm>
            <a:custGeom>
              <a:avLst/>
              <a:gdLst/>
              <a:ahLst/>
              <a:cxnLst/>
              <a:rect l="0" t="0" r="0" b="0"/>
              <a:pathLst>
                <a:path w="42115" h="421141">
                  <a:moveTo>
                    <a:pt x="0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4" y="38461"/>
                  </a:lnTo>
                  <a:lnTo>
                    <a:pt x="177" y="53996"/>
                  </a:lnTo>
                  <a:lnTo>
                    <a:pt x="826" y="69992"/>
                  </a:lnTo>
                  <a:lnTo>
                    <a:pt x="2079" y="85889"/>
                  </a:lnTo>
                  <a:lnTo>
                    <a:pt x="3904" y="101955"/>
                  </a:lnTo>
                  <a:lnTo>
                    <a:pt x="6201" y="119087"/>
                  </a:lnTo>
                  <a:lnTo>
                    <a:pt x="8856" y="137716"/>
                  </a:lnTo>
                  <a:lnTo>
                    <a:pt x="11775" y="157650"/>
                  </a:lnTo>
                  <a:lnTo>
                    <a:pt x="14880" y="178341"/>
                  </a:lnTo>
                  <a:lnTo>
                    <a:pt x="18109" y="199372"/>
                  </a:lnTo>
                  <a:lnTo>
                    <a:pt x="21260" y="220360"/>
                  </a:lnTo>
                  <a:lnTo>
                    <a:pt x="23995" y="240897"/>
                  </a:lnTo>
                  <a:lnTo>
                    <a:pt x="26167" y="260812"/>
                  </a:lnTo>
                  <a:lnTo>
                    <a:pt x="27795" y="279962"/>
                  </a:lnTo>
                  <a:lnTo>
                    <a:pt x="28970" y="298142"/>
                  </a:lnTo>
                  <a:lnTo>
                    <a:pt x="29803" y="315335"/>
                  </a:lnTo>
                  <a:lnTo>
                    <a:pt x="30550" y="331510"/>
                  </a:lnTo>
                  <a:lnTo>
                    <a:pt x="31592" y="346541"/>
                  </a:lnTo>
                  <a:lnTo>
                    <a:pt x="33108" y="360462"/>
                  </a:lnTo>
                  <a:lnTo>
                    <a:pt x="34951" y="373188"/>
                  </a:lnTo>
                  <a:lnTo>
                    <a:pt x="36920" y="385787"/>
                  </a:lnTo>
                  <a:lnTo>
                    <a:pt x="39190" y="400486"/>
                  </a:lnTo>
                  <a:lnTo>
                    <a:pt x="42114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16601" y="178984"/>
              <a:ext cx="210571" cy="452726"/>
            </a:xfrm>
            <a:custGeom>
              <a:avLst/>
              <a:gdLst/>
              <a:ahLst/>
              <a:cxnLst/>
              <a:rect l="0" t="0" r="0" b="0"/>
              <a:pathLst>
                <a:path w="210571" h="452726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3" y="41083"/>
                  </a:lnTo>
                  <a:lnTo>
                    <a:pt x="3863" y="54771"/>
                  </a:lnTo>
                  <a:lnTo>
                    <a:pt x="6180" y="69576"/>
                  </a:lnTo>
                  <a:lnTo>
                    <a:pt x="8842" y="85731"/>
                  </a:lnTo>
                  <a:lnTo>
                    <a:pt x="11592" y="102976"/>
                  </a:lnTo>
                  <a:lnTo>
                    <a:pt x="14051" y="120770"/>
                  </a:lnTo>
                  <a:lnTo>
                    <a:pt x="16038" y="138737"/>
                  </a:lnTo>
                  <a:lnTo>
                    <a:pt x="17709" y="156698"/>
                  </a:lnTo>
                  <a:lnTo>
                    <a:pt x="19445" y="174589"/>
                  </a:lnTo>
                  <a:lnTo>
                    <a:pt x="21464" y="192399"/>
                  </a:lnTo>
                  <a:lnTo>
                    <a:pt x="23651" y="210138"/>
                  </a:lnTo>
                  <a:lnTo>
                    <a:pt x="25666" y="227822"/>
                  </a:lnTo>
                  <a:lnTo>
                    <a:pt x="27324" y="245464"/>
                  </a:lnTo>
                  <a:lnTo>
                    <a:pt x="28759" y="263076"/>
                  </a:lnTo>
                  <a:lnTo>
                    <a:pt x="30329" y="280668"/>
                  </a:lnTo>
                  <a:lnTo>
                    <a:pt x="32233" y="298241"/>
                  </a:lnTo>
                  <a:lnTo>
                    <a:pt x="34342" y="315636"/>
                  </a:lnTo>
                  <a:lnTo>
                    <a:pt x="36305" y="332549"/>
                  </a:lnTo>
                  <a:lnTo>
                    <a:pt x="37921" y="348853"/>
                  </a:lnTo>
                  <a:lnTo>
                    <a:pt x="39159" y="364581"/>
                  </a:lnTo>
                  <a:lnTo>
                    <a:pt x="40065" y="379836"/>
                  </a:lnTo>
                  <a:lnTo>
                    <a:pt x="40697" y="394700"/>
                  </a:lnTo>
                  <a:lnTo>
                    <a:pt x="40705" y="408150"/>
                  </a:lnTo>
                  <a:lnTo>
                    <a:pt x="39494" y="416545"/>
                  </a:lnTo>
                  <a:lnTo>
                    <a:pt x="37525" y="417442"/>
                  </a:lnTo>
                  <a:lnTo>
                    <a:pt x="35760" y="412505"/>
                  </a:lnTo>
                  <a:lnTo>
                    <a:pt x="34445" y="403521"/>
                  </a:lnTo>
                  <a:lnTo>
                    <a:pt x="33522" y="391765"/>
                  </a:lnTo>
                  <a:lnTo>
                    <a:pt x="32899" y="378124"/>
                  </a:lnTo>
                  <a:lnTo>
                    <a:pt x="32816" y="363371"/>
                  </a:lnTo>
                  <a:lnTo>
                    <a:pt x="33824" y="348230"/>
                  </a:lnTo>
                  <a:lnTo>
                    <a:pt x="36136" y="333122"/>
                  </a:lnTo>
                  <a:lnTo>
                    <a:pt x="39657" y="318533"/>
                  </a:lnTo>
                  <a:lnTo>
                    <a:pt x="44163" y="305104"/>
                  </a:lnTo>
                  <a:lnTo>
                    <a:pt x="49425" y="293080"/>
                  </a:lnTo>
                  <a:lnTo>
                    <a:pt x="55569" y="282682"/>
                  </a:lnTo>
                  <a:lnTo>
                    <a:pt x="63048" y="274285"/>
                  </a:lnTo>
                  <a:lnTo>
                    <a:pt x="71997" y="267903"/>
                  </a:lnTo>
                  <a:lnTo>
                    <a:pt x="81937" y="263582"/>
                  </a:lnTo>
                  <a:lnTo>
                    <a:pt x="91994" y="261564"/>
                  </a:lnTo>
                  <a:lnTo>
                    <a:pt x="101644" y="261759"/>
                  </a:lnTo>
                  <a:lnTo>
                    <a:pt x="110733" y="263820"/>
                  </a:lnTo>
                  <a:lnTo>
                    <a:pt x="119289" y="267328"/>
                  </a:lnTo>
                  <a:lnTo>
                    <a:pt x="127413" y="271913"/>
                  </a:lnTo>
                  <a:lnTo>
                    <a:pt x="135207" y="277599"/>
                  </a:lnTo>
                  <a:lnTo>
                    <a:pt x="142762" y="284771"/>
                  </a:lnTo>
                  <a:lnTo>
                    <a:pt x="150143" y="293517"/>
                  </a:lnTo>
                  <a:lnTo>
                    <a:pt x="157238" y="303492"/>
                  </a:lnTo>
                  <a:lnTo>
                    <a:pt x="163777" y="314104"/>
                  </a:lnTo>
                  <a:lnTo>
                    <a:pt x="169656" y="324946"/>
                  </a:lnTo>
                  <a:lnTo>
                    <a:pt x="174926" y="335819"/>
                  </a:lnTo>
                  <a:lnTo>
                    <a:pt x="179699" y="346645"/>
                  </a:lnTo>
                  <a:lnTo>
                    <a:pt x="184096" y="357405"/>
                  </a:lnTo>
                  <a:lnTo>
                    <a:pt x="188220" y="368105"/>
                  </a:lnTo>
                  <a:lnTo>
                    <a:pt x="192150" y="378757"/>
                  </a:lnTo>
                  <a:lnTo>
                    <a:pt x="195940" y="389366"/>
                  </a:lnTo>
                  <a:lnTo>
                    <a:pt x="199483" y="399876"/>
                  </a:lnTo>
                  <a:lnTo>
                    <a:pt x="202859" y="411400"/>
                  </a:lnTo>
                  <a:lnTo>
                    <a:pt x="206367" y="427189"/>
                  </a:lnTo>
                  <a:lnTo>
                    <a:pt x="210570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63212" y="450184"/>
              <a:ext cx="195587" cy="160469"/>
            </a:xfrm>
            <a:custGeom>
              <a:avLst/>
              <a:gdLst/>
              <a:ahLst/>
              <a:cxnLst/>
              <a:rect l="0" t="0" r="0" b="0"/>
              <a:pathLst>
                <a:path w="195587" h="160469">
                  <a:moveTo>
                    <a:pt x="100829" y="118354"/>
                  </a:moveTo>
                  <a:lnTo>
                    <a:pt x="106562" y="109486"/>
                  </a:lnTo>
                  <a:lnTo>
                    <a:pt x="110847" y="100499"/>
                  </a:lnTo>
                  <a:lnTo>
                    <a:pt x="114049" y="90508"/>
                  </a:lnTo>
                  <a:lnTo>
                    <a:pt x="116236" y="79701"/>
                  </a:lnTo>
                  <a:lnTo>
                    <a:pt x="117285" y="68537"/>
                  </a:lnTo>
                  <a:lnTo>
                    <a:pt x="117222" y="57337"/>
                  </a:lnTo>
                  <a:lnTo>
                    <a:pt x="116053" y="46397"/>
                  </a:lnTo>
                  <a:lnTo>
                    <a:pt x="113676" y="36061"/>
                  </a:lnTo>
                  <a:lnTo>
                    <a:pt x="110144" y="26458"/>
                  </a:lnTo>
                  <a:lnTo>
                    <a:pt x="105317" y="17859"/>
                  </a:lnTo>
                  <a:lnTo>
                    <a:pt x="98796" y="10755"/>
                  </a:lnTo>
                  <a:lnTo>
                    <a:pt x="90527" y="5281"/>
                  </a:lnTo>
                  <a:lnTo>
                    <a:pt x="81059" y="1588"/>
                  </a:lnTo>
                  <a:lnTo>
                    <a:pt x="71327" y="0"/>
                  </a:lnTo>
                  <a:lnTo>
                    <a:pt x="61898" y="492"/>
                  </a:lnTo>
                  <a:lnTo>
                    <a:pt x="52960" y="2922"/>
                  </a:lnTo>
                  <a:lnTo>
                    <a:pt x="44505" y="7212"/>
                  </a:lnTo>
                  <a:lnTo>
                    <a:pt x="36454" y="13131"/>
                  </a:lnTo>
                  <a:lnTo>
                    <a:pt x="28879" y="20357"/>
                  </a:lnTo>
                  <a:lnTo>
                    <a:pt x="22002" y="28568"/>
                  </a:lnTo>
                  <a:lnTo>
                    <a:pt x="15895" y="37500"/>
                  </a:lnTo>
                  <a:lnTo>
                    <a:pt x="10639" y="47106"/>
                  </a:lnTo>
                  <a:lnTo>
                    <a:pt x="6405" y="57538"/>
                  </a:lnTo>
                  <a:lnTo>
                    <a:pt x="3192" y="68812"/>
                  </a:lnTo>
                  <a:lnTo>
                    <a:pt x="1018" y="80655"/>
                  </a:lnTo>
                  <a:lnTo>
                    <a:pt x="0" y="92604"/>
                  </a:lnTo>
                  <a:lnTo>
                    <a:pt x="97" y="104378"/>
                  </a:lnTo>
                  <a:lnTo>
                    <a:pt x="1296" y="115725"/>
                  </a:lnTo>
                  <a:lnTo>
                    <a:pt x="3697" y="126345"/>
                  </a:lnTo>
                  <a:lnTo>
                    <a:pt x="7241" y="136139"/>
                  </a:lnTo>
                  <a:lnTo>
                    <a:pt x="11909" y="144698"/>
                  </a:lnTo>
                  <a:lnTo>
                    <a:pt x="17790" y="151244"/>
                  </a:lnTo>
                  <a:lnTo>
                    <a:pt x="24817" y="155520"/>
                  </a:lnTo>
                  <a:lnTo>
                    <a:pt x="32636" y="157256"/>
                  </a:lnTo>
                  <a:lnTo>
                    <a:pt x="40722" y="155927"/>
                  </a:lnTo>
                  <a:lnTo>
                    <a:pt x="48751" y="151549"/>
                  </a:lnTo>
                  <a:lnTo>
                    <a:pt x="56597" y="144560"/>
                  </a:lnTo>
                  <a:lnTo>
                    <a:pt x="64245" y="135526"/>
                  </a:lnTo>
                  <a:lnTo>
                    <a:pt x="71718" y="124980"/>
                  </a:lnTo>
                  <a:lnTo>
                    <a:pt x="78889" y="113515"/>
                  </a:lnTo>
                  <a:lnTo>
                    <a:pt x="85486" y="101762"/>
                  </a:lnTo>
                  <a:lnTo>
                    <a:pt x="91422" y="90117"/>
                  </a:lnTo>
                  <a:lnTo>
                    <a:pt x="97300" y="79850"/>
                  </a:lnTo>
                  <a:lnTo>
                    <a:pt x="103837" y="74121"/>
                  </a:lnTo>
                  <a:lnTo>
                    <a:pt x="110313" y="74261"/>
                  </a:lnTo>
                  <a:lnTo>
                    <a:pt x="115832" y="78223"/>
                  </a:lnTo>
                  <a:lnTo>
                    <a:pt x="120668" y="84330"/>
                  </a:lnTo>
                  <a:lnTo>
                    <a:pt x="125456" y="91422"/>
                  </a:lnTo>
                  <a:lnTo>
                    <a:pt x="130559" y="98856"/>
                  </a:lnTo>
                  <a:lnTo>
                    <a:pt x="136078" y="106339"/>
                  </a:lnTo>
                  <a:lnTo>
                    <a:pt x="141986" y="113762"/>
                  </a:lnTo>
                  <a:lnTo>
                    <a:pt x="148208" y="121092"/>
                  </a:lnTo>
                  <a:lnTo>
                    <a:pt x="154749" y="128225"/>
                  </a:lnTo>
                  <a:lnTo>
                    <a:pt x="162555" y="135769"/>
                  </a:lnTo>
                  <a:lnTo>
                    <a:pt x="174544" y="145505"/>
                  </a:lnTo>
                  <a:lnTo>
                    <a:pt x="195586" y="1604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348269" y="421139"/>
              <a:ext cx="147400" cy="179507"/>
            </a:xfrm>
            <a:custGeom>
              <a:avLst/>
              <a:gdLst/>
              <a:ahLst/>
              <a:cxnLst/>
              <a:rect l="0" t="0" r="0" b="0"/>
              <a:pathLst>
                <a:path w="147400" h="179507">
                  <a:moveTo>
                    <a:pt x="0" y="31586"/>
                  </a:moveTo>
                  <a:lnTo>
                    <a:pt x="3001" y="40387"/>
                  </a:lnTo>
                  <a:lnTo>
                    <a:pt x="6423" y="48734"/>
                  </a:lnTo>
                  <a:lnTo>
                    <a:pt x="10615" y="57433"/>
                  </a:lnTo>
                  <a:lnTo>
                    <a:pt x="15342" y="66554"/>
                  </a:lnTo>
                  <a:lnTo>
                    <a:pt x="20175" y="76049"/>
                  </a:lnTo>
                  <a:lnTo>
                    <a:pt x="24857" y="85845"/>
                  </a:lnTo>
                  <a:lnTo>
                    <a:pt x="29466" y="96032"/>
                  </a:lnTo>
                  <a:lnTo>
                    <a:pt x="34316" y="106854"/>
                  </a:lnTo>
                  <a:lnTo>
                    <a:pt x="39577" y="118389"/>
                  </a:lnTo>
                  <a:lnTo>
                    <a:pt x="45263" y="130406"/>
                  </a:lnTo>
                  <a:lnTo>
                    <a:pt x="51313" y="142472"/>
                  </a:lnTo>
                  <a:lnTo>
                    <a:pt x="57645" y="154306"/>
                  </a:lnTo>
                  <a:lnTo>
                    <a:pt x="64186" y="165013"/>
                  </a:lnTo>
                  <a:lnTo>
                    <a:pt x="70876" y="173074"/>
                  </a:lnTo>
                  <a:lnTo>
                    <a:pt x="77666" y="177888"/>
                  </a:lnTo>
                  <a:lnTo>
                    <a:pt x="84361" y="179506"/>
                  </a:lnTo>
                  <a:lnTo>
                    <a:pt x="90629" y="178173"/>
                  </a:lnTo>
                  <a:lnTo>
                    <a:pt x="96326" y="174343"/>
                  </a:lnTo>
                  <a:lnTo>
                    <a:pt x="101474" y="168234"/>
                  </a:lnTo>
                  <a:lnTo>
                    <a:pt x="106166" y="159732"/>
                  </a:lnTo>
                  <a:lnTo>
                    <a:pt x="110503" y="148984"/>
                  </a:lnTo>
                  <a:lnTo>
                    <a:pt x="114417" y="136365"/>
                  </a:lnTo>
                  <a:lnTo>
                    <a:pt x="117674" y="122302"/>
                  </a:lnTo>
                  <a:lnTo>
                    <a:pt x="120204" y="107184"/>
                  </a:lnTo>
                  <a:lnTo>
                    <a:pt x="122244" y="91645"/>
                  </a:lnTo>
                  <a:lnTo>
                    <a:pt x="124227" y="76527"/>
                  </a:lnTo>
                  <a:lnTo>
                    <a:pt x="126417" y="62261"/>
                  </a:lnTo>
                  <a:lnTo>
                    <a:pt x="128927" y="49156"/>
                  </a:lnTo>
                  <a:lnTo>
                    <a:pt x="132169" y="36188"/>
                  </a:lnTo>
                  <a:lnTo>
                    <a:pt x="137548" y="21106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37782" y="422697"/>
              <a:ext cx="168457" cy="215491"/>
            </a:xfrm>
            <a:custGeom>
              <a:avLst/>
              <a:gdLst/>
              <a:ahLst/>
              <a:cxnLst/>
              <a:rect l="0" t="0" r="0" b="0"/>
              <a:pathLst>
                <a:path w="168457" h="215491">
                  <a:moveTo>
                    <a:pt x="0" y="82670"/>
                  </a:moveTo>
                  <a:lnTo>
                    <a:pt x="5868" y="88538"/>
                  </a:lnTo>
                  <a:lnTo>
                    <a:pt x="11432" y="94102"/>
                  </a:lnTo>
                  <a:lnTo>
                    <a:pt x="17236" y="99888"/>
                  </a:lnTo>
                  <a:lnTo>
                    <a:pt x="23489" y="105450"/>
                  </a:lnTo>
                  <a:lnTo>
                    <a:pt x="30468" y="109835"/>
                  </a:lnTo>
                  <a:lnTo>
                    <a:pt x="38249" y="112603"/>
                  </a:lnTo>
                  <a:lnTo>
                    <a:pt x="46750" y="113803"/>
                  </a:lnTo>
                  <a:lnTo>
                    <a:pt x="55829" y="113696"/>
                  </a:lnTo>
                  <a:lnTo>
                    <a:pt x="65338" y="112581"/>
                  </a:lnTo>
                  <a:lnTo>
                    <a:pt x="74993" y="110562"/>
                  </a:lnTo>
                  <a:lnTo>
                    <a:pt x="84395" y="107546"/>
                  </a:lnTo>
                  <a:lnTo>
                    <a:pt x="93340" y="103555"/>
                  </a:lnTo>
                  <a:lnTo>
                    <a:pt x="101651" y="98572"/>
                  </a:lnTo>
                  <a:lnTo>
                    <a:pt x="109087" y="92472"/>
                  </a:lnTo>
                  <a:lnTo>
                    <a:pt x="115592" y="85291"/>
                  </a:lnTo>
                  <a:lnTo>
                    <a:pt x="120792" y="77197"/>
                  </a:lnTo>
                  <a:lnTo>
                    <a:pt x="123930" y="68394"/>
                  </a:lnTo>
                  <a:lnTo>
                    <a:pt x="124779" y="59070"/>
                  </a:lnTo>
                  <a:lnTo>
                    <a:pt x="123570" y="49540"/>
                  </a:lnTo>
                  <a:lnTo>
                    <a:pt x="120707" y="40222"/>
                  </a:lnTo>
                  <a:lnTo>
                    <a:pt x="116595" y="31332"/>
                  </a:lnTo>
                  <a:lnTo>
                    <a:pt x="111414" y="23059"/>
                  </a:lnTo>
                  <a:lnTo>
                    <a:pt x="105121" y="15648"/>
                  </a:lnTo>
                  <a:lnTo>
                    <a:pt x="97781" y="9158"/>
                  </a:lnTo>
                  <a:lnTo>
                    <a:pt x="89567" y="3970"/>
                  </a:lnTo>
                  <a:lnTo>
                    <a:pt x="80676" y="839"/>
                  </a:lnTo>
                  <a:lnTo>
                    <a:pt x="71290" y="0"/>
                  </a:lnTo>
                  <a:lnTo>
                    <a:pt x="61717" y="1385"/>
                  </a:lnTo>
                  <a:lnTo>
                    <a:pt x="52369" y="4899"/>
                  </a:lnTo>
                  <a:lnTo>
                    <a:pt x="43460" y="10270"/>
                  </a:lnTo>
                  <a:lnTo>
                    <a:pt x="35173" y="17451"/>
                  </a:lnTo>
                  <a:lnTo>
                    <a:pt x="27752" y="26689"/>
                  </a:lnTo>
                  <a:lnTo>
                    <a:pt x="21248" y="37934"/>
                  </a:lnTo>
                  <a:lnTo>
                    <a:pt x="15709" y="50719"/>
                  </a:lnTo>
                  <a:lnTo>
                    <a:pt x="11279" y="64363"/>
                  </a:lnTo>
                  <a:lnTo>
                    <a:pt x="7932" y="78386"/>
                  </a:lnTo>
                  <a:lnTo>
                    <a:pt x="5665" y="92375"/>
                  </a:lnTo>
                  <a:lnTo>
                    <a:pt x="4584" y="105915"/>
                  </a:lnTo>
                  <a:lnTo>
                    <a:pt x="4634" y="118833"/>
                  </a:lnTo>
                  <a:lnTo>
                    <a:pt x="5632" y="131150"/>
                  </a:lnTo>
                  <a:lnTo>
                    <a:pt x="7365" y="142970"/>
                  </a:lnTo>
                  <a:lnTo>
                    <a:pt x="9648" y="154399"/>
                  </a:lnTo>
                  <a:lnTo>
                    <a:pt x="12654" y="165212"/>
                  </a:lnTo>
                  <a:lnTo>
                    <a:pt x="16882" y="174876"/>
                  </a:lnTo>
                  <a:lnTo>
                    <a:pt x="22507" y="183192"/>
                  </a:lnTo>
                  <a:lnTo>
                    <a:pt x="29403" y="190269"/>
                  </a:lnTo>
                  <a:lnTo>
                    <a:pt x="37328" y="196338"/>
                  </a:lnTo>
                  <a:lnTo>
                    <a:pt x="46035" y="201640"/>
                  </a:lnTo>
                  <a:lnTo>
                    <a:pt x="55474" y="206220"/>
                  </a:lnTo>
                  <a:lnTo>
                    <a:pt x="65787" y="209931"/>
                  </a:lnTo>
                  <a:lnTo>
                    <a:pt x="76978" y="212761"/>
                  </a:lnTo>
                  <a:lnTo>
                    <a:pt x="88763" y="214662"/>
                  </a:lnTo>
                  <a:lnTo>
                    <a:pt x="100673" y="215490"/>
                  </a:lnTo>
                  <a:lnTo>
                    <a:pt x="112416" y="215267"/>
                  </a:lnTo>
                  <a:lnTo>
                    <a:pt x="123639" y="214115"/>
                  </a:lnTo>
                  <a:lnTo>
                    <a:pt x="135050" y="211949"/>
                  </a:lnTo>
                  <a:lnTo>
                    <a:pt x="148764" y="207463"/>
                  </a:lnTo>
                  <a:lnTo>
                    <a:pt x="168456" y="1984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10945" y="422358"/>
              <a:ext cx="163792" cy="219507"/>
            </a:xfrm>
            <a:custGeom>
              <a:avLst/>
              <a:gdLst/>
              <a:ahLst/>
              <a:cxnLst/>
              <a:rect l="0" t="0" r="0" b="0"/>
              <a:pathLst>
                <a:path w="163792" h="219507">
                  <a:moveTo>
                    <a:pt x="16392" y="72481"/>
                  </a:moveTo>
                  <a:lnTo>
                    <a:pt x="22327" y="78281"/>
                  </a:lnTo>
                  <a:lnTo>
                    <a:pt x="28531" y="83206"/>
                  </a:lnTo>
                  <a:lnTo>
                    <a:pt x="35631" y="87704"/>
                  </a:lnTo>
                  <a:lnTo>
                    <a:pt x="43744" y="91752"/>
                  </a:lnTo>
                  <a:lnTo>
                    <a:pt x="53039" y="95117"/>
                  </a:lnTo>
                  <a:lnTo>
                    <a:pt x="63478" y="97716"/>
                  </a:lnTo>
                  <a:lnTo>
                    <a:pt x="74557" y="99297"/>
                  </a:lnTo>
                  <a:lnTo>
                    <a:pt x="85446" y="99380"/>
                  </a:lnTo>
                  <a:lnTo>
                    <a:pt x="95689" y="97839"/>
                  </a:lnTo>
                  <a:lnTo>
                    <a:pt x="105190" y="94855"/>
                  </a:lnTo>
                  <a:lnTo>
                    <a:pt x="114031" y="90719"/>
                  </a:lnTo>
                  <a:lnTo>
                    <a:pt x="122334" y="85712"/>
                  </a:lnTo>
                  <a:lnTo>
                    <a:pt x="129741" y="79912"/>
                  </a:lnTo>
                  <a:lnTo>
                    <a:pt x="135439" y="73195"/>
                  </a:lnTo>
                  <a:lnTo>
                    <a:pt x="139120" y="65573"/>
                  </a:lnTo>
                  <a:lnTo>
                    <a:pt x="140779" y="57337"/>
                  </a:lnTo>
                  <a:lnTo>
                    <a:pt x="140455" y="48963"/>
                  </a:lnTo>
                  <a:lnTo>
                    <a:pt x="138384" y="40739"/>
                  </a:lnTo>
                  <a:lnTo>
                    <a:pt x="134911" y="32759"/>
                  </a:lnTo>
                  <a:lnTo>
                    <a:pt x="130379" y="25020"/>
                  </a:lnTo>
                  <a:lnTo>
                    <a:pt x="125075" y="17496"/>
                  </a:lnTo>
                  <a:lnTo>
                    <a:pt x="119059" y="10630"/>
                  </a:lnTo>
                  <a:lnTo>
                    <a:pt x="112191" y="5302"/>
                  </a:lnTo>
                  <a:lnTo>
                    <a:pt x="104459" y="1870"/>
                  </a:lnTo>
                  <a:lnTo>
                    <a:pt x="95978" y="209"/>
                  </a:lnTo>
                  <a:lnTo>
                    <a:pt x="86906" y="0"/>
                  </a:lnTo>
                  <a:lnTo>
                    <a:pt x="77400" y="900"/>
                  </a:lnTo>
                  <a:lnTo>
                    <a:pt x="67745" y="2772"/>
                  </a:lnTo>
                  <a:lnTo>
                    <a:pt x="58343" y="5691"/>
                  </a:lnTo>
                  <a:lnTo>
                    <a:pt x="49397" y="9616"/>
                  </a:lnTo>
                  <a:lnTo>
                    <a:pt x="41085" y="14554"/>
                  </a:lnTo>
                  <a:lnTo>
                    <a:pt x="33648" y="20625"/>
                  </a:lnTo>
                  <a:lnTo>
                    <a:pt x="27128" y="27786"/>
                  </a:lnTo>
                  <a:lnTo>
                    <a:pt x="21410" y="35866"/>
                  </a:lnTo>
                  <a:lnTo>
                    <a:pt x="16327" y="44661"/>
                  </a:lnTo>
                  <a:lnTo>
                    <a:pt x="11723" y="53993"/>
                  </a:lnTo>
                  <a:lnTo>
                    <a:pt x="7628" y="64038"/>
                  </a:lnTo>
                  <a:lnTo>
                    <a:pt x="4249" y="75298"/>
                  </a:lnTo>
                  <a:lnTo>
                    <a:pt x="1652" y="87946"/>
                  </a:lnTo>
                  <a:lnTo>
                    <a:pt x="76" y="101694"/>
                  </a:lnTo>
                  <a:lnTo>
                    <a:pt x="0" y="115994"/>
                  </a:lnTo>
                  <a:lnTo>
                    <a:pt x="1547" y="130460"/>
                  </a:lnTo>
                  <a:lnTo>
                    <a:pt x="4535" y="144749"/>
                  </a:lnTo>
                  <a:lnTo>
                    <a:pt x="8675" y="158490"/>
                  </a:lnTo>
                  <a:lnTo>
                    <a:pt x="13685" y="171533"/>
                  </a:lnTo>
                  <a:lnTo>
                    <a:pt x="19486" y="183595"/>
                  </a:lnTo>
                  <a:lnTo>
                    <a:pt x="26203" y="194179"/>
                  </a:lnTo>
                  <a:lnTo>
                    <a:pt x="33840" y="203142"/>
                  </a:lnTo>
                  <a:lnTo>
                    <a:pt x="42595" y="210331"/>
                  </a:lnTo>
                  <a:lnTo>
                    <a:pt x="52914" y="215420"/>
                  </a:lnTo>
                  <a:lnTo>
                    <a:pt x="64885" y="218431"/>
                  </a:lnTo>
                  <a:lnTo>
                    <a:pt x="77823" y="219506"/>
                  </a:lnTo>
                  <a:lnTo>
                    <a:pt x="90506" y="218724"/>
                  </a:lnTo>
                  <a:lnTo>
                    <a:pt x="102254" y="216312"/>
                  </a:lnTo>
                  <a:lnTo>
                    <a:pt x="112916" y="212595"/>
                  </a:lnTo>
                  <a:lnTo>
                    <a:pt x="122612" y="207892"/>
                  </a:lnTo>
                  <a:lnTo>
                    <a:pt x="131530" y="202483"/>
                  </a:lnTo>
                  <a:lnTo>
                    <a:pt x="139563" y="196883"/>
                  </a:lnTo>
                  <a:lnTo>
                    <a:pt x="147078" y="191298"/>
                  </a:lnTo>
                  <a:lnTo>
                    <a:pt x="154740" y="185242"/>
                  </a:lnTo>
                  <a:lnTo>
                    <a:pt x="163791" y="1777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95792" y="458218"/>
              <a:ext cx="147400" cy="162964"/>
            </a:xfrm>
            <a:custGeom>
              <a:avLst/>
              <a:gdLst/>
              <a:ahLst/>
              <a:cxnLst/>
              <a:rect l="0" t="0" r="0" b="0"/>
              <a:pathLst>
                <a:path w="147400" h="162964">
                  <a:moveTo>
                    <a:pt x="0" y="57678"/>
                  </a:moveTo>
                  <a:lnTo>
                    <a:pt x="2867" y="69413"/>
                  </a:lnTo>
                  <a:lnTo>
                    <a:pt x="5009" y="80542"/>
                  </a:lnTo>
                  <a:lnTo>
                    <a:pt x="6617" y="92140"/>
                  </a:lnTo>
                  <a:lnTo>
                    <a:pt x="7970" y="104301"/>
                  </a:lnTo>
                  <a:lnTo>
                    <a:pt x="9467" y="116961"/>
                  </a:lnTo>
                  <a:lnTo>
                    <a:pt x="11293" y="129986"/>
                  </a:lnTo>
                  <a:lnTo>
                    <a:pt x="12616" y="142120"/>
                  </a:lnTo>
                  <a:lnTo>
                    <a:pt x="11828" y="149711"/>
                  </a:lnTo>
                  <a:lnTo>
                    <a:pt x="9287" y="150589"/>
                  </a:lnTo>
                  <a:lnTo>
                    <a:pt x="6717" y="146493"/>
                  </a:lnTo>
                  <a:lnTo>
                    <a:pt x="4693" y="139091"/>
                  </a:lnTo>
                  <a:lnTo>
                    <a:pt x="3225" y="129487"/>
                  </a:lnTo>
                  <a:lnTo>
                    <a:pt x="2194" y="118412"/>
                  </a:lnTo>
                  <a:lnTo>
                    <a:pt x="1485" y="106352"/>
                  </a:lnTo>
                  <a:lnTo>
                    <a:pt x="1000" y="93635"/>
                  </a:lnTo>
                  <a:lnTo>
                    <a:pt x="681" y="80483"/>
                  </a:lnTo>
                  <a:lnTo>
                    <a:pt x="805" y="67206"/>
                  </a:lnTo>
                  <a:lnTo>
                    <a:pt x="1953" y="54209"/>
                  </a:lnTo>
                  <a:lnTo>
                    <a:pt x="4364" y="41695"/>
                  </a:lnTo>
                  <a:lnTo>
                    <a:pt x="8121" y="30002"/>
                  </a:lnTo>
                  <a:lnTo>
                    <a:pt x="13318" y="19674"/>
                  </a:lnTo>
                  <a:lnTo>
                    <a:pt x="19853" y="10894"/>
                  </a:lnTo>
                  <a:lnTo>
                    <a:pt x="27496" y="4169"/>
                  </a:lnTo>
                  <a:lnTo>
                    <a:pt x="35988" y="456"/>
                  </a:lnTo>
                  <a:lnTo>
                    <a:pt x="45099" y="0"/>
                  </a:lnTo>
                  <a:lnTo>
                    <a:pt x="54485" y="2440"/>
                  </a:lnTo>
                  <a:lnTo>
                    <a:pt x="63705" y="7191"/>
                  </a:lnTo>
                  <a:lnTo>
                    <a:pt x="72534" y="13677"/>
                  </a:lnTo>
                  <a:lnTo>
                    <a:pt x="80936" y="21417"/>
                  </a:lnTo>
                  <a:lnTo>
                    <a:pt x="88966" y="30039"/>
                  </a:lnTo>
                  <a:lnTo>
                    <a:pt x="96698" y="39274"/>
                  </a:lnTo>
                  <a:lnTo>
                    <a:pt x="104044" y="48929"/>
                  </a:lnTo>
                  <a:lnTo>
                    <a:pt x="110759" y="58870"/>
                  </a:lnTo>
                  <a:lnTo>
                    <a:pt x="116759" y="69004"/>
                  </a:lnTo>
                  <a:lnTo>
                    <a:pt x="122112" y="79268"/>
                  </a:lnTo>
                  <a:lnTo>
                    <a:pt x="126942" y="89619"/>
                  </a:lnTo>
                  <a:lnTo>
                    <a:pt x="131373" y="100025"/>
                  </a:lnTo>
                  <a:lnTo>
                    <a:pt x="135363" y="110396"/>
                  </a:lnTo>
                  <a:lnTo>
                    <a:pt x="139095" y="121812"/>
                  </a:lnTo>
                  <a:lnTo>
                    <a:pt x="142902" y="137512"/>
                  </a:lnTo>
                  <a:lnTo>
                    <a:pt x="147399" y="1629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309075" y="200041"/>
              <a:ext cx="28874" cy="421141"/>
            </a:xfrm>
            <a:custGeom>
              <a:avLst/>
              <a:gdLst/>
              <a:ahLst/>
              <a:cxnLst/>
              <a:rect l="0" t="0" r="0" b="0"/>
              <a:pathLst>
                <a:path w="28874" h="421141">
                  <a:moveTo>
                    <a:pt x="7816" y="0"/>
                  </a:moveTo>
                  <a:lnTo>
                    <a:pt x="4949" y="11869"/>
                  </a:lnTo>
                  <a:lnTo>
                    <a:pt x="2807" y="24278"/>
                  </a:lnTo>
                  <a:lnTo>
                    <a:pt x="1208" y="38461"/>
                  </a:lnTo>
                  <a:lnTo>
                    <a:pt x="200" y="53996"/>
                  </a:lnTo>
                  <a:lnTo>
                    <a:pt x="0" y="69992"/>
                  </a:lnTo>
                  <a:lnTo>
                    <a:pt x="656" y="85888"/>
                  </a:lnTo>
                  <a:lnTo>
                    <a:pt x="2067" y="101955"/>
                  </a:lnTo>
                  <a:lnTo>
                    <a:pt x="4080" y="119086"/>
                  </a:lnTo>
                  <a:lnTo>
                    <a:pt x="6538" y="137715"/>
                  </a:lnTo>
                  <a:lnTo>
                    <a:pt x="9152" y="157649"/>
                  </a:lnTo>
                  <a:lnTo>
                    <a:pt x="11520" y="178340"/>
                  </a:lnTo>
                  <a:lnTo>
                    <a:pt x="13447" y="199367"/>
                  </a:lnTo>
                  <a:lnTo>
                    <a:pt x="15077" y="220182"/>
                  </a:lnTo>
                  <a:lnTo>
                    <a:pt x="16787" y="240071"/>
                  </a:lnTo>
                  <a:lnTo>
                    <a:pt x="18787" y="258741"/>
                  </a:lnTo>
                  <a:lnTo>
                    <a:pt x="20962" y="276412"/>
                  </a:lnTo>
                  <a:lnTo>
                    <a:pt x="22969" y="293592"/>
                  </a:lnTo>
                  <a:lnTo>
                    <a:pt x="24617" y="310635"/>
                  </a:lnTo>
                  <a:lnTo>
                    <a:pt x="25876" y="327543"/>
                  </a:lnTo>
                  <a:lnTo>
                    <a:pt x="26796" y="344063"/>
                  </a:lnTo>
                  <a:lnTo>
                    <a:pt x="27449" y="360052"/>
                  </a:lnTo>
                  <a:lnTo>
                    <a:pt x="27905" y="374927"/>
                  </a:lnTo>
                  <a:lnTo>
                    <a:pt x="28268" y="389056"/>
                  </a:lnTo>
                  <a:lnTo>
                    <a:pt x="28573" y="403677"/>
                  </a:lnTo>
                  <a:lnTo>
                    <a:pt x="28873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90549" y="336911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222826" y="2934"/>
                  </a:lnTo>
                  <a:lnTo>
                    <a:pt x="214479" y="5716"/>
                  </a:lnTo>
                  <a:lnTo>
                    <a:pt x="205776" y="8611"/>
                  </a:lnTo>
                  <a:lnTo>
                    <a:pt x="196483" y="11479"/>
                  </a:lnTo>
                  <a:lnTo>
                    <a:pt x="186339" y="13996"/>
                  </a:lnTo>
                  <a:lnTo>
                    <a:pt x="175294" y="16011"/>
                  </a:lnTo>
                  <a:lnTo>
                    <a:pt x="163454" y="17696"/>
                  </a:lnTo>
                  <a:lnTo>
                    <a:pt x="150984" y="19439"/>
                  </a:lnTo>
                  <a:lnTo>
                    <a:pt x="138037" y="21461"/>
                  </a:lnTo>
                  <a:lnTo>
                    <a:pt x="124581" y="23650"/>
                  </a:lnTo>
                  <a:lnTo>
                    <a:pt x="110411" y="25666"/>
                  </a:lnTo>
                  <a:lnTo>
                    <a:pt x="95478" y="27324"/>
                  </a:lnTo>
                  <a:lnTo>
                    <a:pt x="80197" y="28759"/>
                  </a:lnTo>
                  <a:lnTo>
                    <a:pt x="65318" y="30330"/>
                  </a:lnTo>
                  <a:lnTo>
                    <a:pt x="51251" y="32233"/>
                  </a:lnTo>
                  <a:lnTo>
                    <a:pt x="38493" y="34352"/>
                  </a:lnTo>
                  <a:lnTo>
                    <a:pt x="26548" y="36543"/>
                  </a:lnTo>
                  <a:lnTo>
                    <a:pt x="14372" y="390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90591" y="450049"/>
              <a:ext cx="126839" cy="190542"/>
            </a:xfrm>
            <a:custGeom>
              <a:avLst/>
              <a:gdLst/>
              <a:ahLst/>
              <a:cxnLst/>
              <a:rect l="0" t="0" r="0" b="0"/>
              <a:pathLst>
                <a:path w="126839" h="190542">
                  <a:moveTo>
                    <a:pt x="0" y="34261"/>
                  </a:moveTo>
                  <a:lnTo>
                    <a:pt x="8801" y="40062"/>
                  </a:lnTo>
                  <a:lnTo>
                    <a:pt x="17147" y="44986"/>
                  </a:lnTo>
                  <a:lnTo>
                    <a:pt x="25850" y="49484"/>
                  </a:lnTo>
                  <a:lnTo>
                    <a:pt x="35145" y="53532"/>
                  </a:lnTo>
                  <a:lnTo>
                    <a:pt x="45288" y="56898"/>
                  </a:lnTo>
                  <a:lnTo>
                    <a:pt x="56329" y="59501"/>
                  </a:lnTo>
                  <a:lnTo>
                    <a:pt x="67996" y="61255"/>
                  </a:lnTo>
                  <a:lnTo>
                    <a:pt x="79818" y="61986"/>
                  </a:lnTo>
                  <a:lnTo>
                    <a:pt x="91493" y="61685"/>
                  </a:lnTo>
                  <a:lnTo>
                    <a:pt x="102431" y="60008"/>
                  </a:lnTo>
                  <a:lnTo>
                    <a:pt x="111712" y="56223"/>
                  </a:lnTo>
                  <a:lnTo>
                    <a:pt x="118975" y="50126"/>
                  </a:lnTo>
                  <a:lnTo>
                    <a:pt x="124036" y="42286"/>
                  </a:lnTo>
                  <a:lnTo>
                    <a:pt x="126624" y="33730"/>
                  </a:lnTo>
                  <a:lnTo>
                    <a:pt x="126838" y="25138"/>
                  </a:lnTo>
                  <a:lnTo>
                    <a:pt x="124730" y="17120"/>
                  </a:lnTo>
                  <a:lnTo>
                    <a:pt x="120133" y="10354"/>
                  </a:lnTo>
                  <a:lnTo>
                    <a:pt x="113197" y="5083"/>
                  </a:lnTo>
                  <a:lnTo>
                    <a:pt x="104477" y="1512"/>
                  </a:lnTo>
                  <a:lnTo>
                    <a:pt x="94723" y="0"/>
                  </a:lnTo>
                  <a:lnTo>
                    <a:pt x="84469" y="535"/>
                  </a:lnTo>
                  <a:lnTo>
                    <a:pt x="74164" y="2823"/>
                  </a:lnTo>
                  <a:lnTo>
                    <a:pt x="64253" y="6484"/>
                  </a:lnTo>
                  <a:lnTo>
                    <a:pt x="54928" y="11167"/>
                  </a:lnTo>
                  <a:lnTo>
                    <a:pt x="46346" y="16749"/>
                  </a:lnTo>
                  <a:lnTo>
                    <a:pt x="38721" y="23318"/>
                  </a:lnTo>
                  <a:lnTo>
                    <a:pt x="32073" y="30850"/>
                  </a:lnTo>
                  <a:lnTo>
                    <a:pt x="26438" y="39365"/>
                  </a:lnTo>
                  <a:lnTo>
                    <a:pt x="21942" y="48991"/>
                  </a:lnTo>
                  <a:lnTo>
                    <a:pt x="18550" y="59688"/>
                  </a:lnTo>
                  <a:lnTo>
                    <a:pt x="16254" y="71126"/>
                  </a:lnTo>
                  <a:lnTo>
                    <a:pt x="15153" y="82797"/>
                  </a:lnTo>
                  <a:lnTo>
                    <a:pt x="15194" y="94385"/>
                  </a:lnTo>
                  <a:lnTo>
                    <a:pt x="16356" y="105774"/>
                  </a:lnTo>
                  <a:lnTo>
                    <a:pt x="18731" y="116955"/>
                  </a:lnTo>
                  <a:lnTo>
                    <a:pt x="22254" y="127953"/>
                  </a:lnTo>
                  <a:lnTo>
                    <a:pt x="26738" y="138643"/>
                  </a:lnTo>
                  <a:lnTo>
                    <a:pt x="31963" y="148756"/>
                  </a:lnTo>
                  <a:lnTo>
                    <a:pt x="37740" y="158187"/>
                  </a:lnTo>
                  <a:lnTo>
                    <a:pt x="44076" y="166826"/>
                  </a:lnTo>
                  <a:lnTo>
                    <a:pt x="51161" y="174483"/>
                  </a:lnTo>
                  <a:lnTo>
                    <a:pt x="59034" y="181138"/>
                  </a:lnTo>
                  <a:lnTo>
                    <a:pt x="67439" y="186438"/>
                  </a:lnTo>
                  <a:lnTo>
                    <a:pt x="75927" y="189643"/>
                  </a:lnTo>
                  <a:lnTo>
                    <a:pt x="84224" y="190541"/>
                  </a:lnTo>
                  <a:lnTo>
                    <a:pt x="92139" y="189493"/>
                  </a:lnTo>
                  <a:lnTo>
                    <a:pt x="100356" y="186960"/>
                  </a:lnTo>
                  <a:lnTo>
                    <a:pt x="110710" y="181600"/>
                  </a:lnTo>
                  <a:lnTo>
                    <a:pt x="126342" y="1711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572153" y="442196"/>
              <a:ext cx="113237" cy="178835"/>
            </a:xfrm>
            <a:custGeom>
              <a:avLst/>
              <a:gdLst/>
              <a:ahLst/>
              <a:cxnLst/>
              <a:rect l="0" t="0" r="0" b="0"/>
              <a:pathLst>
                <a:path w="113237" h="178835">
                  <a:moveTo>
                    <a:pt x="7951" y="115814"/>
                  </a:moveTo>
                  <a:lnTo>
                    <a:pt x="10885" y="124615"/>
                  </a:lnTo>
                  <a:lnTo>
                    <a:pt x="13667" y="132962"/>
                  </a:lnTo>
                  <a:lnTo>
                    <a:pt x="16566" y="141661"/>
                  </a:lnTo>
                  <a:lnTo>
                    <a:pt x="19606" y="150782"/>
                  </a:lnTo>
                  <a:lnTo>
                    <a:pt x="22771" y="160277"/>
                  </a:lnTo>
                  <a:lnTo>
                    <a:pt x="26011" y="169994"/>
                  </a:lnTo>
                  <a:lnTo>
                    <a:pt x="28426" y="177239"/>
                  </a:lnTo>
                  <a:lnTo>
                    <a:pt x="28958" y="178834"/>
                  </a:lnTo>
                  <a:lnTo>
                    <a:pt x="28003" y="175985"/>
                  </a:lnTo>
                  <a:lnTo>
                    <a:pt x="25932" y="170289"/>
                  </a:lnTo>
                  <a:lnTo>
                    <a:pt x="22795" y="162823"/>
                  </a:lnTo>
                  <a:lnTo>
                    <a:pt x="18694" y="154245"/>
                  </a:lnTo>
                  <a:lnTo>
                    <a:pt x="14127" y="144636"/>
                  </a:lnTo>
                  <a:lnTo>
                    <a:pt x="9892" y="133634"/>
                  </a:lnTo>
                  <a:lnTo>
                    <a:pt x="6412" y="121142"/>
                  </a:lnTo>
                  <a:lnTo>
                    <a:pt x="3753" y="107489"/>
                  </a:lnTo>
                  <a:lnTo>
                    <a:pt x="1810" y="93249"/>
                  </a:lnTo>
                  <a:lnTo>
                    <a:pt x="444" y="78830"/>
                  </a:lnTo>
                  <a:lnTo>
                    <a:pt x="0" y="64911"/>
                  </a:lnTo>
                  <a:lnTo>
                    <a:pt x="1283" y="52483"/>
                  </a:lnTo>
                  <a:lnTo>
                    <a:pt x="4591" y="41948"/>
                  </a:lnTo>
                  <a:lnTo>
                    <a:pt x="9762" y="33197"/>
                  </a:lnTo>
                  <a:lnTo>
                    <a:pt x="16445" y="25915"/>
                  </a:lnTo>
                  <a:lnTo>
                    <a:pt x="24279" y="19756"/>
                  </a:lnTo>
                  <a:lnTo>
                    <a:pt x="33114" y="14581"/>
                  </a:lnTo>
                  <a:lnTo>
                    <a:pt x="43013" y="10461"/>
                  </a:lnTo>
                  <a:lnTo>
                    <a:pt x="53914" y="7349"/>
                  </a:lnTo>
                  <a:lnTo>
                    <a:pt x="65236" y="5082"/>
                  </a:lnTo>
                  <a:lnTo>
                    <a:pt x="77179" y="3230"/>
                  </a:lnTo>
                  <a:lnTo>
                    <a:pt x="91909" y="1629"/>
                  </a:lnTo>
                  <a:lnTo>
                    <a:pt x="11323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11730" y="263212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71"/>
                  </a:lnTo>
                  <a:lnTo>
                    <a:pt x="0" y="46978"/>
                  </a:lnTo>
                  <a:lnTo>
                    <a:pt x="0" y="60935"/>
                  </a:lnTo>
                  <a:lnTo>
                    <a:pt x="0" y="76488"/>
                  </a:lnTo>
                  <a:lnTo>
                    <a:pt x="0" y="93146"/>
                  </a:lnTo>
                  <a:lnTo>
                    <a:pt x="0" y="110007"/>
                  </a:lnTo>
                  <a:lnTo>
                    <a:pt x="0" y="126532"/>
                  </a:lnTo>
                  <a:lnTo>
                    <a:pt x="0" y="142710"/>
                  </a:lnTo>
                  <a:lnTo>
                    <a:pt x="0" y="158864"/>
                  </a:lnTo>
                  <a:lnTo>
                    <a:pt x="5" y="175203"/>
                  </a:lnTo>
                  <a:lnTo>
                    <a:pt x="178" y="191464"/>
                  </a:lnTo>
                  <a:lnTo>
                    <a:pt x="826" y="207016"/>
                  </a:lnTo>
                  <a:lnTo>
                    <a:pt x="2075" y="221565"/>
                  </a:lnTo>
                  <a:lnTo>
                    <a:pt x="3727" y="235456"/>
                  </a:lnTo>
                  <a:lnTo>
                    <a:pt x="5376" y="249464"/>
                  </a:lnTo>
                  <a:lnTo>
                    <a:pt x="6779" y="264035"/>
                  </a:lnTo>
                  <a:lnTo>
                    <a:pt x="7871" y="279111"/>
                  </a:lnTo>
                  <a:lnTo>
                    <a:pt x="8679" y="294318"/>
                  </a:lnTo>
                  <a:lnTo>
                    <a:pt x="9262" y="309391"/>
                  </a:lnTo>
                  <a:lnTo>
                    <a:pt x="9870" y="323830"/>
                  </a:lnTo>
                  <a:lnTo>
                    <a:pt x="11095" y="338354"/>
                  </a:lnTo>
                  <a:lnTo>
                    <a:pt x="14166" y="355353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664331" y="379025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10529"/>
                  </a:moveTo>
                  <a:lnTo>
                    <a:pt x="243816" y="7729"/>
                  </a:lnTo>
                  <a:lnTo>
                    <a:pt x="234829" y="6227"/>
                  </a:lnTo>
                  <a:lnTo>
                    <a:pt x="224833" y="5912"/>
                  </a:lnTo>
                  <a:lnTo>
                    <a:pt x="213853" y="6245"/>
                  </a:lnTo>
                  <a:lnTo>
                    <a:pt x="202041" y="6417"/>
                  </a:lnTo>
                  <a:lnTo>
                    <a:pt x="189583" y="5984"/>
                  </a:lnTo>
                  <a:lnTo>
                    <a:pt x="176646" y="5015"/>
                  </a:lnTo>
                  <a:lnTo>
                    <a:pt x="163365" y="3893"/>
                  </a:lnTo>
                  <a:lnTo>
                    <a:pt x="149843" y="2876"/>
                  </a:lnTo>
                  <a:lnTo>
                    <a:pt x="136155" y="2058"/>
                  </a:lnTo>
                  <a:lnTo>
                    <a:pt x="122353" y="1442"/>
                  </a:lnTo>
                  <a:lnTo>
                    <a:pt x="108473" y="996"/>
                  </a:lnTo>
                  <a:lnTo>
                    <a:pt x="94542" y="681"/>
                  </a:lnTo>
                  <a:lnTo>
                    <a:pt x="80575" y="462"/>
                  </a:lnTo>
                  <a:lnTo>
                    <a:pt x="66599" y="313"/>
                  </a:lnTo>
                  <a:lnTo>
                    <a:pt x="53033" y="210"/>
                  </a:lnTo>
                  <a:lnTo>
                    <a:pt x="39257" y="130"/>
                  </a:lnTo>
                  <a:lnTo>
                    <a:pt x="22942" y="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71735" y="467083"/>
              <a:ext cx="213737" cy="154099"/>
            </a:xfrm>
            <a:custGeom>
              <a:avLst/>
              <a:gdLst/>
              <a:ahLst/>
              <a:cxnLst/>
              <a:rect l="0" t="0" r="0" b="0"/>
              <a:pathLst>
                <a:path w="213737" h="154099">
                  <a:moveTo>
                    <a:pt x="108452" y="48813"/>
                  </a:moveTo>
                  <a:lnTo>
                    <a:pt x="105451" y="40012"/>
                  </a:lnTo>
                  <a:lnTo>
                    <a:pt x="102029" y="31665"/>
                  </a:lnTo>
                  <a:lnTo>
                    <a:pt x="97823" y="22984"/>
                  </a:lnTo>
                  <a:lnTo>
                    <a:pt x="92577" y="14555"/>
                  </a:lnTo>
                  <a:lnTo>
                    <a:pt x="85799" y="7653"/>
                  </a:lnTo>
                  <a:lnTo>
                    <a:pt x="77372" y="2879"/>
                  </a:lnTo>
                  <a:lnTo>
                    <a:pt x="67805" y="339"/>
                  </a:lnTo>
                  <a:lnTo>
                    <a:pt x="58009" y="0"/>
                  </a:lnTo>
                  <a:lnTo>
                    <a:pt x="48540" y="1600"/>
                  </a:lnTo>
                  <a:lnTo>
                    <a:pt x="39576" y="5080"/>
                  </a:lnTo>
                  <a:lnTo>
                    <a:pt x="31103" y="10674"/>
                  </a:lnTo>
                  <a:lnTo>
                    <a:pt x="23045" y="18319"/>
                  </a:lnTo>
                  <a:lnTo>
                    <a:pt x="15636" y="27703"/>
                  </a:lnTo>
                  <a:lnTo>
                    <a:pt x="9403" y="38441"/>
                  </a:lnTo>
                  <a:lnTo>
                    <a:pt x="4550" y="50178"/>
                  </a:lnTo>
                  <a:lnTo>
                    <a:pt x="1290" y="62463"/>
                  </a:lnTo>
                  <a:lnTo>
                    <a:pt x="0" y="74776"/>
                  </a:lnTo>
                  <a:lnTo>
                    <a:pt x="692" y="86827"/>
                  </a:lnTo>
                  <a:lnTo>
                    <a:pt x="3088" y="98375"/>
                  </a:lnTo>
                  <a:lnTo>
                    <a:pt x="6822" y="109137"/>
                  </a:lnTo>
                  <a:lnTo>
                    <a:pt x="11555" y="119025"/>
                  </a:lnTo>
                  <a:lnTo>
                    <a:pt x="17170" y="127479"/>
                  </a:lnTo>
                  <a:lnTo>
                    <a:pt x="23762" y="133424"/>
                  </a:lnTo>
                  <a:lnTo>
                    <a:pt x="31301" y="136487"/>
                  </a:lnTo>
                  <a:lnTo>
                    <a:pt x="39480" y="136765"/>
                  </a:lnTo>
                  <a:lnTo>
                    <a:pt x="47817" y="134450"/>
                  </a:lnTo>
                  <a:lnTo>
                    <a:pt x="56012" y="129932"/>
                  </a:lnTo>
                  <a:lnTo>
                    <a:pt x="63802" y="123681"/>
                  </a:lnTo>
                  <a:lnTo>
                    <a:pt x="70881" y="116140"/>
                  </a:lnTo>
                  <a:lnTo>
                    <a:pt x="77154" y="107666"/>
                  </a:lnTo>
                  <a:lnTo>
                    <a:pt x="82535" y="98370"/>
                  </a:lnTo>
                  <a:lnTo>
                    <a:pt x="86859" y="88147"/>
                  </a:lnTo>
                  <a:lnTo>
                    <a:pt x="90155" y="77041"/>
                  </a:lnTo>
                  <a:lnTo>
                    <a:pt x="93097" y="66390"/>
                  </a:lnTo>
                  <a:lnTo>
                    <a:pt x="96724" y="59785"/>
                  </a:lnTo>
                  <a:lnTo>
                    <a:pt x="100900" y="59073"/>
                  </a:lnTo>
                  <a:lnTo>
                    <a:pt x="104890" y="62426"/>
                  </a:lnTo>
                  <a:lnTo>
                    <a:pt x="108609" y="68308"/>
                  </a:lnTo>
                  <a:lnTo>
                    <a:pt x="112170" y="75797"/>
                  </a:lnTo>
                  <a:lnTo>
                    <a:pt x="115668" y="84321"/>
                  </a:lnTo>
                  <a:lnTo>
                    <a:pt x="119314" y="93356"/>
                  </a:lnTo>
                  <a:lnTo>
                    <a:pt x="123433" y="102362"/>
                  </a:lnTo>
                  <a:lnTo>
                    <a:pt x="128167" y="111052"/>
                  </a:lnTo>
                  <a:lnTo>
                    <a:pt x="133650" y="119197"/>
                  </a:lnTo>
                  <a:lnTo>
                    <a:pt x="140086" y="126525"/>
                  </a:lnTo>
                  <a:lnTo>
                    <a:pt x="147492" y="132969"/>
                  </a:lnTo>
                  <a:lnTo>
                    <a:pt x="155855" y="138484"/>
                  </a:lnTo>
                  <a:lnTo>
                    <a:pt x="166358" y="143489"/>
                  </a:lnTo>
                  <a:lnTo>
                    <a:pt x="183279" y="148424"/>
                  </a:lnTo>
                  <a:lnTo>
                    <a:pt x="213736" y="154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106528" y="515896"/>
              <a:ext cx="31587" cy="136871"/>
            </a:xfrm>
            <a:custGeom>
              <a:avLst/>
              <a:gdLst/>
              <a:ahLst/>
              <a:cxnLst/>
              <a:rect l="0" t="0" r="0" b="0"/>
              <a:pathLst>
                <a:path w="31587" h="136871">
                  <a:moveTo>
                    <a:pt x="0" y="0"/>
                  </a:moveTo>
                  <a:lnTo>
                    <a:pt x="2934" y="11802"/>
                  </a:lnTo>
                  <a:lnTo>
                    <a:pt x="5717" y="23571"/>
                  </a:lnTo>
                  <a:lnTo>
                    <a:pt x="8616" y="36457"/>
                  </a:lnTo>
                  <a:lnTo>
                    <a:pt x="11656" y="50132"/>
                  </a:lnTo>
                  <a:lnTo>
                    <a:pt x="14822" y="63812"/>
                  </a:lnTo>
                  <a:lnTo>
                    <a:pt x="18081" y="77019"/>
                  </a:lnTo>
                  <a:lnTo>
                    <a:pt x="21258" y="89368"/>
                  </a:lnTo>
                  <a:lnTo>
                    <a:pt x="24345" y="101725"/>
                  </a:lnTo>
                  <a:lnTo>
                    <a:pt x="27615" y="116287"/>
                  </a:lnTo>
                  <a:lnTo>
                    <a:pt x="31586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106528" y="3895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90757" y="472603"/>
              <a:ext cx="273742" cy="160395"/>
            </a:xfrm>
            <a:custGeom>
              <a:avLst/>
              <a:gdLst/>
              <a:ahLst/>
              <a:cxnLst/>
              <a:rect l="0" t="0" r="0" b="0"/>
              <a:pathLst>
                <a:path w="273742" h="160395">
                  <a:moveTo>
                    <a:pt x="0" y="32764"/>
                  </a:moveTo>
                  <a:lnTo>
                    <a:pt x="5800" y="38699"/>
                  </a:lnTo>
                  <a:lnTo>
                    <a:pt x="10724" y="44904"/>
                  </a:lnTo>
                  <a:lnTo>
                    <a:pt x="15222" y="52004"/>
                  </a:lnTo>
                  <a:lnTo>
                    <a:pt x="19270" y="60117"/>
                  </a:lnTo>
                  <a:lnTo>
                    <a:pt x="22635" y="69412"/>
                  </a:lnTo>
                  <a:lnTo>
                    <a:pt x="25249" y="79855"/>
                  </a:lnTo>
                  <a:lnTo>
                    <a:pt x="27348" y="91107"/>
                  </a:lnTo>
                  <a:lnTo>
                    <a:pt x="29375" y="102645"/>
                  </a:lnTo>
                  <a:lnTo>
                    <a:pt x="31576" y="114072"/>
                  </a:lnTo>
                  <a:lnTo>
                    <a:pt x="33392" y="122826"/>
                  </a:lnTo>
                  <a:lnTo>
                    <a:pt x="34072" y="125426"/>
                  </a:lnTo>
                  <a:lnTo>
                    <a:pt x="33970" y="122129"/>
                  </a:lnTo>
                  <a:lnTo>
                    <a:pt x="33555" y="114369"/>
                  </a:lnTo>
                  <a:lnTo>
                    <a:pt x="33091" y="103628"/>
                  </a:lnTo>
                  <a:lnTo>
                    <a:pt x="32684" y="91200"/>
                  </a:lnTo>
                  <a:lnTo>
                    <a:pt x="32369" y="77908"/>
                  </a:lnTo>
                  <a:lnTo>
                    <a:pt x="32306" y="64199"/>
                  </a:lnTo>
                  <a:lnTo>
                    <a:pt x="32785" y="50295"/>
                  </a:lnTo>
                  <a:lnTo>
                    <a:pt x="33928" y="36331"/>
                  </a:lnTo>
                  <a:lnTo>
                    <a:pt x="36017" y="23340"/>
                  </a:lnTo>
                  <a:lnTo>
                    <a:pt x="39554" y="13189"/>
                  </a:lnTo>
                  <a:lnTo>
                    <a:pt x="44674" y="6668"/>
                  </a:lnTo>
                  <a:lnTo>
                    <a:pt x="51044" y="3748"/>
                  </a:lnTo>
                  <a:lnTo>
                    <a:pt x="58077" y="4132"/>
                  </a:lnTo>
                  <a:lnTo>
                    <a:pt x="65358" y="7278"/>
                  </a:lnTo>
                  <a:lnTo>
                    <a:pt x="72684" y="12572"/>
                  </a:lnTo>
                  <a:lnTo>
                    <a:pt x="79975" y="19455"/>
                  </a:lnTo>
                  <a:lnTo>
                    <a:pt x="87204" y="27481"/>
                  </a:lnTo>
                  <a:lnTo>
                    <a:pt x="94210" y="36472"/>
                  </a:lnTo>
                  <a:lnTo>
                    <a:pt x="100696" y="46490"/>
                  </a:lnTo>
                  <a:lnTo>
                    <a:pt x="106542" y="57486"/>
                  </a:lnTo>
                  <a:lnTo>
                    <a:pt x="111792" y="69141"/>
                  </a:lnTo>
                  <a:lnTo>
                    <a:pt x="116552" y="80965"/>
                  </a:lnTo>
                  <a:lnTo>
                    <a:pt x="120941" y="92660"/>
                  </a:lnTo>
                  <a:lnTo>
                    <a:pt x="125059" y="104124"/>
                  </a:lnTo>
                  <a:lnTo>
                    <a:pt x="128985" y="115355"/>
                  </a:lnTo>
                  <a:lnTo>
                    <a:pt x="132763" y="126318"/>
                  </a:lnTo>
                  <a:lnTo>
                    <a:pt x="135911" y="134497"/>
                  </a:lnTo>
                  <a:lnTo>
                    <a:pt x="138032" y="136810"/>
                  </a:lnTo>
                  <a:lnTo>
                    <a:pt x="139781" y="134426"/>
                  </a:lnTo>
                  <a:lnTo>
                    <a:pt x="141814" y="129171"/>
                  </a:lnTo>
                  <a:lnTo>
                    <a:pt x="144627" y="122505"/>
                  </a:lnTo>
                  <a:lnTo>
                    <a:pt x="148375" y="115279"/>
                  </a:lnTo>
                  <a:lnTo>
                    <a:pt x="153142" y="108063"/>
                  </a:lnTo>
                  <a:lnTo>
                    <a:pt x="159072" y="101331"/>
                  </a:lnTo>
                  <a:lnTo>
                    <a:pt x="166131" y="95272"/>
                  </a:lnTo>
                  <a:lnTo>
                    <a:pt x="174306" y="90024"/>
                  </a:lnTo>
                  <a:lnTo>
                    <a:pt x="183694" y="85785"/>
                  </a:lnTo>
                  <a:lnTo>
                    <a:pt x="194223" y="82549"/>
                  </a:lnTo>
                  <a:lnTo>
                    <a:pt x="205376" y="79847"/>
                  </a:lnTo>
                  <a:lnTo>
                    <a:pt x="216322" y="76877"/>
                  </a:lnTo>
                  <a:lnTo>
                    <a:pt x="226600" y="73199"/>
                  </a:lnTo>
                  <a:lnTo>
                    <a:pt x="235957" y="68572"/>
                  </a:lnTo>
                  <a:lnTo>
                    <a:pt x="244169" y="62783"/>
                  </a:lnTo>
                  <a:lnTo>
                    <a:pt x="251238" y="55846"/>
                  </a:lnTo>
                  <a:lnTo>
                    <a:pt x="257001" y="47933"/>
                  </a:lnTo>
                  <a:lnTo>
                    <a:pt x="261058" y="39259"/>
                  </a:lnTo>
                  <a:lnTo>
                    <a:pt x="263331" y="30036"/>
                  </a:lnTo>
                  <a:lnTo>
                    <a:pt x="263554" y="20913"/>
                  </a:lnTo>
                  <a:lnTo>
                    <a:pt x="261128" y="12935"/>
                  </a:lnTo>
                  <a:lnTo>
                    <a:pt x="255979" y="6586"/>
                  </a:lnTo>
                  <a:lnTo>
                    <a:pt x="248623" y="2156"/>
                  </a:lnTo>
                  <a:lnTo>
                    <a:pt x="239867" y="0"/>
                  </a:lnTo>
                  <a:lnTo>
                    <a:pt x="230323" y="80"/>
                  </a:lnTo>
                  <a:lnTo>
                    <a:pt x="220512" y="2386"/>
                  </a:lnTo>
                  <a:lnTo>
                    <a:pt x="210941" y="7117"/>
                  </a:lnTo>
                  <a:lnTo>
                    <a:pt x="201848" y="14147"/>
                  </a:lnTo>
                  <a:lnTo>
                    <a:pt x="193423" y="23101"/>
                  </a:lnTo>
                  <a:lnTo>
                    <a:pt x="185903" y="33543"/>
                  </a:lnTo>
                  <a:lnTo>
                    <a:pt x="179332" y="45086"/>
                  </a:lnTo>
                  <a:lnTo>
                    <a:pt x="173918" y="57580"/>
                  </a:lnTo>
                  <a:lnTo>
                    <a:pt x="170102" y="71097"/>
                  </a:lnTo>
                  <a:lnTo>
                    <a:pt x="167989" y="85582"/>
                  </a:lnTo>
                  <a:lnTo>
                    <a:pt x="167705" y="100393"/>
                  </a:lnTo>
                  <a:lnTo>
                    <a:pt x="169559" y="114424"/>
                  </a:lnTo>
                  <a:lnTo>
                    <a:pt x="173516" y="127108"/>
                  </a:lnTo>
                  <a:lnTo>
                    <a:pt x="179426" y="138081"/>
                  </a:lnTo>
                  <a:lnTo>
                    <a:pt x="187204" y="146929"/>
                  </a:lnTo>
                  <a:lnTo>
                    <a:pt x="196615" y="153646"/>
                  </a:lnTo>
                  <a:lnTo>
                    <a:pt x="207169" y="158207"/>
                  </a:lnTo>
                  <a:lnTo>
                    <a:pt x="218236" y="160394"/>
                  </a:lnTo>
                  <a:lnTo>
                    <a:pt x="229401" y="160324"/>
                  </a:lnTo>
                  <a:lnTo>
                    <a:pt x="240035" y="158675"/>
                  </a:lnTo>
                  <a:lnTo>
                    <a:pt x="250240" y="156344"/>
                  </a:lnTo>
                  <a:lnTo>
                    <a:pt x="260908" y="153132"/>
                  </a:lnTo>
                  <a:lnTo>
                    <a:pt x="273741" y="1485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501591" y="243583"/>
              <a:ext cx="131363" cy="405919"/>
            </a:xfrm>
            <a:custGeom>
              <a:avLst/>
              <a:gdLst/>
              <a:ahLst/>
              <a:cxnLst/>
              <a:rect l="0" t="0" r="0" b="0"/>
              <a:pathLst>
                <a:path w="131363" h="405919">
                  <a:moveTo>
                    <a:pt x="89248" y="335484"/>
                  </a:moveTo>
                  <a:lnTo>
                    <a:pt x="92048" y="326683"/>
                  </a:lnTo>
                  <a:lnTo>
                    <a:pt x="93549" y="318336"/>
                  </a:lnTo>
                  <a:lnTo>
                    <a:pt x="93852" y="309642"/>
                  </a:lnTo>
                  <a:lnTo>
                    <a:pt x="93000" y="300694"/>
                  </a:lnTo>
                  <a:lnTo>
                    <a:pt x="90884" y="291847"/>
                  </a:lnTo>
                  <a:lnTo>
                    <a:pt x="87552" y="283322"/>
                  </a:lnTo>
                  <a:lnTo>
                    <a:pt x="82872" y="275652"/>
                  </a:lnTo>
                  <a:lnTo>
                    <a:pt x="76455" y="269719"/>
                  </a:lnTo>
                  <a:lnTo>
                    <a:pt x="68260" y="265853"/>
                  </a:lnTo>
                  <a:lnTo>
                    <a:pt x="58843" y="264057"/>
                  </a:lnTo>
                  <a:lnTo>
                    <a:pt x="49146" y="264282"/>
                  </a:lnTo>
                  <a:lnTo>
                    <a:pt x="39744" y="266288"/>
                  </a:lnTo>
                  <a:lnTo>
                    <a:pt x="30995" y="269886"/>
                  </a:lnTo>
                  <a:lnTo>
                    <a:pt x="23199" y="275033"/>
                  </a:lnTo>
                  <a:lnTo>
                    <a:pt x="16409" y="281573"/>
                  </a:lnTo>
                  <a:lnTo>
                    <a:pt x="10664" y="289572"/>
                  </a:lnTo>
                  <a:lnTo>
                    <a:pt x="6086" y="299375"/>
                  </a:lnTo>
                  <a:lnTo>
                    <a:pt x="2642" y="311000"/>
                  </a:lnTo>
                  <a:lnTo>
                    <a:pt x="479" y="323875"/>
                  </a:lnTo>
                  <a:lnTo>
                    <a:pt x="0" y="337047"/>
                  </a:lnTo>
                  <a:lnTo>
                    <a:pt x="1270" y="349936"/>
                  </a:lnTo>
                  <a:lnTo>
                    <a:pt x="4073" y="362180"/>
                  </a:lnTo>
                  <a:lnTo>
                    <a:pt x="8087" y="373476"/>
                  </a:lnTo>
                  <a:lnTo>
                    <a:pt x="13012" y="383760"/>
                  </a:lnTo>
                  <a:lnTo>
                    <a:pt x="18757" y="392665"/>
                  </a:lnTo>
                  <a:lnTo>
                    <a:pt x="25437" y="399451"/>
                  </a:lnTo>
                  <a:lnTo>
                    <a:pt x="33030" y="403897"/>
                  </a:lnTo>
                  <a:lnTo>
                    <a:pt x="41077" y="405918"/>
                  </a:lnTo>
                  <a:lnTo>
                    <a:pt x="48791" y="405313"/>
                  </a:lnTo>
                  <a:lnTo>
                    <a:pt x="55755" y="402239"/>
                  </a:lnTo>
                  <a:lnTo>
                    <a:pt x="61905" y="397110"/>
                  </a:lnTo>
                  <a:lnTo>
                    <a:pt x="67343" y="390395"/>
                  </a:lnTo>
                  <a:lnTo>
                    <a:pt x="72227" y="382516"/>
                  </a:lnTo>
                  <a:lnTo>
                    <a:pt x="76865" y="373807"/>
                  </a:lnTo>
                  <a:lnTo>
                    <a:pt x="81681" y="364517"/>
                  </a:lnTo>
                  <a:lnTo>
                    <a:pt x="86888" y="354813"/>
                  </a:lnTo>
                  <a:lnTo>
                    <a:pt x="92353" y="344331"/>
                  </a:lnTo>
                  <a:lnTo>
                    <a:pt x="97716" y="332238"/>
                  </a:lnTo>
                  <a:lnTo>
                    <a:pt x="102766" y="318204"/>
                  </a:lnTo>
                  <a:lnTo>
                    <a:pt x="107460" y="302370"/>
                  </a:lnTo>
                  <a:lnTo>
                    <a:pt x="111840" y="285066"/>
                  </a:lnTo>
                  <a:lnTo>
                    <a:pt x="115964" y="266646"/>
                  </a:lnTo>
                  <a:lnTo>
                    <a:pt x="119733" y="247413"/>
                  </a:lnTo>
                  <a:lnTo>
                    <a:pt x="122893" y="227605"/>
                  </a:lnTo>
                  <a:lnTo>
                    <a:pt x="125352" y="207397"/>
                  </a:lnTo>
                  <a:lnTo>
                    <a:pt x="127174" y="186914"/>
                  </a:lnTo>
                  <a:lnTo>
                    <a:pt x="128481" y="166244"/>
                  </a:lnTo>
                  <a:lnTo>
                    <a:pt x="129397" y="145451"/>
                  </a:lnTo>
                  <a:lnTo>
                    <a:pt x="130029" y="124741"/>
                  </a:lnTo>
                  <a:lnTo>
                    <a:pt x="130463" y="104448"/>
                  </a:lnTo>
                  <a:lnTo>
                    <a:pt x="130753" y="84727"/>
                  </a:lnTo>
                  <a:lnTo>
                    <a:pt x="130780" y="65720"/>
                  </a:lnTo>
                  <a:lnTo>
                    <a:pt x="130264" y="47643"/>
                  </a:lnTo>
                  <a:lnTo>
                    <a:pt x="129096" y="30550"/>
                  </a:lnTo>
                  <a:lnTo>
                    <a:pt x="127136" y="15474"/>
                  </a:lnTo>
                  <a:lnTo>
                    <a:pt x="123440" y="4788"/>
                  </a:lnTo>
                  <a:lnTo>
                    <a:pt x="118079" y="0"/>
                  </a:lnTo>
                  <a:lnTo>
                    <a:pt x="113073" y="1007"/>
                  </a:lnTo>
                  <a:lnTo>
                    <a:pt x="109139" y="6763"/>
                  </a:lnTo>
                  <a:lnTo>
                    <a:pt x="106253" y="16254"/>
                  </a:lnTo>
                  <a:lnTo>
                    <a:pt x="104209" y="28785"/>
                  </a:lnTo>
                  <a:lnTo>
                    <a:pt x="102787" y="43723"/>
                  </a:lnTo>
                  <a:lnTo>
                    <a:pt x="101810" y="60478"/>
                  </a:lnTo>
                  <a:lnTo>
                    <a:pt x="101146" y="78556"/>
                  </a:lnTo>
                  <a:lnTo>
                    <a:pt x="100696" y="97562"/>
                  </a:lnTo>
                  <a:lnTo>
                    <a:pt x="100393" y="116886"/>
                  </a:lnTo>
                  <a:lnTo>
                    <a:pt x="100189" y="135707"/>
                  </a:lnTo>
                  <a:lnTo>
                    <a:pt x="100053" y="153635"/>
                  </a:lnTo>
                  <a:lnTo>
                    <a:pt x="99961" y="170961"/>
                  </a:lnTo>
                  <a:lnTo>
                    <a:pt x="99900" y="188437"/>
                  </a:lnTo>
                  <a:lnTo>
                    <a:pt x="99864" y="206493"/>
                  </a:lnTo>
                  <a:lnTo>
                    <a:pt x="100009" y="225064"/>
                  </a:lnTo>
                  <a:lnTo>
                    <a:pt x="100640" y="243772"/>
                  </a:lnTo>
                  <a:lnTo>
                    <a:pt x="101885" y="262363"/>
                  </a:lnTo>
                  <a:lnTo>
                    <a:pt x="103874" y="280746"/>
                  </a:lnTo>
                  <a:lnTo>
                    <a:pt x="106814" y="298922"/>
                  </a:lnTo>
                  <a:lnTo>
                    <a:pt x="110710" y="316901"/>
                  </a:lnTo>
                  <a:lnTo>
                    <a:pt x="115126" y="333967"/>
                  </a:lnTo>
                  <a:lnTo>
                    <a:pt x="119705" y="350349"/>
                  </a:lnTo>
                  <a:lnTo>
                    <a:pt x="124851" y="367487"/>
                  </a:lnTo>
                  <a:lnTo>
                    <a:pt x="131362" y="3881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021132" y="408507"/>
              <a:ext cx="148776" cy="216286"/>
            </a:xfrm>
            <a:custGeom>
              <a:avLst/>
              <a:gdLst/>
              <a:ahLst/>
              <a:cxnLst/>
              <a:rect l="0" t="0" r="0" b="0"/>
              <a:pathLst>
                <a:path w="148776" h="216286">
                  <a:moveTo>
                    <a:pt x="127717" y="23161"/>
                  </a:moveTo>
                  <a:lnTo>
                    <a:pt x="121783" y="17360"/>
                  </a:lnTo>
                  <a:lnTo>
                    <a:pt x="115578" y="12436"/>
                  </a:lnTo>
                  <a:lnTo>
                    <a:pt x="108482" y="7943"/>
                  </a:lnTo>
                  <a:lnTo>
                    <a:pt x="100541" y="4067"/>
                  </a:lnTo>
                  <a:lnTo>
                    <a:pt x="91895" y="1351"/>
                  </a:lnTo>
                  <a:lnTo>
                    <a:pt x="82705" y="0"/>
                  </a:lnTo>
                  <a:lnTo>
                    <a:pt x="73279" y="72"/>
                  </a:lnTo>
                  <a:lnTo>
                    <a:pt x="64037" y="1638"/>
                  </a:lnTo>
                  <a:lnTo>
                    <a:pt x="55198" y="4590"/>
                  </a:lnTo>
                  <a:lnTo>
                    <a:pt x="46790" y="9012"/>
                  </a:lnTo>
                  <a:lnTo>
                    <a:pt x="38757" y="15253"/>
                  </a:lnTo>
                  <a:lnTo>
                    <a:pt x="31022" y="23345"/>
                  </a:lnTo>
                  <a:lnTo>
                    <a:pt x="23675" y="33201"/>
                  </a:lnTo>
                  <a:lnTo>
                    <a:pt x="16960" y="44790"/>
                  </a:lnTo>
                  <a:lnTo>
                    <a:pt x="10969" y="57915"/>
                  </a:lnTo>
                  <a:lnTo>
                    <a:pt x="5960" y="72117"/>
                  </a:lnTo>
                  <a:lnTo>
                    <a:pt x="2428" y="86788"/>
                  </a:lnTo>
                  <a:lnTo>
                    <a:pt x="499" y="101540"/>
                  </a:lnTo>
                  <a:lnTo>
                    <a:pt x="0" y="116206"/>
                  </a:lnTo>
                  <a:lnTo>
                    <a:pt x="647" y="130739"/>
                  </a:lnTo>
                  <a:lnTo>
                    <a:pt x="2157" y="145136"/>
                  </a:lnTo>
                  <a:lnTo>
                    <a:pt x="4456" y="159093"/>
                  </a:lnTo>
                  <a:lnTo>
                    <a:pt x="7669" y="172020"/>
                  </a:lnTo>
                  <a:lnTo>
                    <a:pt x="11799" y="183671"/>
                  </a:lnTo>
                  <a:lnTo>
                    <a:pt x="17046" y="193800"/>
                  </a:lnTo>
                  <a:lnTo>
                    <a:pt x="23858" y="202008"/>
                  </a:lnTo>
                  <a:lnTo>
                    <a:pt x="32328" y="208263"/>
                  </a:lnTo>
                  <a:lnTo>
                    <a:pt x="42104" y="212667"/>
                  </a:lnTo>
                  <a:lnTo>
                    <a:pt x="52574" y="215273"/>
                  </a:lnTo>
                  <a:lnTo>
                    <a:pt x="63314" y="216285"/>
                  </a:lnTo>
                  <a:lnTo>
                    <a:pt x="73945" y="215850"/>
                  </a:lnTo>
                  <a:lnTo>
                    <a:pt x="84076" y="213972"/>
                  </a:lnTo>
                  <a:lnTo>
                    <a:pt x="93553" y="210790"/>
                  </a:lnTo>
                  <a:lnTo>
                    <a:pt x="102492" y="206659"/>
                  </a:lnTo>
                  <a:lnTo>
                    <a:pt x="112269" y="201558"/>
                  </a:lnTo>
                  <a:lnTo>
                    <a:pt x="125975" y="193924"/>
                  </a:lnTo>
                  <a:lnTo>
                    <a:pt x="148775" y="1810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180435" y="210569"/>
              <a:ext cx="136872" cy="400084"/>
            </a:xfrm>
            <a:custGeom>
              <a:avLst/>
              <a:gdLst/>
              <a:ahLst/>
              <a:cxnLst/>
              <a:rect l="0" t="0" r="0" b="0"/>
              <a:pathLst>
                <a:path w="136872" h="400084">
                  <a:moveTo>
                    <a:pt x="0" y="0"/>
                  </a:moveTo>
                  <a:lnTo>
                    <a:pt x="2935" y="11803"/>
                  </a:lnTo>
                  <a:lnTo>
                    <a:pt x="5717" y="23572"/>
                  </a:lnTo>
                  <a:lnTo>
                    <a:pt x="8612" y="36471"/>
                  </a:lnTo>
                  <a:lnTo>
                    <a:pt x="11480" y="50665"/>
                  </a:lnTo>
                  <a:lnTo>
                    <a:pt x="13996" y="66290"/>
                  </a:lnTo>
                  <a:lnTo>
                    <a:pt x="16011" y="83252"/>
                  </a:lnTo>
                  <a:lnTo>
                    <a:pt x="17696" y="100834"/>
                  </a:lnTo>
                  <a:lnTo>
                    <a:pt x="19438" y="117858"/>
                  </a:lnTo>
                  <a:lnTo>
                    <a:pt x="21464" y="133719"/>
                  </a:lnTo>
                  <a:lnTo>
                    <a:pt x="23826" y="148822"/>
                  </a:lnTo>
                  <a:lnTo>
                    <a:pt x="26490" y="164256"/>
                  </a:lnTo>
                  <a:lnTo>
                    <a:pt x="29393" y="180641"/>
                  </a:lnTo>
                  <a:lnTo>
                    <a:pt x="32309" y="197938"/>
                  </a:lnTo>
                  <a:lnTo>
                    <a:pt x="34879" y="215715"/>
                  </a:lnTo>
                  <a:lnTo>
                    <a:pt x="36941" y="233635"/>
                  </a:lnTo>
                  <a:lnTo>
                    <a:pt x="38663" y="251213"/>
                  </a:lnTo>
                  <a:lnTo>
                    <a:pt x="40433" y="267776"/>
                  </a:lnTo>
                  <a:lnTo>
                    <a:pt x="42475" y="283060"/>
                  </a:lnTo>
                  <a:lnTo>
                    <a:pt x="44677" y="297303"/>
                  </a:lnTo>
                  <a:lnTo>
                    <a:pt x="46703" y="311029"/>
                  </a:lnTo>
                  <a:lnTo>
                    <a:pt x="48363" y="324604"/>
                  </a:lnTo>
                  <a:lnTo>
                    <a:pt x="49629" y="338200"/>
                  </a:lnTo>
                  <a:lnTo>
                    <a:pt x="50555" y="351875"/>
                  </a:lnTo>
                  <a:lnTo>
                    <a:pt x="51202" y="365610"/>
                  </a:lnTo>
                  <a:lnTo>
                    <a:pt x="51295" y="378408"/>
                  </a:lnTo>
                  <a:lnTo>
                    <a:pt x="49612" y="388262"/>
                  </a:lnTo>
                  <a:lnTo>
                    <a:pt x="45297" y="393076"/>
                  </a:lnTo>
                  <a:lnTo>
                    <a:pt x="39702" y="392268"/>
                  </a:lnTo>
                  <a:lnTo>
                    <a:pt x="34457" y="387927"/>
                  </a:lnTo>
                  <a:lnTo>
                    <a:pt x="29823" y="381457"/>
                  </a:lnTo>
                  <a:lnTo>
                    <a:pt x="25638" y="373614"/>
                  </a:lnTo>
                  <a:lnTo>
                    <a:pt x="21894" y="364538"/>
                  </a:lnTo>
                  <a:lnTo>
                    <a:pt x="18786" y="353912"/>
                  </a:lnTo>
                  <a:lnTo>
                    <a:pt x="16389" y="341687"/>
                  </a:lnTo>
                  <a:lnTo>
                    <a:pt x="14956" y="328388"/>
                  </a:lnTo>
                  <a:lnTo>
                    <a:pt x="14980" y="314919"/>
                  </a:lnTo>
                  <a:lnTo>
                    <a:pt x="16600" y="301832"/>
                  </a:lnTo>
                  <a:lnTo>
                    <a:pt x="19809" y="289622"/>
                  </a:lnTo>
                  <a:lnTo>
                    <a:pt x="24629" y="278880"/>
                  </a:lnTo>
                  <a:lnTo>
                    <a:pt x="30908" y="269791"/>
                  </a:lnTo>
                  <a:lnTo>
                    <a:pt x="38377" y="262842"/>
                  </a:lnTo>
                  <a:lnTo>
                    <a:pt x="46753" y="258972"/>
                  </a:lnTo>
                  <a:lnTo>
                    <a:pt x="55785" y="258407"/>
                  </a:lnTo>
                  <a:lnTo>
                    <a:pt x="65118" y="260772"/>
                  </a:lnTo>
                  <a:lnTo>
                    <a:pt x="74304" y="265473"/>
                  </a:lnTo>
                  <a:lnTo>
                    <a:pt x="83104" y="271925"/>
                  </a:lnTo>
                  <a:lnTo>
                    <a:pt x="91318" y="279641"/>
                  </a:lnTo>
                  <a:lnTo>
                    <a:pt x="98689" y="288248"/>
                  </a:lnTo>
                  <a:lnTo>
                    <a:pt x="105166" y="297473"/>
                  </a:lnTo>
                  <a:lnTo>
                    <a:pt x="110854" y="307121"/>
                  </a:lnTo>
                  <a:lnTo>
                    <a:pt x="115918" y="317057"/>
                  </a:lnTo>
                  <a:lnTo>
                    <a:pt x="120509" y="327187"/>
                  </a:lnTo>
                  <a:lnTo>
                    <a:pt x="124609" y="337572"/>
                  </a:lnTo>
                  <a:lnTo>
                    <a:pt x="128428" y="349744"/>
                  </a:lnTo>
                  <a:lnTo>
                    <a:pt x="132305" y="368124"/>
                  </a:lnTo>
                  <a:lnTo>
                    <a:pt x="136871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375864" y="484310"/>
              <a:ext cx="4614" cy="126343"/>
            </a:xfrm>
            <a:custGeom>
              <a:avLst/>
              <a:gdLst/>
              <a:ahLst/>
              <a:cxnLst/>
              <a:rect l="0" t="0" r="0" b="0"/>
              <a:pathLst>
                <a:path w="4614" h="126343">
                  <a:moveTo>
                    <a:pt x="4613" y="0"/>
                  </a:moveTo>
                  <a:lnTo>
                    <a:pt x="1814" y="8802"/>
                  </a:lnTo>
                  <a:lnTo>
                    <a:pt x="312" y="17148"/>
                  </a:lnTo>
                  <a:lnTo>
                    <a:pt x="0" y="25852"/>
                  </a:lnTo>
                  <a:lnTo>
                    <a:pt x="506" y="35145"/>
                  </a:lnTo>
                  <a:lnTo>
                    <a:pt x="1326" y="45289"/>
                  </a:lnTo>
                  <a:lnTo>
                    <a:pt x="2142" y="56325"/>
                  </a:lnTo>
                  <a:lnTo>
                    <a:pt x="2828" y="67921"/>
                  </a:lnTo>
                  <a:lnTo>
                    <a:pt x="3429" y="80814"/>
                  </a:lnTo>
                  <a:lnTo>
                    <a:pt x="3994" y="98373"/>
                  </a:lnTo>
                  <a:lnTo>
                    <a:pt x="4613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359420" y="347440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460092" y="294797"/>
              <a:ext cx="15142" cy="305328"/>
            </a:xfrm>
            <a:custGeom>
              <a:avLst/>
              <a:gdLst/>
              <a:ahLst/>
              <a:cxnLst/>
              <a:rect l="0" t="0" r="0" b="0"/>
              <a:pathLst>
                <a:path w="15142" h="305328">
                  <a:moveTo>
                    <a:pt x="4612" y="0"/>
                  </a:moveTo>
                  <a:lnTo>
                    <a:pt x="1812" y="8802"/>
                  </a:lnTo>
                  <a:lnTo>
                    <a:pt x="311" y="17148"/>
                  </a:lnTo>
                  <a:lnTo>
                    <a:pt x="0" y="25856"/>
                  </a:lnTo>
                  <a:lnTo>
                    <a:pt x="507" y="35323"/>
                  </a:lnTo>
                  <a:lnTo>
                    <a:pt x="1326" y="46115"/>
                  </a:lnTo>
                  <a:lnTo>
                    <a:pt x="2142" y="58418"/>
                  </a:lnTo>
                  <a:lnTo>
                    <a:pt x="2825" y="72255"/>
                  </a:lnTo>
                  <a:lnTo>
                    <a:pt x="3351" y="87671"/>
                  </a:lnTo>
                  <a:lnTo>
                    <a:pt x="3742" y="104513"/>
                  </a:lnTo>
                  <a:lnTo>
                    <a:pt x="4189" y="122194"/>
                  </a:lnTo>
                  <a:lnTo>
                    <a:pt x="5029" y="139820"/>
                  </a:lnTo>
                  <a:lnTo>
                    <a:pt x="6411" y="156892"/>
                  </a:lnTo>
                  <a:lnTo>
                    <a:pt x="8153" y="173284"/>
                  </a:lnTo>
                  <a:lnTo>
                    <a:pt x="9862" y="189059"/>
                  </a:lnTo>
                  <a:lnTo>
                    <a:pt x="11306" y="204337"/>
                  </a:lnTo>
                  <a:lnTo>
                    <a:pt x="12427" y="219243"/>
                  </a:lnTo>
                  <a:lnTo>
                    <a:pt x="13254" y="233880"/>
                  </a:lnTo>
                  <a:lnTo>
                    <a:pt x="13844" y="248309"/>
                  </a:lnTo>
                  <a:lnTo>
                    <a:pt x="14258" y="261983"/>
                  </a:lnTo>
                  <a:lnTo>
                    <a:pt x="14589" y="275101"/>
                  </a:lnTo>
                  <a:lnTo>
                    <a:pt x="14867" y="288816"/>
                  </a:lnTo>
                  <a:lnTo>
                    <a:pt x="15141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500890" y="250408"/>
              <a:ext cx="142800" cy="396815"/>
            </a:xfrm>
            <a:custGeom>
              <a:avLst/>
              <a:gdLst/>
              <a:ahLst/>
              <a:cxnLst/>
              <a:rect l="0" t="0" r="0" b="0"/>
              <a:pathLst>
                <a:path w="142800" h="396815">
                  <a:moveTo>
                    <a:pt x="100685" y="286545"/>
                  </a:moveTo>
                  <a:lnTo>
                    <a:pt x="100417" y="275078"/>
                  </a:lnTo>
                  <a:lnTo>
                    <a:pt x="97856" y="266510"/>
                  </a:lnTo>
                  <a:lnTo>
                    <a:pt x="92675" y="260102"/>
                  </a:lnTo>
                  <a:lnTo>
                    <a:pt x="85408" y="255553"/>
                  </a:lnTo>
                  <a:lnTo>
                    <a:pt x="76790" y="252807"/>
                  </a:lnTo>
                  <a:lnTo>
                    <a:pt x="67382" y="251675"/>
                  </a:lnTo>
                  <a:lnTo>
                    <a:pt x="57687" y="252016"/>
                  </a:lnTo>
                  <a:lnTo>
                    <a:pt x="48202" y="253824"/>
                  </a:lnTo>
                  <a:lnTo>
                    <a:pt x="39175" y="256964"/>
                  </a:lnTo>
                  <a:lnTo>
                    <a:pt x="30796" y="261357"/>
                  </a:lnTo>
                  <a:lnTo>
                    <a:pt x="23308" y="267054"/>
                  </a:lnTo>
                  <a:lnTo>
                    <a:pt x="16754" y="273965"/>
                  </a:lnTo>
                  <a:lnTo>
                    <a:pt x="11182" y="282046"/>
                  </a:lnTo>
                  <a:lnTo>
                    <a:pt x="6729" y="291373"/>
                  </a:lnTo>
                  <a:lnTo>
                    <a:pt x="3365" y="301866"/>
                  </a:lnTo>
                  <a:lnTo>
                    <a:pt x="1087" y="313165"/>
                  </a:lnTo>
                  <a:lnTo>
                    <a:pt x="0" y="324742"/>
                  </a:lnTo>
                  <a:lnTo>
                    <a:pt x="49" y="336267"/>
                  </a:lnTo>
                  <a:lnTo>
                    <a:pt x="1217" y="347615"/>
                  </a:lnTo>
                  <a:lnTo>
                    <a:pt x="3596" y="358767"/>
                  </a:lnTo>
                  <a:lnTo>
                    <a:pt x="7125" y="369732"/>
                  </a:lnTo>
                  <a:lnTo>
                    <a:pt x="11783" y="379891"/>
                  </a:lnTo>
                  <a:lnTo>
                    <a:pt x="17658" y="388051"/>
                  </a:lnTo>
                  <a:lnTo>
                    <a:pt x="24685" y="393711"/>
                  </a:lnTo>
                  <a:lnTo>
                    <a:pt x="32674" y="396697"/>
                  </a:lnTo>
                  <a:lnTo>
                    <a:pt x="41406" y="396814"/>
                  </a:lnTo>
                  <a:lnTo>
                    <a:pt x="50683" y="394256"/>
                  </a:lnTo>
                  <a:lnTo>
                    <a:pt x="60181" y="389319"/>
                  </a:lnTo>
                  <a:lnTo>
                    <a:pt x="69477" y="382210"/>
                  </a:lnTo>
                  <a:lnTo>
                    <a:pt x="78353" y="373247"/>
                  </a:lnTo>
                  <a:lnTo>
                    <a:pt x="86616" y="362657"/>
                  </a:lnTo>
                  <a:lnTo>
                    <a:pt x="94021" y="350502"/>
                  </a:lnTo>
                  <a:lnTo>
                    <a:pt x="100515" y="336952"/>
                  </a:lnTo>
                  <a:lnTo>
                    <a:pt x="106048" y="322108"/>
                  </a:lnTo>
                  <a:lnTo>
                    <a:pt x="110472" y="305935"/>
                  </a:lnTo>
                  <a:lnTo>
                    <a:pt x="113825" y="288538"/>
                  </a:lnTo>
                  <a:lnTo>
                    <a:pt x="116436" y="270297"/>
                  </a:lnTo>
                  <a:lnTo>
                    <a:pt x="118811" y="251753"/>
                  </a:lnTo>
                  <a:lnTo>
                    <a:pt x="121263" y="233248"/>
                  </a:lnTo>
                  <a:lnTo>
                    <a:pt x="123743" y="215078"/>
                  </a:lnTo>
                  <a:lnTo>
                    <a:pt x="125955" y="197570"/>
                  </a:lnTo>
                  <a:lnTo>
                    <a:pt x="127735" y="180822"/>
                  </a:lnTo>
                  <a:lnTo>
                    <a:pt x="128913" y="164439"/>
                  </a:lnTo>
                  <a:lnTo>
                    <a:pt x="129245" y="147672"/>
                  </a:lnTo>
                  <a:lnTo>
                    <a:pt x="128690" y="130127"/>
                  </a:lnTo>
                  <a:lnTo>
                    <a:pt x="127520" y="111917"/>
                  </a:lnTo>
                  <a:lnTo>
                    <a:pt x="126204" y="93459"/>
                  </a:lnTo>
                  <a:lnTo>
                    <a:pt x="125022" y="75049"/>
                  </a:lnTo>
                  <a:lnTo>
                    <a:pt x="123908" y="57128"/>
                  </a:lnTo>
                  <a:lnTo>
                    <a:pt x="122556" y="40327"/>
                  </a:lnTo>
                  <a:lnTo>
                    <a:pt x="120789" y="24913"/>
                  </a:lnTo>
                  <a:lnTo>
                    <a:pt x="118411" y="11782"/>
                  </a:lnTo>
                  <a:lnTo>
                    <a:pt x="114416" y="3050"/>
                  </a:lnTo>
                  <a:lnTo>
                    <a:pt x="108841" y="0"/>
                  </a:lnTo>
                  <a:lnTo>
                    <a:pt x="103693" y="2274"/>
                  </a:lnTo>
                  <a:lnTo>
                    <a:pt x="99669" y="8872"/>
                  </a:lnTo>
                  <a:lnTo>
                    <a:pt x="96729" y="18740"/>
                  </a:lnTo>
                  <a:lnTo>
                    <a:pt x="94649" y="30981"/>
                  </a:lnTo>
                  <a:lnTo>
                    <a:pt x="93210" y="44903"/>
                  </a:lnTo>
                  <a:lnTo>
                    <a:pt x="92393" y="60158"/>
                  </a:lnTo>
                  <a:lnTo>
                    <a:pt x="92368" y="76688"/>
                  </a:lnTo>
                  <a:lnTo>
                    <a:pt x="93161" y="94362"/>
                  </a:lnTo>
                  <a:lnTo>
                    <a:pt x="94508" y="112809"/>
                  </a:lnTo>
                  <a:lnTo>
                    <a:pt x="95949" y="131500"/>
                  </a:lnTo>
                  <a:lnTo>
                    <a:pt x="97218" y="150113"/>
                  </a:lnTo>
                  <a:lnTo>
                    <a:pt x="98391" y="168527"/>
                  </a:lnTo>
                  <a:lnTo>
                    <a:pt x="99785" y="186732"/>
                  </a:lnTo>
                  <a:lnTo>
                    <a:pt x="101575" y="204757"/>
                  </a:lnTo>
                  <a:lnTo>
                    <a:pt x="103778" y="222642"/>
                  </a:lnTo>
                  <a:lnTo>
                    <a:pt x="106335" y="240424"/>
                  </a:lnTo>
                  <a:lnTo>
                    <a:pt x="109171" y="258124"/>
                  </a:lnTo>
                  <a:lnTo>
                    <a:pt x="112211" y="275435"/>
                  </a:lnTo>
                  <a:lnTo>
                    <a:pt x="115398" y="291760"/>
                  </a:lnTo>
                  <a:lnTo>
                    <a:pt x="118686" y="306838"/>
                  </a:lnTo>
                  <a:lnTo>
                    <a:pt x="122088" y="320293"/>
                  </a:lnTo>
                  <a:lnTo>
                    <a:pt x="126097" y="332791"/>
                  </a:lnTo>
                  <a:lnTo>
                    <a:pt x="132184" y="345425"/>
                  </a:lnTo>
                  <a:lnTo>
                    <a:pt x="142799" y="3602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685803" y="462498"/>
              <a:ext cx="105286" cy="123970"/>
            </a:xfrm>
            <a:custGeom>
              <a:avLst/>
              <a:gdLst/>
              <a:ahLst/>
              <a:cxnLst/>
              <a:rect l="0" t="0" r="0" b="0"/>
              <a:pathLst>
                <a:path w="105286" h="123970">
                  <a:moveTo>
                    <a:pt x="0" y="53398"/>
                  </a:moveTo>
                  <a:lnTo>
                    <a:pt x="134" y="65066"/>
                  </a:lnTo>
                  <a:lnTo>
                    <a:pt x="1415" y="75555"/>
                  </a:lnTo>
                  <a:lnTo>
                    <a:pt x="4002" y="85857"/>
                  </a:lnTo>
                  <a:lnTo>
                    <a:pt x="7549" y="96158"/>
                  </a:lnTo>
                  <a:lnTo>
                    <a:pt x="11534" y="106501"/>
                  </a:lnTo>
                  <a:lnTo>
                    <a:pt x="15599" y="116798"/>
                  </a:lnTo>
                  <a:lnTo>
                    <a:pt x="19056" y="123801"/>
                  </a:lnTo>
                  <a:lnTo>
                    <a:pt x="20945" y="123969"/>
                  </a:lnTo>
                  <a:lnTo>
                    <a:pt x="21135" y="119378"/>
                  </a:lnTo>
                  <a:lnTo>
                    <a:pt x="20050" y="112122"/>
                  </a:lnTo>
                  <a:lnTo>
                    <a:pt x="18280" y="103253"/>
                  </a:lnTo>
                  <a:lnTo>
                    <a:pt x="16434" y="93120"/>
                  </a:lnTo>
                  <a:lnTo>
                    <a:pt x="14844" y="81950"/>
                  </a:lnTo>
                  <a:lnTo>
                    <a:pt x="13766" y="70131"/>
                  </a:lnTo>
                  <a:lnTo>
                    <a:pt x="13486" y="58174"/>
                  </a:lnTo>
                  <a:lnTo>
                    <a:pt x="14083" y="46388"/>
                  </a:lnTo>
                  <a:lnTo>
                    <a:pt x="15788" y="35198"/>
                  </a:lnTo>
                  <a:lnTo>
                    <a:pt x="19060" y="25212"/>
                  </a:lnTo>
                  <a:lnTo>
                    <a:pt x="24000" y="16656"/>
                  </a:lnTo>
                  <a:lnTo>
                    <a:pt x="30421" y="9742"/>
                  </a:lnTo>
                  <a:lnTo>
                    <a:pt x="38017" y="4839"/>
                  </a:lnTo>
                  <a:lnTo>
                    <a:pt x="46490" y="1943"/>
                  </a:lnTo>
                  <a:lnTo>
                    <a:pt x="55524" y="608"/>
                  </a:lnTo>
                  <a:lnTo>
                    <a:pt x="65879" y="0"/>
                  </a:lnTo>
                  <a:lnTo>
                    <a:pt x="80698" y="61"/>
                  </a:lnTo>
                  <a:lnTo>
                    <a:pt x="105285" y="7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801616" y="439987"/>
              <a:ext cx="126343" cy="188682"/>
            </a:xfrm>
            <a:custGeom>
              <a:avLst/>
              <a:gdLst/>
              <a:ahLst/>
              <a:cxnLst/>
              <a:rect l="0" t="0" r="0" b="0"/>
              <a:pathLst>
                <a:path w="126343" h="188682">
                  <a:moveTo>
                    <a:pt x="0" y="65380"/>
                  </a:moveTo>
                  <a:lnTo>
                    <a:pt x="5935" y="71181"/>
                  </a:lnTo>
                  <a:lnTo>
                    <a:pt x="12140" y="76105"/>
                  </a:lnTo>
                  <a:lnTo>
                    <a:pt x="19236" y="80608"/>
                  </a:lnTo>
                  <a:lnTo>
                    <a:pt x="27175" y="84829"/>
                  </a:lnTo>
                  <a:lnTo>
                    <a:pt x="35822" y="88842"/>
                  </a:lnTo>
                  <a:lnTo>
                    <a:pt x="45016" y="92690"/>
                  </a:lnTo>
                  <a:lnTo>
                    <a:pt x="54616" y="95924"/>
                  </a:lnTo>
                  <a:lnTo>
                    <a:pt x="64506" y="97654"/>
                  </a:lnTo>
                  <a:lnTo>
                    <a:pt x="74590" y="97512"/>
                  </a:lnTo>
                  <a:lnTo>
                    <a:pt x="84477" y="95448"/>
                  </a:lnTo>
                  <a:lnTo>
                    <a:pt x="93510" y="91471"/>
                  </a:lnTo>
                  <a:lnTo>
                    <a:pt x="101389" y="85789"/>
                  </a:lnTo>
                  <a:lnTo>
                    <a:pt x="107832" y="78569"/>
                  </a:lnTo>
                  <a:lnTo>
                    <a:pt x="112410" y="69835"/>
                  </a:lnTo>
                  <a:lnTo>
                    <a:pt x="115075" y="59753"/>
                  </a:lnTo>
                  <a:lnTo>
                    <a:pt x="115917" y="48901"/>
                  </a:lnTo>
                  <a:lnTo>
                    <a:pt x="114976" y="38159"/>
                  </a:lnTo>
                  <a:lnTo>
                    <a:pt x="112451" y="28021"/>
                  </a:lnTo>
                  <a:lnTo>
                    <a:pt x="108317" y="18929"/>
                  </a:lnTo>
                  <a:lnTo>
                    <a:pt x="102270" y="11426"/>
                  </a:lnTo>
                  <a:lnTo>
                    <a:pt x="94318" y="5652"/>
                  </a:lnTo>
                  <a:lnTo>
                    <a:pt x="84894" y="1741"/>
                  </a:lnTo>
                  <a:lnTo>
                    <a:pt x="74662" y="0"/>
                  </a:lnTo>
                  <a:lnTo>
                    <a:pt x="64086" y="385"/>
                  </a:lnTo>
                  <a:lnTo>
                    <a:pt x="53734" y="2743"/>
                  </a:lnTo>
                  <a:lnTo>
                    <a:pt x="44322" y="6983"/>
                  </a:lnTo>
                  <a:lnTo>
                    <a:pt x="36152" y="12873"/>
                  </a:lnTo>
                  <a:lnTo>
                    <a:pt x="29329" y="20249"/>
                  </a:lnTo>
                  <a:lnTo>
                    <a:pt x="23954" y="29093"/>
                  </a:lnTo>
                  <a:lnTo>
                    <a:pt x="19929" y="39264"/>
                  </a:lnTo>
                  <a:lnTo>
                    <a:pt x="17019" y="50515"/>
                  </a:lnTo>
                  <a:lnTo>
                    <a:pt x="14966" y="62591"/>
                  </a:lnTo>
                  <a:lnTo>
                    <a:pt x="13547" y="75265"/>
                  </a:lnTo>
                  <a:lnTo>
                    <a:pt x="12741" y="88198"/>
                  </a:lnTo>
                  <a:lnTo>
                    <a:pt x="12725" y="100954"/>
                  </a:lnTo>
                  <a:lnTo>
                    <a:pt x="13533" y="113310"/>
                  </a:lnTo>
                  <a:lnTo>
                    <a:pt x="15227" y="125234"/>
                  </a:lnTo>
                  <a:lnTo>
                    <a:pt x="17968" y="136781"/>
                  </a:lnTo>
                  <a:lnTo>
                    <a:pt x="21745" y="148024"/>
                  </a:lnTo>
                  <a:lnTo>
                    <a:pt x="26570" y="158711"/>
                  </a:lnTo>
                  <a:lnTo>
                    <a:pt x="32558" y="168289"/>
                  </a:lnTo>
                  <a:lnTo>
                    <a:pt x="39661" y="176534"/>
                  </a:lnTo>
                  <a:lnTo>
                    <a:pt x="47701" y="183053"/>
                  </a:lnTo>
                  <a:lnTo>
                    <a:pt x="56467" y="187152"/>
                  </a:lnTo>
                  <a:lnTo>
                    <a:pt x="65766" y="188681"/>
                  </a:lnTo>
                  <a:lnTo>
                    <a:pt x="75279" y="187945"/>
                  </a:lnTo>
                  <a:lnTo>
                    <a:pt x="84585" y="185408"/>
                  </a:lnTo>
                  <a:lnTo>
                    <a:pt x="93464" y="181527"/>
                  </a:lnTo>
                  <a:lnTo>
                    <a:pt x="101586" y="176792"/>
                  </a:lnTo>
                  <a:lnTo>
                    <a:pt x="109229" y="171154"/>
                  </a:lnTo>
                  <a:lnTo>
                    <a:pt x="117061" y="163009"/>
                  </a:lnTo>
                  <a:lnTo>
                    <a:pt x="126342" y="1496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938487" y="455901"/>
              <a:ext cx="126343" cy="175809"/>
            </a:xfrm>
            <a:custGeom>
              <a:avLst/>
              <a:gdLst/>
              <a:ahLst/>
              <a:cxnLst/>
              <a:rect l="0" t="0" r="0" b="0"/>
              <a:pathLst>
                <a:path w="126343" h="175809">
                  <a:moveTo>
                    <a:pt x="0" y="70523"/>
                  </a:moveTo>
                  <a:lnTo>
                    <a:pt x="2867" y="82326"/>
                  </a:lnTo>
                  <a:lnTo>
                    <a:pt x="5009" y="94095"/>
                  </a:lnTo>
                  <a:lnTo>
                    <a:pt x="6617" y="106980"/>
                  </a:lnTo>
                  <a:lnTo>
                    <a:pt x="7969" y="120656"/>
                  </a:lnTo>
                  <a:lnTo>
                    <a:pt x="9467" y="134335"/>
                  </a:lnTo>
                  <a:lnTo>
                    <a:pt x="11289" y="147474"/>
                  </a:lnTo>
                  <a:lnTo>
                    <a:pt x="12511" y="157204"/>
                  </a:lnTo>
                  <a:lnTo>
                    <a:pt x="12052" y="159823"/>
                  </a:lnTo>
                  <a:lnTo>
                    <a:pt x="10451" y="155993"/>
                  </a:lnTo>
                  <a:lnTo>
                    <a:pt x="8338" y="147544"/>
                  </a:lnTo>
                  <a:lnTo>
                    <a:pt x="6278" y="135997"/>
                  </a:lnTo>
                  <a:lnTo>
                    <a:pt x="4553" y="122417"/>
                  </a:lnTo>
                  <a:lnTo>
                    <a:pt x="3391" y="107831"/>
                  </a:lnTo>
                  <a:lnTo>
                    <a:pt x="3058" y="93312"/>
                  </a:lnTo>
                  <a:lnTo>
                    <a:pt x="3611" y="79420"/>
                  </a:lnTo>
                  <a:lnTo>
                    <a:pt x="4948" y="66286"/>
                  </a:lnTo>
                  <a:lnTo>
                    <a:pt x="6907" y="53839"/>
                  </a:lnTo>
                  <a:lnTo>
                    <a:pt x="9342" y="41950"/>
                  </a:lnTo>
                  <a:lnTo>
                    <a:pt x="12450" y="30810"/>
                  </a:lnTo>
                  <a:lnTo>
                    <a:pt x="16746" y="20917"/>
                  </a:lnTo>
                  <a:lnTo>
                    <a:pt x="22410" y="12458"/>
                  </a:lnTo>
                  <a:lnTo>
                    <a:pt x="29165" y="5793"/>
                  </a:lnTo>
                  <a:lnTo>
                    <a:pt x="36462" y="1596"/>
                  </a:lnTo>
                  <a:lnTo>
                    <a:pt x="43924" y="0"/>
                  </a:lnTo>
                  <a:lnTo>
                    <a:pt x="51374" y="691"/>
                  </a:lnTo>
                  <a:lnTo>
                    <a:pt x="58749" y="3199"/>
                  </a:lnTo>
                  <a:lnTo>
                    <a:pt x="66034" y="7078"/>
                  </a:lnTo>
                  <a:lnTo>
                    <a:pt x="73077" y="12442"/>
                  </a:lnTo>
                  <a:lnTo>
                    <a:pt x="79588" y="19921"/>
                  </a:lnTo>
                  <a:lnTo>
                    <a:pt x="85452" y="29683"/>
                  </a:lnTo>
                  <a:lnTo>
                    <a:pt x="90713" y="41153"/>
                  </a:lnTo>
                  <a:lnTo>
                    <a:pt x="95481" y="53307"/>
                  </a:lnTo>
                  <a:lnTo>
                    <a:pt x="99870" y="65485"/>
                  </a:lnTo>
                  <a:lnTo>
                    <a:pt x="103819" y="77575"/>
                  </a:lnTo>
                  <a:lnTo>
                    <a:pt x="107098" y="89825"/>
                  </a:lnTo>
                  <a:lnTo>
                    <a:pt x="109644" y="102387"/>
                  </a:lnTo>
                  <a:lnTo>
                    <a:pt x="111727" y="115061"/>
                  </a:lnTo>
                  <a:lnTo>
                    <a:pt x="114177" y="128820"/>
                  </a:lnTo>
                  <a:lnTo>
                    <a:pt x="118328" y="147111"/>
                  </a:lnTo>
                  <a:lnTo>
                    <a:pt x="126342" y="1758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287856" y="421139"/>
              <a:ext cx="246879" cy="182363"/>
            </a:xfrm>
            <a:custGeom>
              <a:avLst/>
              <a:gdLst/>
              <a:ahLst/>
              <a:cxnLst/>
              <a:rect l="0" t="0" r="0" b="0"/>
              <a:pathLst>
                <a:path w="246879" h="182363">
                  <a:moveTo>
                    <a:pt x="19128" y="0"/>
                  </a:moveTo>
                  <a:lnTo>
                    <a:pt x="13395" y="8869"/>
                  </a:lnTo>
                  <a:lnTo>
                    <a:pt x="9111" y="17856"/>
                  </a:lnTo>
                  <a:lnTo>
                    <a:pt x="5905" y="27851"/>
                  </a:lnTo>
                  <a:lnTo>
                    <a:pt x="3543" y="38832"/>
                  </a:lnTo>
                  <a:lnTo>
                    <a:pt x="1846" y="50643"/>
                  </a:lnTo>
                  <a:lnTo>
                    <a:pt x="656" y="63097"/>
                  </a:lnTo>
                  <a:lnTo>
                    <a:pt x="0" y="75862"/>
                  </a:lnTo>
                  <a:lnTo>
                    <a:pt x="79" y="88494"/>
                  </a:lnTo>
                  <a:lnTo>
                    <a:pt x="951" y="100763"/>
                  </a:lnTo>
                  <a:lnTo>
                    <a:pt x="2688" y="112626"/>
                  </a:lnTo>
                  <a:lnTo>
                    <a:pt x="5455" y="124131"/>
                  </a:lnTo>
                  <a:lnTo>
                    <a:pt x="9251" y="135345"/>
                  </a:lnTo>
                  <a:lnTo>
                    <a:pt x="14088" y="146013"/>
                  </a:lnTo>
                  <a:lnTo>
                    <a:pt x="20084" y="155578"/>
                  </a:lnTo>
                  <a:lnTo>
                    <a:pt x="27187" y="163810"/>
                  </a:lnTo>
                  <a:lnTo>
                    <a:pt x="35058" y="170150"/>
                  </a:lnTo>
                  <a:lnTo>
                    <a:pt x="43179" y="173596"/>
                  </a:lnTo>
                  <a:lnTo>
                    <a:pt x="51226" y="173866"/>
                  </a:lnTo>
                  <a:lnTo>
                    <a:pt x="58915" y="171130"/>
                  </a:lnTo>
                  <a:lnTo>
                    <a:pt x="65927" y="165646"/>
                  </a:lnTo>
                  <a:lnTo>
                    <a:pt x="72157" y="157855"/>
                  </a:lnTo>
                  <a:lnTo>
                    <a:pt x="77680" y="148425"/>
                  </a:lnTo>
                  <a:lnTo>
                    <a:pt x="82631" y="138129"/>
                  </a:lnTo>
                  <a:lnTo>
                    <a:pt x="87166" y="127505"/>
                  </a:lnTo>
                  <a:lnTo>
                    <a:pt x="91906" y="117966"/>
                  </a:lnTo>
                  <a:lnTo>
                    <a:pt x="97532" y="112772"/>
                  </a:lnTo>
                  <a:lnTo>
                    <a:pt x="103355" y="113276"/>
                  </a:lnTo>
                  <a:lnTo>
                    <a:pt x="108463" y="117463"/>
                  </a:lnTo>
                  <a:lnTo>
                    <a:pt x="113052" y="123702"/>
                  </a:lnTo>
                  <a:lnTo>
                    <a:pt x="117692" y="130872"/>
                  </a:lnTo>
                  <a:lnTo>
                    <a:pt x="122705" y="138353"/>
                  </a:lnTo>
                  <a:lnTo>
                    <a:pt x="128169" y="145865"/>
                  </a:lnTo>
                  <a:lnTo>
                    <a:pt x="134043" y="153305"/>
                  </a:lnTo>
                  <a:lnTo>
                    <a:pt x="140254" y="160641"/>
                  </a:lnTo>
                  <a:lnTo>
                    <a:pt x="147048" y="167555"/>
                  </a:lnTo>
                  <a:lnTo>
                    <a:pt x="154968" y="173449"/>
                  </a:lnTo>
                  <a:lnTo>
                    <a:pt x="164215" y="178072"/>
                  </a:lnTo>
                  <a:lnTo>
                    <a:pt x="174357" y="181177"/>
                  </a:lnTo>
                  <a:lnTo>
                    <a:pt x="184548" y="182362"/>
                  </a:lnTo>
                  <a:lnTo>
                    <a:pt x="194285" y="181597"/>
                  </a:lnTo>
                  <a:lnTo>
                    <a:pt x="203261" y="178981"/>
                  </a:lnTo>
                  <a:lnTo>
                    <a:pt x="211210" y="174567"/>
                  </a:lnTo>
                  <a:lnTo>
                    <a:pt x="218107" y="168564"/>
                  </a:lnTo>
                  <a:lnTo>
                    <a:pt x="224094" y="161282"/>
                  </a:lnTo>
                  <a:lnTo>
                    <a:pt x="229364" y="153033"/>
                  </a:lnTo>
                  <a:lnTo>
                    <a:pt x="234098" y="144076"/>
                  </a:lnTo>
                  <a:lnTo>
                    <a:pt x="238280" y="134454"/>
                  </a:lnTo>
                  <a:lnTo>
                    <a:pt x="241718" y="124010"/>
                  </a:lnTo>
                  <a:lnTo>
                    <a:pt x="244360" y="112729"/>
                  </a:lnTo>
                  <a:lnTo>
                    <a:pt x="246136" y="100881"/>
                  </a:lnTo>
                  <a:lnTo>
                    <a:pt x="246878" y="88929"/>
                  </a:lnTo>
                  <a:lnTo>
                    <a:pt x="246601" y="77157"/>
                  </a:lnTo>
                  <a:lnTo>
                    <a:pt x="245612" y="65914"/>
                  </a:lnTo>
                  <a:lnTo>
                    <a:pt x="244318" y="54488"/>
                  </a:lnTo>
                  <a:lnTo>
                    <a:pt x="242607" y="40761"/>
                  </a:lnTo>
                  <a:lnTo>
                    <a:pt x="240227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597171" y="484310"/>
              <a:ext cx="4612" cy="147400"/>
            </a:xfrm>
            <a:custGeom>
              <a:avLst/>
              <a:gdLst/>
              <a:ahLst/>
              <a:cxnLst/>
              <a:rect l="0" t="0" r="0" b="0"/>
              <a:pathLst>
                <a:path w="4612" h="147400">
                  <a:moveTo>
                    <a:pt x="4611" y="0"/>
                  </a:moveTo>
                  <a:lnTo>
                    <a:pt x="1811" y="11736"/>
                  </a:lnTo>
                  <a:lnTo>
                    <a:pt x="310" y="22864"/>
                  </a:lnTo>
                  <a:lnTo>
                    <a:pt x="0" y="34467"/>
                  </a:lnTo>
                  <a:lnTo>
                    <a:pt x="506" y="46801"/>
                  </a:lnTo>
                  <a:lnTo>
                    <a:pt x="1325" y="60110"/>
                  </a:lnTo>
                  <a:lnTo>
                    <a:pt x="2139" y="74401"/>
                  </a:lnTo>
                  <a:lnTo>
                    <a:pt x="2825" y="88972"/>
                  </a:lnTo>
                  <a:lnTo>
                    <a:pt x="3428" y="104051"/>
                  </a:lnTo>
                  <a:lnTo>
                    <a:pt x="3992" y="122081"/>
                  </a:lnTo>
                  <a:lnTo>
                    <a:pt x="4611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612311" y="34744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738653" y="336911"/>
              <a:ext cx="52643" cy="315856"/>
            </a:xfrm>
            <a:custGeom>
              <a:avLst/>
              <a:gdLst/>
              <a:ahLst/>
              <a:cxnLst/>
              <a:rect l="0" t="0" r="0" b="0"/>
              <a:pathLst>
                <a:path w="52643" h="315856">
                  <a:moveTo>
                    <a:pt x="0" y="0"/>
                  </a:moveTo>
                  <a:lnTo>
                    <a:pt x="2934" y="8869"/>
                  </a:lnTo>
                  <a:lnTo>
                    <a:pt x="5715" y="17856"/>
                  </a:lnTo>
                  <a:lnTo>
                    <a:pt x="8611" y="27856"/>
                  </a:lnTo>
                  <a:lnTo>
                    <a:pt x="11478" y="39009"/>
                  </a:lnTo>
                  <a:lnTo>
                    <a:pt x="13995" y="51469"/>
                  </a:lnTo>
                  <a:lnTo>
                    <a:pt x="16006" y="65180"/>
                  </a:lnTo>
                  <a:lnTo>
                    <a:pt x="17519" y="79944"/>
                  </a:lnTo>
                  <a:lnTo>
                    <a:pt x="18614" y="95521"/>
                  </a:lnTo>
                  <a:lnTo>
                    <a:pt x="19390" y="111699"/>
                  </a:lnTo>
                  <a:lnTo>
                    <a:pt x="20099" y="128305"/>
                  </a:lnTo>
                  <a:lnTo>
                    <a:pt x="21116" y="145212"/>
                  </a:lnTo>
                  <a:lnTo>
                    <a:pt x="22619" y="162325"/>
                  </a:lnTo>
                  <a:lnTo>
                    <a:pt x="24615" y="179580"/>
                  </a:lnTo>
                  <a:lnTo>
                    <a:pt x="27025" y="196931"/>
                  </a:lnTo>
                  <a:lnTo>
                    <a:pt x="29758" y="214337"/>
                  </a:lnTo>
                  <a:lnTo>
                    <a:pt x="32728" y="231451"/>
                  </a:lnTo>
                  <a:lnTo>
                    <a:pt x="35868" y="247642"/>
                  </a:lnTo>
                  <a:lnTo>
                    <a:pt x="39121" y="262630"/>
                  </a:lnTo>
                  <a:lnTo>
                    <a:pt x="42298" y="276025"/>
                  </a:lnTo>
                  <a:lnTo>
                    <a:pt x="45389" y="288476"/>
                  </a:lnTo>
                  <a:lnTo>
                    <a:pt x="48664" y="301072"/>
                  </a:lnTo>
                  <a:lnTo>
                    <a:pt x="52642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633368" y="452725"/>
              <a:ext cx="189513" cy="21058"/>
            </a:xfrm>
            <a:custGeom>
              <a:avLst/>
              <a:gdLst/>
              <a:ahLst/>
              <a:cxnLst/>
              <a:rect l="0" t="0" r="0" b="0"/>
              <a:pathLst>
                <a:path w="189513" h="21058">
                  <a:moveTo>
                    <a:pt x="189512" y="0"/>
                  </a:moveTo>
                  <a:lnTo>
                    <a:pt x="180711" y="2934"/>
                  </a:lnTo>
                  <a:lnTo>
                    <a:pt x="172364" y="5716"/>
                  </a:lnTo>
                  <a:lnTo>
                    <a:pt x="163656" y="8611"/>
                  </a:lnTo>
                  <a:lnTo>
                    <a:pt x="154190" y="11478"/>
                  </a:lnTo>
                  <a:lnTo>
                    <a:pt x="143398" y="13995"/>
                  </a:lnTo>
                  <a:lnTo>
                    <a:pt x="131104" y="16006"/>
                  </a:lnTo>
                  <a:lnTo>
                    <a:pt x="117612" y="17518"/>
                  </a:lnTo>
                  <a:lnTo>
                    <a:pt x="103494" y="18613"/>
                  </a:lnTo>
                  <a:lnTo>
                    <a:pt x="89153" y="19386"/>
                  </a:lnTo>
                  <a:lnTo>
                    <a:pt x="74814" y="19923"/>
                  </a:lnTo>
                  <a:lnTo>
                    <a:pt x="58882" y="20350"/>
                  </a:lnTo>
                  <a:lnTo>
                    <a:pt x="36607" y="207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864995" y="221098"/>
              <a:ext cx="178985" cy="442198"/>
            </a:xfrm>
            <a:custGeom>
              <a:avLst/>
              <a:gdLst/>
              <a:ahLst/>
              <a:cxnLst/>
              <a:rect l="0" t="0" r="0" b="0"/>
              <a:pathLst>
                <a:path w="178985" h="442198">
                  <a:moveTo>
                    <a:pt x="0" y="0"/>
                  </a:moveTo>
                  <a:lnTo>
                    <a:pt x="2866" y="14669"/>
                  </a:lnTo>
                  <a:lnTo>
                    <a:pt x="5008" y="28580"/>
                  </a:lnTo>
                  <a:lnTo>
                    <a:pt x="6616" y="43069"/>
                  </a:lnTo>
                  <a:lnTo>
                    <a:pt x="7968" y="57925"/>
                  </a:lnTo>
                  <a:lnTo>
                    <a:pt x="9466" y="72453"/>
                  </a:lnTo>
                  <a:lnTo>
                    <a:pt x="11312" y="86271"/>
                  </a:lnTo>
                  <a:lnTo>
                    <a:pt x="13379" y="99483"/>
                  </a:lnTo>
                  <a:lnTo>
                    <a:pt x="15311" y="112495"/>
                  </a:lnTo>
                  <a:lnTo>
                    <a:pt x="16913" y="125589"/>
                  </a:lnTo>
                  <a:lnTo>
                    <a:pt x="18309" y="139197"/>
                  </a:lnTo>
                  <a:lnTo>
                    <a:pt x="19854" y="153944"/>
                  </a:lnTo>
                  <a:lnTo>
                    <a:pt x="21744" y="170061"/>
                  </a:lnTo>
                  <a:lnTo>
                    <a:pt x="24015" y="187448"/>
                  </a:lnTo>
                  <a:lnTo>
                    <a:pt x="26617" y="205869"/>
                  </a:lnTo>
                  <a:lnTo>
                    <a:pt x="29482" y="225075"/>
                  </a:lnTo>
                  <a:lnTo>
                    <a:pt x="32542" y="244852"/>
                  </a:lnTo>
                  <a:lnTo>
                    <a:pt x="35743" y="265032"/>
                  </a:lnTo>
                  <a:lnTo>
                    <a:pt x="39040" y="285484"/>
                  </a:lnTo>
                  <a:lnTo>
                    <a:pt x="42407" y="305793"/>
                  </a:lnTo>
                  <a:lnTo>
                    <a:pt x="45820" y="325282"/>
                  </a:lnTo>
                  <a:lnTo>
                    <a:pt x="49251" y="343623"/>
                  </a:lnTo>
                  <a:lnTo>
                    <a:pt x="52183" y="359869"/>
                  </a:lnTo>
                  <a:lnTo>
                    <a:pt x="53172" y="372314"/>
                  </a:lnTo>
                  <a:lnTo>
                    <a:pt x="51886" y="379582"/>
                  </a:lnTo>
                  <a:lnTo>
                    <a:pt x="49818" y="380897"/>
                  </a:lnTo>
                  <a:lnTo>
                    <a:pt x="47836" y="376981"/>
                  </a:lnTo>
                  <a:lnTo>
                    <a:pt x="46215" y="369185"/>
                  </a:lnTo>
                  <a:lnTo>
                    <a:pt x="44990" y="358909"/>
                  </a:lnTo>
                  <a:lnTo>
                    <a:pt x="44105" y="347145"/>
                  </a:lnTo>
                  <a:lnTo>
                    <a:pt x="43649" y="334500"/>
                  </a:lnTo>
                  <a:lnTo>
                    <a:pt x="43862" y="321327"/>
                  </a:lnTo>
                  <a:lnTo>
                    <a:pt x="44830" y="307854"/>
                  </a:lnTo>
                  <a:lnTo>
                    <a:pt x="46971" y="294856"/>
                  </a:lnTo>
                  <a:lnTo>
                    <a:pt x="51074" y="283636"/>
                  </a:lnTo>
                  <a:lnTo>
                    <a:pt x="57387" y="274766"/>
                  </a:lnTo>
                  <a:lnTo>
                    <a:pt x="65374" y="268471"/>
                  </a:lnTo>
                  <a:lnTo>
                    <a:pt x="74029" y="264978"/>
                  </a:lnTo>
                  <a:lnTo>
                    <a:pt x="82697" y="264117"/>
                  </a:lnTo>
                  <a:lnTo>
                    <a:pt x="91105" y="265604"/>
                  </a:lnTo>
                  <a:lnTo>
                    <a:pt x="99198" y="269243"/>
                  </a:lnTo>
                  <a:lnTo>
                    <a:pt x="107000" y="274719"/>
                  </a:lnTo>
                  <a:lnTo>
                    <a:pt x="114408" y="281644"/>
                  </a:lnTo>
                  <a:lnTo>
                    <a:pt x="121170" y="289653"/>
                  </a:lnTo>
                  <a:lnTo>
                    <a:pt x="127206" y="298443"/>
                  </a:lnTo>
                  <a:lnTo>
                    <a:pt x="132585" y="307785"/>
                  </a:lnTo>
                  <a:lnTo>
                    <a:pt x="137432" y="317507"/>
                  </a:lnTo>
                  <a:lnTo>
                    <a:pt x="141879" y="327501"/>
                  </a:lnTo>
                  <a:lnTo>
                    <a:pt x="146036" y="338009"/>
                  </a:lnTo>
                  <a:lnTo>
                    <a:pt x="149989" y="349588"/>
                  </a:lnTo>
                  <a:lnTo>
                    <a:pt x="153801" y="362445"/>
                  </a:lnTo>
                  <a:lnTo>
                    <a:pt x="157555" y="376107"/>
                  </a:lnTo>
                  <a:lnTo>
                    <a:pt x="161840" y="391153"/>
                  </a:lnTo>
                  <a:lnTo>
                    <a:pt x="168152" y="411141"/>
                  </a:lnTo>
                  <a:lnTo>
                    <a:pt x="178984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323640" y="231626"/>
              <a:ext cx="141480" cy="431670"/>
            </a:xfrm>
            <a:custGeom>
              <a:avLst/>
              <a:gdLst/>
              <a:ahLst/>
              <a:cxnLst/>
              <a:rect l="0" t="0" r="0" b="0"/>
              <a:pathLst>
                <a:path w="141480" h="431670">
                  <a:moveTo>
                    <a:pt x="4609" y="0"/>
                  </a:moveTo>
                  <a:lnTo>
                    <a:pt x="1808" y="11736"/>
                  </a:lnTo>
                  <a:lnTo>
                    <a:pt x="307" y="22865"/>
                  </a:lnTo>
                  <a:lnTo>
                    <a:pt x="0" y="34472"/>
                  </a:lnTo>
                  <a:lnTo>
                    <a:pt x="680" y="46979"/>
                  </a:lnTo>
                  <a:lnTo>
                    <a:pt x="2148" y="60935"/>
                  </a:lnTo>
                  <a:lnTo>
                    <a:pt x="4212" y="76498"/>
                  </a:lnTo>
                  <a:lnTo>
                    <a:pt x="6548" y="93501"/>
                  </a:lnTo>
                  <a:lnTo>
                    <a:pt x="8723" y="111659"/>
                  </a:lnTo>
                  <a:lnTo>
                    <a:pt x="10517" y="130686"/>
                  </a:lnTo>
                  <a:lnTo>
                    <a:pt x="12056" y="150342"/>
                  </a:lnTo>
                  <a:lnTo>
                    <a:pt x="13704" y="170441"/>
                  </a:lnTo>
                  <a:lnTo>
                    <a:pt x="15663" y="190843"/>
                  </a:lnTo>
                  <a:lnTo>
                    <a:pt x="17811" y="211288"/>
                  </a:lnTo>
                  <a:lnTo>
                    <a:pt x="19800" y="231401"/>
                  </a:lnTo>
                  <a:lnTo>
                    <a:pt x="21435" y="251006"/>
                  </a:lnTo>
                  <a:lnTo>
                    <a:pt x="22686" y="270105"/>
                  </a:lnTo>
                  <a:lnTo>
                    <a:pt x="23600" y="288776"/>
                  </a:lnTo>
                  <a:lnTo>
                    <a:pt x="24253" y="307113"/>
                  </a:lnTo>
                  <a:lnTo>
                    <a:pt x="24880" y="325039"/>
                  </a:lnTo>
                  <a:lnTo>
                    <a:pt x="25839" y="342317"/>
                  </a:lnTo>
                  <a:lnTo>
                    <a:pt x="27292" y="358837"/>
                  </a:lnTo>
                  <a:lnTo>
                    <a:pt x="28727" y="373512"/>
                  </a:lnTo>
                  <a:lnTo>
                    <a:pt x="28586" y="383921"/>
                  </a:lnTo>
                  <a:lnTo>
                    <a:pt x="26285" y="388848"/>
                  </a:lnTo>
                  <a:lnTo>
                    <a:pt x="23004" y="389002"/>
                  </a:lnTo>
                  <a:lnTo>
                    <a:pt x="19412" y="385663"/>
                  </a:lnTo>
                  <a:lnTo>
                    <a:pt x="15914" y="379598"/>
                  </a:lnTo>
                  <a:lnTo>
                    <a:pt x="12897" y="370978"/>
                  </a:lnTo>
                  <a:lnTo>
                    <a:pt x="10515" y="360082"/>
                  </a:lnTo>
                  <a:lnTo>
                    <a:pt x="8736" y="347498"/>
                  </a:lnTo>
                  <a:lnTo>
                    <a:pt x="7454" y="333972"/>
                  </a:lnTo>
                  <a:lnTo>
                    <a:pt x="6560" y="320020"/>
                  </a:lnTo>
                  <a:lnTo>
                    <a:pt x="6281" y="306074"/>
                  </a:lnTo>
                  <a:lnTo>
                    <a:pt x="7150" y="292562"/>
                  </a:lnTo>
                  <a:lnTo>
                    <a:pt x="9374" y="279680"/>
                  </a:lnTo>
                  <a:lnTo>
                    <a:pt x="13175" y="268064"/>
                  </a:lnTo>
                  <a:lnTo>
                    <a:pt x="18932" y="258845"/>
                  </a:lnTo>
                  <a:lnTo>
                    <a:pt x="26652" y="252438"/>
                  </a:lnTo>
                  <a:lnTo>
                    <a:pt x="35734" y="249103"/>
                  </a:lnTo>
                  <a:lnTo>
                    <a:pt x="45198" y="249275"/>
                  </a:lnTo>
                  <a:lnTo>
                    <a:pt x="54441" y="252833"/>
                  </a:lnTo>
                  <a:lnTo>
                    <a:pt x="63083" y="259084"/>
                  </a:lnTo>
                  <a:lnTo>
                    <a:pt x="70807" y="267081"/>
                  </a:lnTo>
                  <a:lnTo>
                    <a:pt x="77552" y="276119"/>
                  </a:lnTo>
                  <a:lnTo>
                    <a:pt x="83437" y="285925"/>
                  </a:lnTo>
                  <a:lnTo>
                    <a:pt x="88640" y="296558"/>
                  </a:lnTo>
                  <a:lnTo>
                    <a:pt x="93333" y="307998"/>
                  </a:lnTo>
                  <a:lnTo>
                    <a:pt x="97657" y="319968"/>
                  </a:lnTo>
                  <a:lnTo>
                    <a:pt x="101722" y="332010"/>
                  </a:lnTo>
                  <a:lnTo>
                    <a:pt x="105610" y="343855"/>
                  </a:lnTo>
                  <a:lnTo>
                    <a:pt x="109374" y="355420"/>
                  </a:lnTo>
                  <a:lnTo>
                    <a:pt x="113056" y="366719"/>
                  </a:lnTo>
                  <a:lnTo>
                    <a:pt x="116679" y="377793"/>
                  </a:lnTo>
                  <a:lnTo>
                    <a:pt x="120308" y="388431"/>
                  </a:lnTo>
                  <a:lnTo>
                    <a:pt x="124494" y="399319"/>
                  </a:lnTo>
                  <a:lnTo>
                    <a:pt x="130726" y="412533"/>
                  </a:lnTo>
                  <a:lnTo>
                    <a:pt x="141479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517761" y="505367"/>
              <a:ext cx="21059" cy="147400"/>
            </a:xfrm>
            <a:custGeom>
              <a:avLst/>
              <a:gdLst/>
              <a:ahLst/>
              <a:cxnLst/>
              <a:rect l="0" t="0" r="0" b="0"/>
              <a:pathLst>
                <a:path w="21059" h="147400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9" y="41075"/>
                  </a:lnTo>
                  <a:lnTo>
                    <a:pt x="3687" y="54416"/>
                  </a:lnTo>
                  <a:lnTo>
                    <a:pt x="5354" y="67925"/>
                  </a:lnTo>
                  <a:lnTo>
                    <a:pt x="6772" y="81565"/>
                  </a:lnTo>
                  <a:lnTo>
                    <a:pt x="8076" y="94890"/>
                  </a:lnTo>
                  <a:lnTo>
                    <a:pt x="9908" y="108472"/>
                  </a:lnTo>
                  <a:lnTo>
                    <a:pt x="13547" y="124623"/>
                  </a:lnTo>
                  <a:lnTo>
                    <a:pt x="21058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559876" y="40008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591696" y="468680"/>
              <a:ext cx="171888" cy="236730"/>
            </a:xfrm>
            <a:custGeom>
              <a:avLst/>
              <a:gdLst/>
              <a:ahLst/>
              <a:cxnLst/>
              <a:rect l="0" t="0" r="0" b="0"/>
              <a:pathLst>
                <a:path w="171888" h="236730">
                  <a:moveTo>
                    <a:pt x="136635" y="15630"/>
                  </a:moveTo>
                  <a:lnTo>
                    <a:pt x="130567" y="9897"/>
                  </a:lnTo>
                  <a:lnTo>
                    <a:pt x="123082" y="5613"/>
                  </a:lnTo>
                  <a:lnTo>
                    <a:pt x="113402" y="2416"/>
                  </a:lnTo>
                  <a:lnTo>
                    <a:pt x="102088" y="400"/>
                  </a:lnTo>
                  <a:lnTo>
                    <a:pt x="90106" y="0"/>
                  </a:lnTo>
                  <a:lnTo>
                    <a:pt x="78085" y="1307"/>
                  </a:lnTo>
                  <a:lnTo>
                    <a:pt x="66288" y="3956"/>
                  </a:lnTo>
                  <a:lnTo>
                    <a:pt x="54777" y="7333"/>
                  </a:lnTo>
                  <a:lnTo>
                    <a:pt x="43534" y="11014"/>
                  </a:lnTo>
                  <a:lnTo>
                    <a:pt x="32835" y="15109"/>
                  </a:lnTo>
                  <a:lnTo>
                    <a:pt x="23243" y="20142"/>
                  </a:lnTo>
                  <a:lnTo>
                    <a:pt x="14982" y="26342"/>
                  </a:lnTo>
                  <a:lnTo>
                    <a:pt x="8280" y="33642"/>
                  </a:lnTo>
                  <a:lnTo>
                    <a:pt x="3526" y="41845"/>
                  </a:lnTo>
                  <a:lnTo>
                    <a:pt x="747" y="50729"/>
                  </a:lnTo>
                  <a:lnTo>
                    <a:pt x="0" y="59779"/>
                  </a:lnTo>
                  <a:lnTo>
                    <a:pt x="1536" y="68234"/>
                  </a:lnTo>
                  <a:lnTo>
                    <a:pt x="5274" y="75724"/>
                  </a:lnTo>
                  <a:lnTo>
                    <a:pt x="11038" y="82072"/>
                  </a:lnTo>
                  <a:lnTo>
                    <a:pt x="18717" y="87119"/>
                  </a:lnTo>
                  <a:lnTo>
                    <a:pt x="28061" y="90916"/>
                  </a:lnTo>
                  <a:lnTo>
                    <a:pt x="38568" y="93501"/>
                  </a:lnTo>
                  <a:lnTo>
                    <a:pt x="49606" y="94803"/>
                  </a:lnTo>
                  <a:lnTo>
                    <a:pt x="60765" y="94915"/>
                  </a:lnTo>
                  <a:lnTo>
                    <a:pt x="71866" y="94366"/>
                  </a:lnTo>
                  <a:lnTo>
                    <a:pt x="82852" y="94001"/>
                  </a:lnTo>
                  <a:lnTo>
                    <a:pt x="93723" y="94285"/>
                  </a:lnTo>
                  <a:lnTo>
                    <a:pt x="104500" y="95481"/>
                  </a:lnTo>
                  <a:lnTo>
                    <a:pt x="115202" y="97812"/>
                  </a:lnTo>
                  <a:lnTo>
                    <a:pt x="125843" y="101279"/>
                  </a:lnTo>
                  <a:lnTo>
                    <a:pt x="136107" y="105878"/>
                  </a:lnTo>
                  <a:lnTo>
                    <a:pt x="145395" y="111706"/>
                  </a:lnTo>
                  <a:lnTo>
                    <a:pt x="153451" y="118706"/>
                  </a:lnTo>
                  <a:lnTo>
                    <a:pt x="160183" y="127016"/>
                  </a:lnTo>
                  <a:lnTo>
                    <a:pt x="165487" y="137027"/>
                  </a:lnTo>
                  <a:lnTo>
                    <a:pt x="169448" y="148792"/>
                  </a:lnTo>
                  <a:lnTo>
                    <a:pt x="171804" y="161760"/>
                  </a:lnTo>
                  <a:lnTo>
                    <a:pt x="171887" y="174996"/>
                  </a:lnTo>
                  <a:lnTo>
                    <a:pt x="169531" y="187917"/>
                  </a:lnTo>
                  <a:lnTo>
                    <a:pt x="164848" y="199843"/>
                  </a:lnTo>
                  <a:lnTo>
                    <a:pt x="157967" y="209862"/>
                  </a:lnTo>
                  <a:lnTo>
                    <a:pt x="149190" y="217665"/>
                  </a:lnTo>
                  <a:lnTo>
                    <a:pt x="138910" y="223446"/>
                  </a:lnTo>
                  <a:lnTo>
                    <a:pt x="127502" y="227589"/>
                  </a:lnTo>
                  <a:lnTo>
                    <a:pt x="115278" y="230496"/>
                  </a:lnTo>
                  <a:lnTo>
                    <a:pt x="102481" y="232504"/>
                  </a:lnTo>
                  <a:lnTo>
                    <a:pt x="89285" y="233879"/>
                  </a:lnTo>
                  <a:lnTo>
                    <a:pt x="75829" y="234812"/>
                  </a:lnTo>
                  <a:lnTo>
                    <a:pt x="62615" y="235444"/>
                  </a:lnTo>
                  <a:lnTo>
                    <a:pt x="49113" y="235938"/>
                  </a:lnTo>
                  <a:lnTo>
                    <a:pt x="33021" y="236341"/>
                  </a:lnTo>
                  <a:lnTo>
                    <a:pt x="10293" y="2367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821222" y="968621"/>
            <a:ext cx="2400207" cy="600126"/>
            <a:chOff x="821222" y="968621"/>
            <a:chExt cx="2400207" cy="600126"/>
          </a:xfrm>
        </p:grpSpPr>
        <p:sp>
          <p:nvSpPr>
            <p:cNvPr id="55" name="Freeform 54"/>
            <p:cNvSpPr/>
            <p:nvPr/>
          </p:nvSpPr>
          <p:spPr>
            <a:xfrm>
              <a:off x="821222" y="1210379"/>
              <a:ext cx="252685" cy="164934"/>
            </a:xfrm>
            <a:custGeom>
              <a:avLst/>
              <a:gdLst/>
              <a:ahLst/>
              <a:cxnLst/>
              <a:rect l="0" t="0" r="0" b="0"/>
              <a:pathLst>
                <a:path w="252685" h="164934">
                  <a:moveTo>
                    <a:pt x="0" y="53040"/>
                  </a:moveTo>
                  <a:lnTo>
                    <a:pt x="67" y="64775"/>
                  </a:lnTo>
                  <a:lnTo>
                    <a:pt x="707" y="75904"/>
                  </a:lnTo>
                  <a:lnTo>
                    <a:pt x="2004" y="87498"/>
                  </a:lnTo>
                  <a:lnTo>
                    <a:pt x="3864" y="99486"/>
                  </a:lnTo>
                  <a:lnTo>
                    <a:pt x="6180" y="111498"/>
                  </a:lnTo>
                  <a:lnTo>
                    <a:pt x="8847" y="123301"/>
                  </a:lnTo>
                  <a:lnTo>
                    <a:pt x="11770" y="134827"/>
                  </a:lnTo>
                  <a:lnTo>
                    <a:pt x="14878" y="146096"/>
                  </a:lnTo>
                  <a:lnTo>
                    <a:pt x="18096" y="157063"/>
                  </a:lnTo>
                  <a:lnTo>
                    <a:pt x="20806" y="164561"/>
                  </a:lnTo>
                  <a:lnTo>
                    <a:pt x="22234" y="164933"/>
                  </a:lnTo>
                  <a:lnTo>
                    <a:pt x="22642" y="159940"/>
                  </a:lnTo>
                  <a:lnTo>
                    <a:pt x="22545" y="151583"/>
                  </a:lnTo>
                  <a:lnTo>
                    <a:pt x="22440" y="141147"/>
                  </a:lnTo>
                  <a:lnTo>
                    <a:pt x="22795" y="129418"/>
                  </a:lnTo>
                  <a:lnTo>
                    <a:pt x="23798" y="116872"/>
                  </a:lnTo>
                  <a:lnTo>
                    <a:pt x="25430" y="103806"/>
                  </a:lnTo>
                  <a:lnTo>
                    <a:pt x="27583" y="90405"/>
                  </a:lnTo>
                  <a:lnTo>
                    <a:pt x="30151" y="76808"/>
                  </a:lnTo>
                  <a:lnTo>
                    <a:pt x="33517" y="63911"/>
                  </a:lnTo>
                  <a:lnTo>
                    <a:pt x="38517" y="53297"/>
                  </a:lnTo>
                  <a:lnTo>
                    <a:pt x="45468" y="45651"/>
                  </a:lnTo>
                  <a:lnTo>
                    <a:pt x="53900" y="40994"/>
                  </a:lnTo>
                  <a:lnTo>
                    <a:pt x="62861" y="39141"/>
                  </a:lnTo>
                  <a:lnTo>
                    <a:pt x="71738" y="39672"/>
                  </a:lnTo>
                  <a:lnTo>
                    <a:pt x="80288" y="42075"/>
                  </a:lnTo>
                  <a:lnTo>
                    <a:pt x="88475" y="45871"/>
                  </a:lnTo>
                  <a:lnTo>
                    <a:pt x="96342" y="50675"/>
                  </a:lnTo>
                  <a:lnTo>
                    <a:pt x="103793" y="56351"/>
                  </a:lnTo>
                  <a:lnTo>
                    <a:pt x="110584" y="62991"/>
                  </a:lnTo>
                  <a:lnTo>
                    <a:pt x="116596" y="70482"/>
                  </a:lnTo>
                  <a:lnTo>
                    <a:pt x="120372" y="75615"/>
                  </a:lnTo>
                  <a:lnTo>
                    <a:pt x="120915" y="74498"/>
                  </a:lnTo>
                  <a:lnTo>
                    <a:pt x="120152" y="68232"/>
                  </a:lnTo>
                  <a:lnTo>
                    <a:pt x="119486" y="58862"/>
                  </a:lnTo>
                  <a:lnTo>
                    <a:pt x="119883" y="48440"/>
                  </a:lnTo>
                  <a:lnTo>
                    <a:pt x="121688" y="38149"/>
                  </a:lnTo>
                  <a:lnTo>
                    <a:pt x="124990" y="28597"/>
                  </a:lnTo>
                  <a:lnTo>
                    <a:pt x="129859" y="20162"/>
                  </a:lnTo>
                  <a:lnTo>
                    <a:pt x="136163" y="12898"/>
                  </a:lnTo>
                  <a:lnTo>
                    <a:pt x="143646" y="6982"/>
                  </a:lnTo>
                  <a:lnTo>
                    <a:pt x="152029" y="2812"/>
                  </a:lnTo>
                  <a:lnTo>
                    <a:pt x="161065" y="453"/>
                  </a:lnTo>
                  <a:lnTo>
                    <a:pt x="170401" y="0"/>
                  </a:lnTo>
                  <a:lnTo>
                    <a:pt x="179587" y="1739"/>
                  </a:lnTo>
                  <a:lnTo>
                    <a:pt x="188388" y="5613"/>
                  </a:lnTo>
                  <a:lnTo>
                    <a:pt x="196602" y="11298"/>
                  </a:lnTo>
                  <a:lnTo>
                    <a:pt x="203973" y="18393"/>
                  </a:lnTo>
                  <a:lnTo>
                    <a:pt x="210450" y="26531"/>
                  </a:lnTo>
                  <a:lnTo>
                    <a:pt x="216139" y="35416"/>
                  </a:lnTo>
                  <a:lnTo>
                    <a:pt x="221203" y="44824"/>
                  </a:lnTo>
                  <a:lnTo>
                    <a:pt x="225799" y="54598"/>
                  </a:lnTo>
                  <a:lnTo>
                    <a:pt x="230057" y="64788"/>
                  </a:lnTo>
                  <a:lnTo>
                    <a:pt x="234078" y="75620"/>
                  </a:lnTo>
                  <a:lnTo>
                    <a:pt x="237930" y="87162"/>
                  </a:lnTo>
                  <a:lnTo>
                    <a:pt x="241514" y="99118"/>
                  </a:lnTo>
                  <a:lnTo>
                    <a:pt x="244922" y="112302"/>
                  </a:lnTo>
                  <a:lnTo>
                    <a:pt x="248456" y="130108"/>
                  </a:lnTo>
                  <a:lnTo>
                    <a:pt x="252684" y="1583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121424" y="1209792"/>
              <a:ext cx="194639" cy="137856"/>
            </a:xfrm>
            <a:custGeom>
              <a:avLst/>
              <a:gdLst/>
              <a:ahLst/>
              <a:cxnLst/>
              <a:rect l="0" t="0" r="0" b="0"/>
              <a:pathLst>
                <a:path w="194639" h="137856">
                  <a:moveTo>
                    <a:pt x="110410" y="64156"/>
                  </a:moveTo>
                  <a:lnTo>
                    <a:pt x="110276" y="52555"/>
                  </a:lnTo>
                  <a:lnTo>
                    <a:pt x="108995" y="42706"/>
                  </a:lnTo>
                  <a:lnTo>
                    <a:pt x="106397" y="33705"/>
                  </a:lnTo>
                  <a:lnTo>
                    <a:pt x="102505" y="25437"/>
                  </a:lnTo>
                  <a:lnTo>
                    <a:pt x="97224" y="18058"/>
                  </a:lnTo>
                  <a:lnTo>
                    <a:pt x="90638" y="11597"/>
                  </a:lnTo>
                  <a:lnTo>
                    <a:pt x="82965" y="6264"/>
                  </a:lnTo>
                  <a:lnTo>
                    <a:pt x="74454" y="2506"/>
                  </a:lnTo>
                  <a:lnTo>
                    <a:pt x="65332" y="428"/>
                  </a:lnTo>
                  <a:lnTo>
                    <a:pt x="55939" y="0"/>
                  </a:lnTo>
                  <a:lnTo>
                    <a:pt x="46714" y="1224"/>
                  </a:lnTo>
                  <a:lnTo>
                    <a:pt x="37887" y="3940"/>
                  </a:lnTo>
                  <a:lnTo>
                    <a:pt x="29656" y="8033"/>
                  </a:lnTo>
                  <a:lnTo>
                    <a:pt x="22273" y="13521"/>
                  </a:lnTo>
                  <a:lnTo>
                    <a:pt x="15793" y="20294"/>
                  </a:lnTo>
                  <a:lnTo>
                    <a:pt x="10272" y="28450"/>
                  </a:lnTo>
                  <a:lnTo>
                    <a:pt x="5853" y="38359"/>
                  </a:lnTo>
                  <a:lnTo>
                    <a:pt x="2517" y="50056"/>
                  </a:lnTo>
                  <a:lnTo>
                    <a:pt x="428" y="62978"/>
                  </a:lnTo>
                  <a:lnTo>
                    <a:pt x="0" y="76183"/>
                  </a:lnTo>
                  <a:lnTo>
                    <a:pt x="1310" y="89088"/>
                  </a:lnTo>
                  <a:lnTo>
                    <a:pt x="4307" y="101174"/>
                  </a:lnTo>
                  <a:lnTo>
                    <a:pt x="8986" y="111832"/>
                  </a:lnTo>
                  <a:lnTo>
                    <a:pt x="15170" y="120869"/>
                  </a:lnTo>
                  <a:lnTo>
                    <a:pt x="22575" y="127952"/>
                  </a:lnTo>
                  <a:lnTo>
                    <a:pt x="30907" y="132445"/>
                  </a:lnTo>
                  <a:lnTo>
                    <a:pt x="39906" y="134241"/>
                  </a:lnTo>
                  <a:lnTo>
                    <a:pt x="49048" y="133518"/>
                  </a:lnTo>
                  <a:lnTo>
                    <a:pt x="57571" y="130458"/>
                  </a:lnTo>
                  <a:lnTo>
                    <a:pt x="65115" y="125399"/>
                  </a:lnTo>
                  <a:lnTo>
                    <a:pt x="71670" y="118599"/>
                  </a:lnTo>
                  <a:lnTo>
                    <a:pt x="77389" y="110149"/>
                  </a:lnTo>
                  <a:lnTo>
                    <a:pt x="82475" y="100294"/>
                  </a:lnTo>
                  <a:lnTo>
                    <a:pt x="87600" y="90948"/>
                  </a:lnTo>
                  <a:lnTo>
                    <a:pt x="93016" y="85456"/>
                  </a:lnTo>
                  <a:lnTo>
                    <a:pt x="98097" y="84870"/>
                  </a:lnTo>
                  <a:lnTo>
                    <a:pt x="103099" y="88131"/>
                  </a:lnTo>
                  <a:lnTo>
                    <a:pt x="108344" y="93962"/>
                  </a:lnTo>
                  <a:lnTo>
                    <a:pt x="114120" y="101118"/>
                  </a:lnTo>
                  <a:lnTo>
                    <a:pt x="120726" y="108386"/>
                  </a:lnTo>
                  <a:lnTo>
                    <a:pt x="128231" y="115120"/>
                  </a:lnTo>
                  <a:lnTo>
                    <a:pt x="136655" y="121002"/>
                  </a:lnTo>
                  <a:lnTo>
                    <a:pt x="147202" y="126376"/>
                  </a:lnTo>
                  <a:lnTo>
                    <a:pt x="164154" y="131706"/>
                  </a:lnTo>
                  <a:lnTo>
                    <a:pt x="194638" y="137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284476" y="1203272"/>
              <a:ext cx="204303" cy="365475"/>
            </a:xfrm>
            <a:custGeom>
              <a:avLst/>
              <a:gdLst/>
              <a:ahLst/>
              <a:cxnLst/>
              <a:rect l="0" t="0" r="0" b="0"/>
              <a:pathLst>
                <a:path w="204303" h="365475">
                  <a:moveTo>
                    <a:pt x="136871" y="91733"/>
                  </a:moveTo>
                  <a:lnTo>
                    <a:pt x="142604" y="85731"/>
                  </a:lnTo>
                  <a:lnTo>
                    <a:pt x="146888" y="78886"/>
                  </a:lnTo>
                  <a:lnTo>
                    <a:pt x="150090" y="70498"/>
                  </a:lnTo>
                  <a:lnTo>
                    <a:pt x="152278" y="60871"/>
                  </a:lnTo>
                  <a:lnTo>
                    <a:pt x="153327" y="50557"/>
                  </a:lnTo>
                  <a:lnTo>
                    <a:pt x="153259" y="39958"/>
                  </a:lnTo>
                  <a:lnTo>
                    <a:pt x="151917" y="29606"/>
                  </a:lnTo>
                  <a:lnTo>
                    <a:pt x="148892" y="20202"/>
                  </a:lnTo>
                  <a:lnTo>
                    <a:pt x="144116" y="12050"/>
                  </a:lnTo>
                  <a:lnTo>
                    <a:pt x="137809" y="5581"/>
                  </a:lnTo>
                  <a:lnTo>
                    <a:pt x="130288" y="1509"/>
                  </a:lnTo>
                  <a:lnTo>
                    <a:pt x="121869" y="0"/>
                  </a:lnTo>
                  <a:lnTo>
                    <a:pt x="113134" y="917"/>
                  </a:lnTo>
                  <a:lnTo>
                    <a:pt x="104891" y="4108"/>
                  </a:lnTo>
                  <a:lnTo>
                    <a:pt x="97544" y="9255"/>
                  </a:lnTo>
                  <a:lnTo>
                    <a:pt x="91293" y="16114"/>
                  </a:lnTo>
                  <a:lnTo>
                    <a:pt x="86310" y="24603"/>
                  </a:lnTo>
                  <a:lnTo>
                    <a:pt x="82560" y="34526"/>
                  </a:lnTo>
                  <a:lnTo>
                    <a:pt x="80177" y="45440"/>
                  </a:lnTo>
                  <a:lnTo>
                    <a:pt x="79542" y="56757"/>
                  </a:lnTo>
                  <a:lnTo>
                    <a:pt x="80710" y="68099"/>
                  </a:lnTo>
                  <a:lnTo>
                    <a:pt x="83611" y="78984"/>
                  </a:lnTo>
                  <a:lnTo>
                    <a:pt x="88224" y="88761"/>
                  </a:lnTo>
                  <a:lnTo>
                    <a:pt x="94368" y="97177"/>
                  </a:lnTo>
                  <a:lnTo>
                    <a:pt x="101916" y="103996"/>
                  </a:lnTo>
                  <a:lnTo>
                    <a:pt x="110877" y="108835"/>
                  </a:lnTo>
                  <a:lnTo>
                    <a:pt x="121116" y="111680"/>
                  </a:lnTo>
                  <a:lnTo>
                    <a:pt x="132074" y="112642"/>
                  </a:lnTo>
                  <a:lnTo>
                    <a:pt x="142888" y="111785"/>
                  </a:lnTo>
                  <a:lnTo>
                    <a:pt x="153074" y="109314"/>
                  </a:lnTo>
                  <a:lnTo>
                    <a:pt x="162199" y="105217"/>
                  </a:lnTo>
                  <a:lnTo>
                    <a:pt x="169724" y="99195"/>
                  </a:lnTo>
                  <a:lnTo>
                    <a:pt x="175529" y="91350"/>
                  </a:lnTo>
                  <a:lnTo>
                    <a:pt x="180065" y="85271"/>
                  </a:lnTo>
                  <a:lnTo>
                    <a:pt x="183780" y="85325"/>
                  </a:lnTo>
                  <a:lnTo>
                    <a:pt x="186768" y="90388"/>
                  </a:lnTo>
                  <a:lnTo>
                    <a:pt x="189433" y="98713"/>
                  </a:lnTo>
                  <a:lnTo>
                    <a:pt x="191925" y="109095"/>
                  </a:lnTo>
                  <a:lnTo>
                    <a:pt x="194074" y="120776"/>
                  </a:lnTo>
                  <a:lnTo>
                    <a:pt x="195784" y="133277"/>
                  </a:lnTo>
                  <a:lnTo>
                    <a:pt x="197236" y="146141"/>
                  </a:lnTo>
                  <a:lnTo>
                    <a:pt x="198808" y="158874"/>
                  </a:lnTo>
                  <a:lnTo>
                    <a:pt x="200704" y="171230"/>
                  </a:lnTo>
                  <a:lnTo>
                    <a:pt x="202636" y="183328"/>
                  </a:lnTo>
                  <a:lnTo>
                    <a:pt x="203946" y="195528"/>
                  </a:lnTo>
                  <a:lnTo>
                    <a:pt x="204302" y="208028"/>
                  </a:lnTo>
                  <a:lnTo>
                    <a:pt x="203539" y="220544"/>
                  </a:lnTo>
                  <a:lnTo>
                    <a:pt x="201498" y="232422"/>
                  </a:lnTo>
                  <a:lnTo>
                    <a:pt x="198227" y="243338"/>
                  </a:lnTo>
                  <a:lnTo>
                    <a:pt x="193759" y="253296"/>
                  </a:lnTo>
                  <a:lnTo>
                    <a:pt x="188018" y="262444"/>
                  </a:lnTo>
                  <a:lnTo>
                    <a:pt x="181081" y="270964"/>
                  </a:lnTo>
                  <a:lnTo>
                    <a:pt x="172984" y="278855"/>
                  </a:lnTo>
                  <a:lnTo>
                    <a:pt x="163647" y="285944"/>
                  </a:lnTo>
                  <a:lnTo>
                    <a:pt x="153143" y="292198"/>
                  </a:lnTo>
                  <a:lnTo>
                    <a:pt x="141666" y="297722"/>
                  </a:lnTo>
                  <a:lnTo>
                    <a:pt x="129438" y="302668"/>
                  </a:lnTo>
                  <a:lnTo>
                    <a:pt x="116663" y="307185"/>
                  </a:lnTo>
                  <a:lnTo>
                    <a:pt x="103662" y="311559"/>
                  </a:lnTo>
                  <a:lnTo>
                    <a:pt x="90860" y="316189"/>
                  </a:lnTo>
                  <a:lnTo>
                    <a:pt x="78474" y="321272"/>
                  </a:lnTo>
                  <a:lnTo>
                    <a:pt x="66530" y="326824"/>
                  </a:lnTo>
                  <a:lnTo>
                    <a:pt x="54969" y="332775"/>
                  </a:lnTo>
                  <a:lnTo>
                    <a:pt x="43722" y="339029"/>
                  </a:lnTo>
                  <a:lnTo>
                    <a:pt x="33164" y="345200"/>
                  </a:lnTo>
                  <a:lnTo>
                    <a:pt x="23082" y="351231"/>
                  </a:lnTo>
                  <a:lnTo>
                    <a:pt x="12589" y="357649"/>
                  </a:lnTo>
                  <a:lnTo>
                    <a:pt x="0" y="3654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564133" y="1231834"/>
              <a:ext cx="4614" cy="126343"/>
            </a:xfrm>
            <a:custGeom>
              <a:avLst/>
              <a:gdLst/>
              <a:ahLst/>
              <a:cxnLst/>
              <a:rect l="0" t="0" r="0" b="0"/>
              <a:pathLst>
                <a:path w="4614" h="126343">
                  <a:moveTo>
                    <a:pt x="4613" y="0"/>
                  </a:moveTo>
                  <a:lnTo>
                    <a:pt x="1813" y="8935"/>
                  </a:lnTo>
                  <a:lnTo>
                    <a:pt x="311" y="18562"/>
                  </a:lnTo>
                  <a:lnTo>
                    <a:pt x="0" y="29849"/>
                  </a:lnTo>
                  <a:lnTo>
                    <a:pt x="506" y="42517"/>
                  </a:lnTo>
                  <a:lnTo>
                    <a:pt x="1326" y="55997"/>
                  </a:lnTo>
                  <a:lnTo>
                    <a:pt x="2142" y="69850"/>
                  </a:lnTo>
                  <a:lnTo>
                    <a:pt x="2827" y="83244"/>
                  </a:lnTo>
                  <a:lnTo>
                    <a:pt x="3429" y="96197"/>
                  </a:lnTo>
                  <a:lnTo>
                    <a:pt x="3994" y="109839"/>
                  </a:lnTo>
                  <a:lnTo>
                    <a:pt x="4613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579274" y="110549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647315" y="1185149"/>
              <a:ext cx="174116" cy="164706"/>
            </a:xfrm>
            <a:custGeom>
              <a:avLst/>
              <a:gdLst/>
              <a:ahLst/>
              <a:cxnLst/>
              <a:rect l="0" t="0" r="0" b="0"/>
              <a:pathLst>
                <a:path w="174116" h="164706">
                  <a:moveTo>
                    <a:pt x="110944" y="25628"/>
                  </a:moveTo>
                  <a:lnTo>
                    <a:pt x="104942" y="17028"/>
                  </a:lnTo>
                  <a:lnTo>
                    <a:pt x="98097" y="10601"/>
                  </a:lnTo>
                  <a:lnTo>
                    <a:pt x="89710" y="5797"/>
                  </a:lnTo>
                  <a:lnTo>
                    <a:pt x="80082" y="2428"/>
                  </a:lnTo>
                  <a:lnTo>
                    <a:pt x="69768" y="531"/>
                  </a:lnTo>
                  <a:lnTo>
                    <a:pt x="59169" y="0"/>
                  </a:lnTo>
                  <a:lnTo>
                    <a:pt x="48817" y="929"/>
                  </a:lnTo>
                  <a:lnTo>
                    <a:pt x="39413" y="3669"/>
                  </a:lnTo>
                  <a:lnTo>
                    <a:pt x="31247" y="8252"/>
                  </a:lnTo>
                  <a:lnTo>
                    <a:pt x="24259" y="14428"/>
                  </a:lnTo>
                  <a:lnTo>
                    <a:pt x="18243" y="21861"/>
                  </a:lnTo>
                  <a:lnTo>
                    <a:pt x="12974" y="30234"/>
                  </a:lnTo>
                  <a:lnTo>
                    <a:pt x="8415" y="39448"/>
                  </a:lnTo>
                  <a:lnTo>
                    <a:pt x="4716" y="49609"/>
                  </a:lnTo>
                  <a:lnTo>
                    <a:pt x="1899" y="60694"/>
                  </a:lnTo>
                  <a:lnTo>
                    <a:pt x="176" y="72237"/>
                  </a:lnTo>
                  <a:lnTo>
                    <a:pt x="0" y="83453"/>
                  </a:lnTo>
                  <a:lnTo>
                    <a:pt x="1479" y="93921"/>
                  </a:lnTo>
                  <a:lnTo>
                    <a:pt x="4422" y="103577"/>
                  </a:lnTo>
                  <a:lnTo>
                    <a:pt x="8531" y="112523"/>
                  </a:lnTo>
                  <a:lnTo>
                    <a:pt x="13520" y="120906"/>
                  </a:lnTo>
                  <a:lnTo>
                    <a:pt x="19309" y="128706"/>
                  </a:lnTo>
                  <a:lnTo>
                    <a:pt x="26017" y="135733"/>
                  </a:lnTo>
                  <a:lnTo>
                    <a:pt x="33638" y="141947"/>
                  </a:lnTo>
                  <a:lnTo>
                    <a:pt x="42044" y="147444"/>
                  </a:lnTo>
                  <a:lnTo>
                    <a:pt x="51063" y="152371"/>
                  </a:lnTo>
                  <a:lnTo>
                    <a:pt x="60540" y="156863"/>
                  </a:lnTo>
                  <a:lnTo>
                    <a:pt x="70345" y="160710"/>
                  </a:lnTo>
                  <a:lnTo>
                    <a:pt x="80379" y="163390"/>
                  </a:lnTo>
                  <a:lnTo>
                    <a:pt x="90573" y="164705"/>
                  </a:lnTo>
                  <a:lnTo>
                    <a:pt x="100875" y="164605"/>
                  </a:lnTo>
                  <a:lnTo>
                    <a:pt x="111252" y="163017"/>
                  </a:lnTo>
                  <a:lnTo>
                    <a:pt x="121669" y="160062"/>
                  </a:lnTo>
                  <a:lnTo>
                    <a:pt x="131849" y="156100"/>
                  </a:lnTo>
                  <a:lnTo>
                    <a:pt x="142372" y="151137"/>
                  </a:lnTo>
                  <a:lnTo>
                    <a:pt x="155280" y="143624"/>
                  </a:lnTo>
                  <a:lnTo>
                    <a:pt x="174115" y="1309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159395" y="968621"/>
              <a:ext cx="20005" cy="347442"/>
            </a:xfrm>
            <a:custGeom>
              <a:avLst/>
              <a:gdLst/>
              <a:ahLst/>
              <a:cxnLst/>
              <a:rect l="0" t="0" r="0" b="0"/>
              <a:pathLst>
                <a:path w="20005" h="347442">
                  <a:moveTo>
                    <a:pt x="9475" y="0"/>
                  </a:moveTo>
                  <a:lnTo>
                    <a:pt x="6608" y="8869"/>
                  </a:lnTo>
                  <a:lnTo>
                    <a:pt x="4466" y="17855"/>
                  </a:lnTo>
                  <a:lnTo>
                    <a:pt x="2863" y="27855"/>
                  </a:lnTo>
                  <a:lnTo>
                    <a:pt x="1683" y="39009"/>
                  </a:lnTo>
                  <a:lnTo>
                    <a:pt x="834" y="51469"/>
                  </a:lnTo>
                  <a:lnTo>
                    <a:pt x="241" y="65171"/>
                  </a:lnTo>
                  <a:lnTo>
                    <a:pt x="0" y="79589"/>
                  </a:lnTo>
                  <a:lnTo>
                    <a:pt x="364" y="93870"/>
                  </a:lnTo>
                  <a:lnTo>
                    <a:pt x="1419" y="107555"/>
                  </a:lnTo>
                  <a:lnTo>
                    <a:pt x="2941" y="121029"/>
                  </a:lnTo>
                  <a:lnTo>
                    <a:pt x="4501" y="135287"/>
                  </a:lnTo>
                  <a:lnTo>
                    <a:pt x="5844" y="150843"/>
                  </a:lnTo>
                  <a:lnTo>
                    <a:pt x="6897" y="167565"/>
                  </a:lnTo>
                  <a:lnTo>
                    <a:pt x="7679" y="184948"/>
                  </a:lnTo>
                  <a:lnTo>
                    <a:pt x="8244" y="202601"/>
                  </a:lnTo>
                  <a:lnTo>
                    <a:pt x="8810" y="219998"/>
                  </a:lnTo>
                  <a:lnTo>
                    <a:pt x="9730" y="236438"/>
                  </a:lnTo>
                  <a:lnTo>
                    <a:pt x="11164" y="251640"/>
                  </a:lnTo>
                  <a:lnTo>
                    <a:pt x="12943" y="265828"/>
                  </a:lnTo>
                  <a:lnTo>
                    <a:pt x="14677" y="279518"/>
                  </a:lnTo>
                  <a:lnTo>
                    <a:pt x="16137" y="293050"/>
                  </a:lnTo>
                  <a:lnTo>
                    <a:pt x="17271" y="305985"/>
                  </a:lnTo>
                  <a:lnTo>
                    <a:pt x="18229" y="318460"/>
                  </a:lnTo>
                  <a:lnTo>
                    <a:pt x="19092" y="331579"/>
                  </a:lnTo>
                  <a:lnTo>
                    <a:pt x="20004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010943" y="1147606"/>
              <a:ext cx="273741" cy="10529"/>
            </a:xfrm>
            <a:custGeom>
              <a:avLst/>
              <a:gdLst/>
              <a:ahLst/>
              <a:cxnLst/>
              <a:rect l="0" t="0" r="0" b="0"/>
              <a:pathLst>
                <a:path w="273741" h="10529">
                  <a:moveTo>
                    <a:pt x="273740" y="0"/>
                  </a:moveTo>
                  <a:lnTo>
                    <a:pt x="261938" y="0"/>
                  </a:lnTo>
                  <a:lnTo>
                    <a:pt x="250169" y="0"/>
                  </a:lnTo>
                  <a:lnTo>
                    <a:pt x="237279" y="0"/>
                  </a:lnTo>
                  <a:lnTo>
                    <a:pt x="223431" y="0"/>
                  </a:lnTo>
                  <a:lnTo>
                    <a:pt x="209103" y="0"/>
                  </a:lnTo>
                  <a:lnTo>
                    <a:pt x="194638" y="4"/>
                  </a:lnTo>
                  <a:lnTo>
                    <a:pt x="180361" y="177"/>
                  </a:lnTo>
                  <a:lnTo>
                    <a:pt x="166633" y="825"/>
                  </a:lnTo>
                  <a:lnTo>
                    <a:pt x="153587" y="2074"/>
                  </a:lnTo>
                  <a:lnTo>
                    <a:pt x="141015" y="3727"/>
                  </a:lnTo>
                  <a:lnTo>
                    <a:pt x="128494" y="5375"/>
                  </a:lnTo>
                  <a:lnTo>
                    <a:pt x="115767" y="6778"/>
                  </a:lnTo>
                  <a:lnTo>
                    <a:pt x="102758" y="7871"/>
                  </a:lnTo>
                  <a:lnTo>
                    <a:pt x="89485" y="8679"/>
                  </a:lnTo>
                  <a:lnTo>
                    <a:pt x="76006" y="9257"/>
                  </a:lnTo>
                  <a:lnTo>
                    <a:pt x="62593" y="9662"/>
                  </a:lnTo>
                  <a:lnTo>
                    <a:pt x="48199" y="9986"/>
                  </a:lnTo>
                  <a:lnTo>
                    <a:pt x="29325" y="1025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284683" y="1179191"/>
              <a:ext cx="126344" cy="125479"/>
            </a:xfrm>
            <a:custGeom>
              <a:avLst/>
              <a:gdLst/>
              <a:ahLst/>
              <a:cxnLst/>
              <a:rect l="0" t="0" r="0" b="0"/>
              <a:pathLst>
                <a:path w="126344" h="125479">
                  <a:moveTo>
                    <a:pt x="0" y="42114"/>
                  </a:moveTo>
                  <a:lnTo>
                    <a:pt x="2934" y="56649"/>
                  </a:lnTo>
                  <a:lnTo>
                    <a:pt x="5716" y="69280"/>
                  </a:lnTo>
                  <a:lnTo>
                    <a:pt x="8616" y="81185"/>
                  </a:lnTo>
                  <a:lnTo>
                    <a:pt x="11656" y="92667"/>
                  </a:lnTo>
                  <a:lnTo>
                    <a:pt x="14821" y="103859"/>
                  </a:lnTo>
                  <a:lnTo>
                    <a:pt x="18091" y="114776"/>
                  </a:lnTo>
                  <a:lnTo>
                    <a:pt x="21606" y="123011"/>
                  </a:lnTo>
                  <a:lnTo>
                    <a:pt x="24841" y="125478"/>
                  </a:lnTo>
                  <a:lnTo>
                    <a:pt x="26648" y="123143"/>
                  </a:lnTo>
                  <a:lnTo>
                    <a:pt x="26954" y="117677"/>
                  </a:lnTo>
                  <a:lnTo>
                    <a:pt x="26085" y="110287"/>
                  </a:lnTo>
                  <a:lnTo>
                    <a:pt x="24376" y="101727"/>
                  </a:lnTo>
                  <a:lnTo>
                    <a:pt x="22093" y="92447"/>
                  </a:lnTo>
                  <a:lnTo>
                    <a:pt x="19749" y="82719"/>
                  </a:lnTo>
                  <a:lnTo>
                    <a:pt x="18087" y="72709"/>
                  </a:lnTo>
                  <a:lnTo>
                    <a:pt x="17462" y="62527"/>
                  </a:lnTo>
                  <a:lnTo>
                    <a:pt x="18196" y="52566"/>
                  </a:lnTo>
                  <a:lnTo>
                    <a:pt x="20741" y="43480"/>
                  </a:lnTo>
                  <a:lnTo>
                    <a:pt x="25165" y="35554"/>
                  </a:lnTo>
                  <a:lnTo>
                    <a:pt x="31390" y="28740"/>
                  </a:lnTo>
                  <a:lnTo>
                    <a:pt x="39380" y="22847"/>
                  </a:lnTo>
                  <a:lnTo>
                    <a:pt x="48932" y="17663"/>
                  </a:lnTo>
                  <a:lnTo>
                    <a:pt x="59710" y="13148"/>
                  </a:lnTo>
                  <a:lnTo>
                    <a:pt x="72700" y="8998"/>
                  </a:lnTo>
                  <a:lnTo>
                    <a:pt x="92395" y="4842"/>
                  </a:lnTo>
                  <a:lnTo>
                    <a:pt x="1263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484725" y="1210777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58"/>
                  </a:lnTo>
                  <a:lnTo>
                    <a:pt x="3864" y="46446"/>
                  </a:lnTo>
                  <a:lnTo>
                    <a:pt x="6180" y="58458"/>
                  </a:lnTo>
                  <a:lnTo>
                    <a:pt x="8842" y="70251"/>
                  </a:lnTo>
                  <a:lnTo>
                    <a:pt x="11604" y="81500"/>
                  </a:lnTo>
                  <a:lnTo>
                    <a:pt x="14362" y="92926"/>
                  </a:lnTo>
                  <a:lnTo>
                    <a:pt x="17356" y="106647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505782" y="10844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616040" y="1180505"/>
              <a:ext cx="152955" cy="161157"/>
            </a:xfrm>
            <a:custGeom>
              <a:avLst/>
              <a:gdLst/>
              <a:ahLst/>
              <a:cxnLst/>
              <a:rect l="0" t="0" r="0" b="0"/>
              <a:pathLst>
                <a:path w="152955" h="161157">
                  <a:moveTo>
                    <a:pt x="89783" y="19743"/>
                  </a:moveTo>
                  <a:lnTo>
                    <a:pt x="83849" y="11210"/>
                  </a:lnTo>
                  <a:lnTo>
                    <a:pt x="77644" y="5424"/>
                  </a:lnTo>
                  <a:lnTo>
                    <a:pt x="70548" y="1911"/>
                  </a:lnTo>
                  <a:lnTo>
                    <a:pt x="62608" y="230"/>
                  </a:lnTo>
                  <a:lnTo>
                    <a:pt x="53961" y="0"/>
                  </a:lnTo>
                  <a:lnTo>
                    <a:pt x="44776" y="883"/>
                  </a:lnTo>
                  <a:lnTo>
                    <a:pt x="35522" y="2910"/>
                  </a:lnTo>
                  <a:lnTo>
                    <a:pt x="26930" y="6461"/>
                  </a:lnTo>
                  <a:lnTo>
                    <a:pt x="19347" y="11632"/>
                  </a:lnTo>
                  <a:lnTo>
                    <a:pt x="12938" y="18560"/>
                  </a:lnTo>
                  <a:lnTo>
                    <a:pt x="7850" y="27570"/>
                  </a:lnTo>
                  <a:lnTo>
                    <a:pt x="4025" y="38626"/>
                  </a:lnTo>
                  <a:lnTo>
                    <a:pt x="1421" y="51102"/>
                  </a:lnTo>
                  <a:lnTo>
                    <a:pt x="107" y="64000"/>
                  </a:lnTo>
                  <a:lnTo>
                    <a:pt x="0" y="76700"/>
                  </a:lnTo>
                  <a:lnTo>
                    <a:pt x="1062" y="88816"/>
                  </a:lnTo>
                  <a:lnTo>
                    <a:pt x="3369" y="100026"/>
                  </a:lnTo>
                  <a:lnTo>
                    <a:pt x="6851" y="110266"/>
                  </a:lnTo>
                  <a:lnTo>
                    <a:pt x="11476" y="119650"/>
                  </a:lnTo>
                  <a:lnTo>
                    <a:pt x="17330" y="128355"/>
                  </a:lnTo>
                  <a:lnTo>
                    <a:pt x="24346" y="136543"/>
                  </a:lnTo>
                  <a:lnTo>
                    <a:pt x="32498" y="144028"/>
                  </a:lnTo>
                  <a:lnTo>
                    <a:pt x="41873" y="150305"/>
                  </a:lnTo>
                  <a:lnTo>
                    <a:pt x="52398" y="155189"/>
                  </a:lnTo>
                  <a:lnTo>
                    <a:pt x="63719" y="158639"/>
                  </a:lnTo>
                  <a:lnTo>
                    <a:pt x="75309" y="160587"/>
                  </a:lnTo>
                  <a:lnTo>
                    <a:pt x="86839" y="161156"/>
                  </a:lnTo>
                  <a:lnTo>
                    <a:pt x="98117" y="160554"/>
                  </a:lnTo>
                  <a:lnTo>
                    <a:pt x="110313" y="158826"/>
                  </a:lnTo>
                  <a:lnTo>
                    <a:pt x="126731" y="154705"/>
                  </a:lnTo>
                  <a:lnTo>
                    <a:pt x="152954" y="1460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822690" y="1042321"/>
              <a:ext cx="30533" cy="294799"/>
            </a:xfrm>
            <a:custGeom>
              <a:avLst/>
              <a:gdLst/>
              <a:ahLst/>
              <a:cxnLst/>
              <a:rect l="0" t="0" r="0" b="0"/>
              <a:pathLst>
                <a:path w="30533" h="294799">
                  <a:moveTo>
                    <a:pt x="9475" y="0"/>
                  </a:moveTo>
                  <a:lnTo>
                    <a:pt x="6609" y="8868"/>
                  </a:lnTo>
                  <a:lnTo>
                    <a:pt x="4467" y="17855"/>
                  </a:lnTo>
                  <a:lnTo>
                    <a:pt x="2864" y="27855"/>
                  </a:lnTo>
                  <a:lnTo>
                    <a:pt x="1683" y="39008"/>
                  </a:lnTo>
                  <a:lnTo>
                    <a:pt x="835" y="51468"/>
                  </a:lnTo>
                  <a:lnTo>
                    <a:pt x="241" y="65180"/>
                  </a:lnTo>
                  <a:lnTo>
                    <a:pt x="0" y="79943"/>
                  </a:lnTo>
                  <a:lnTo>
                    <a:pt x="364" y="95520"/>
                  </a:lnTo>
                  <a:lnTo>
                    <a:pt x="1419" y="111694"/>
                  </a:lnTo>
                  <a:lnTo>
                    <a:pt x="2941" y="128127"/>
                  </a:lnTo>
                  <a:lnTo>
                    <a:pt x="4502" y="144386"/>
                  </a:lnTo>
                  <a:lnTo>
                    <a:pt x="5850" y="160246"/>
                  </a:lnTo>
                  <a:lnTo>
                    <a:pt x="7075" y="175675"/>
                  </a:lnTo>
                  <a:lnTo>
                    <a:pt x="8505" y="190729"/>
                  </a:lnTo>
                  <a:lnTo>
                    <a:pt x="10319" y="205484"/>
                  </a:lnTo>
                  <a:lnTo>
                    <a:pt x="12537" y="219852"/>
                  </a:lnTo>
                  <a:lnTo>
                    <a:pt x="15105" y="233588"/>
                  </a:lnTo>
                  <a:lnTo>
                    <a:pt x="17942" y="246594"/>
                  </a:lnTo>
                  <a:lnTo>
                    <a:pt x="20826" y="258489"/>
                  </a:lnTo>
                  <a:lnTo>
                    <a:pt x="23680" y="269687"/>
                  </a:lnTo>
                  <a:lnTo>
                    <a:pt x="26754" y="281173"/>
                  </a:lnTo>
                  <a:lnTo>
                    <a:pt x="30532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867801" y="1137077"/>
              <a:ext cx="174935" cy="231628"/>
            </a:xfrm>
            <a:custGeom>
              <a:avLst/>
              <a:gdLst/>
              <a:ahLst/>
              <a:cxnLst/>
              <a:rect l="0" t="0" r="0" b="0"/>
              <a:pathLst>
                <a:path w="174935" h="231628">
                  <a:moveTo>
                    <a:pt x="69649" y="0"/>
                  </a:moveTo>
                  <a:lnTo>
                    <a:pt x="66649" y="8735"/>
                  </a:lnTo>
                  <a:lnTo>
                    <a:pt x="63226" y="16441"/>
                  </a:lnTo>
                  <a:lnTo>
                    <a:pt x="59030" y="23843"/>
                  </a:lnTo>
                  <a:lnTo>
                    <a:pt x="54130" y="31104"/>
                  </a:lnTo>
                  <a:lnTo>
                    <a:pt x="48649" y="38283"/>
                  </a:lnTo>
                  <a:lnTo>
                    <a:pt x="42713" y="45404"/>
                  </a:lnTo>
                  <a:lnTo>
                    <a:pt x="36279" y="52321"/>
                  </a:lnTo>
                  <a:lnTo>
                    <a:pt x="29132" y="58740"/>
                  </a:lnTo>
                  <a:lnTo>
                    <a:pt x="21233" y="64547"/>
                  </a:lnTo>
                  <a:lnTo>
                    <a:pt x="13320" y="70107"/>
                  </a:lnTo>
                  <a:lnTo>
                    <a:pt x="6760" y="76141"/>
                  </a:lnTo>
                  <a:lnTo>
                    <a:pt x="2216" y="83010"/>
                  </a:lnTo>
                  <a:lnTo>
                    <a:pt x="0" y="90423"/>
                  </a:lnTo>
                  <a:lnTo>
                    <a:pt x="408" y="97638"/>
                  </a:lnTo>
                  <a:lnTo>
                    <a:pt x="3314" y="104236"/>
                  </a:lnTo>
                  <a:lnTo>
                    <a:pt x="8145" y="110292"/>
                  </a:lnTo>
                  <a:lnTo>
                    <a:pt x="14119" y="116192"/>
                  </a:lnTo>
                  <a:lnTo>
                    <a:pt x="20679" y="122196"/>
                  </a:lnTo>
                  <a:lnTo>
                    <a:pt x="27518" y="128398"/>
                  </a:lnTo>
                  <a:lnTo>
                    <a:pt x="34481" y="134802"/>
                  </a:lnTo>
                  <a:lnTo>
                    <a:pt x="41498" y="141375"/>
                  </a:lnTo>
                  <a:lnTo>
                    <a:pt x="48701" y="148079"/>
                  </a:lnTo>
                  <a:lnTo>
                    <a:pt x="56384" y="154880"/>
                  </a:lnTo>
                  <a:lnTo>
                    <a:pt x="64665" y="161749"/>
                  </a:lnTo>
                  <a:lnTo>
                    <a:pt x="73349" y="168666"/>
                  </a:lnTo>
                  <a:lnTo>
                    <a:pt x="82024" y="175616"/>
                  </a:lnTo>
                  <a:lnTo>
                    <a:pt x="90456" y="182589"/>
                  </a:lnTo>
                  <a:lnTo>
                    <a:pt x="98745" y="189577"/>
                  </a:lnTo>
                  <a:lnTo>
                    <a:pt x="107224" y="196575"/>
                  </a:lnTo>
                  <a:lnTo>
                    <a:pt x="116072" y="203570"/>
                  </a:lnTo>
                  <a:lnTo>
                    <a:pt x="125241" y="210259"/>
                  </a:lnTo>
                  <a:lnTo>
                    <a:pt x="135646" y="216701"/>
                  </a:lnTo>
                  <a:lnTo>
                    <a:pt x="150439" y="223464"/>
                  </a:lnTo>
                  <a:lnTo>
                    <a:pt x="174934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021678" y="1132469"/>
              <a:ext cx="199751" cy="236236"/>
            </a:xfrm>
            <a:custGeom>
              <a:avLst/>
              <a:gdLst/>
              <a:ahLst/>
              <a:cxnLst/>
              <a:rect l="0" t="0" r="0" b="0"/>
              <a:pathLst>
                <a:path w="199751" h="236236">
                  <a:moveTo>
                    <a:pt x="126342" y="4608"/>
                  </a:moveTo>
                  <a:lnTo>
                    <a:pt x="117541" y="1809"/>
                  </a:lnTo>
                  <a:lnTo>
                    <a:pt x="109194" y="307"/>
                  </a:lnTo>
                  <a:lnTo>
                    <a:pt x="100496" y="0"/>
                  </a:lnTo>
                  <a:lnTo>
                    <a:pt x="91375" y="679"/>
                  </a:lnTo>
                  <a:lnTo>
                    <a:pt x="81880" y="2147"/>
                  </a:lnTo>
                  <a:lnTo>
                    <a:pt x="72092" y="4221"/>
                  </a:lnTo>
                  <a:lnTo>
                    <a:pt x="62251" y="6903"/>
                  </a:lnTo>
                  <a:lnTo>
                    <a:pt x="52725" y="10374"/>
                  </a:lnTo>
                  <a:lnTo>
                    <a:pt x="43697" y="14674"/>
                  </a:lnTo>
                  <a:lnTo>
                    <a:pt x="35331" y="19865"/>
                  </a:lnTo>
                  <a:lnTo>
                    <a:pt x="27858" y="26106"/>
                  </a:lnTo>
                  <a:lnTo>
                    <a:pt x="21327" y="33382"/>
                  </a:lnTo>
                  <a:lnTo>
                    <a:pt x="16111" y="41539"/>
                  </a:lnTo>
                  <a:lnTo>
                    <a:pt x="12962" y="50385"/>
                  </a:lnTo>
                  <a:lnTo>
                    <a:pt x="12111" y="59733"/>
                  </a:lnTo>
                  <a:lnTo>
                    <a:pt x="13488" y="69109"/>
                  </a:lnTo>
                  <a:lnTo>
                    <a:pt x="16996" y="77791"/>
                  </a:lnTo>
                  <a:lnTo>
                    <a:pt x="22355" y="85441"/>
                  </a:lnTo>
                  <a:lnTo>
                    <a:pt x="29188" y="92067"/>
                  </a:lnTo>
                  <a:lnTo>
                    <a:pt x="37128" y="97834"/>
                  </a:lnTo>
                  <a:lnTo>
                    <a:pt x="45873" y="102932"/>
                  </a:lnTo>
                  <a:lnTo>
                    <a:pt x="55353" y="107375"/>
                  </a:lnTo>
                  <a:lnTo>
                    <a:pt x="65700" y="110996"/>
                  </a:lnTo>
                  <a:lnTo>
                    <a:pt x="76921" y="113769"/>
                  </a:lnTo>
                  <a:lnTo>
                    <a:pt x="88898" y="115802"/>
                  </a:lnTo>
                  <a:lnTo>
                    <a:pt x="101470" y="117251"/>
                  </a:lnTo>
                  <a:lnTo>
                    <a:pt x="114480" y="118272"/>
                  </a:lnTo>
                  <a:lnTo>
                    <a:pt x="127640" y="119315"/>
                  </a:lnTo>
                  <a:lnTo>
                    <a:pt x="140549" y="121088"/>
                  </a:lnTo>
                  <a:lnTo>
                    <a:pt x="152998" y="123922"/>
                  </a:lnTo>
                  <a:lnTo>
                    <a:pt x="164645" y="127964"/>
                  </a:lnTo>
                  <a:lnTo>
                    <a:pt x="174942" y="133352"/>
                  </a:lnTo>
                  <a:lnTo>
                    <a:pt x="183709" y="140016"/>
                  </a:lnTo>
                  <a:lnTo>
                    <a:pt x="190765" y="147744"/>
                  </a:lnTo>
                  <a:lnTo>
                    <a:pt x="195764" y="156294"/>
                  </a:lnTo>
                  <a:lnTo>
                    <a:pt x="198716" y="165443"/>
                  </a:lnTo>
                  <a:lnTo>
                    <a:pt x="199750" y="174854"/>
                  </a:lnTo>
                  <a:lnTo>
                    <a:pt x="198940" y="184092"/>
                  </a:lnTo>
                  <a:lnTo>
                    <a:pt x="196502" y="192923"/>
                  </a:lnTo>
                  <a:lnTo>
                    <a:pt x="192426" y="200987"/>
                  </a:lnTo>
                  <a:lnTo>
                    <a:pt x="186419" y="207725"/>
                  </a:lnTo>
                  <a:lnTo>
                    <a:pt x="178489" y="212959"/>
                  </a:lnTo>
                  <a:lnTo>
                    <a:pt x="168911" y="216829"/>
                  </a:lnTo>
                  <a:lnTo>
                    <a:pt x="158040" y="219601"/>
                  </a:lnTo>
                  <a:lnTo>
                    <a:pt x="146206" y="221544"/>
                  </a:lnTo>
                  <a:lnTo>
                    <a:pt x="133515" y="222886"/>
                  </a:lnTo>
                  <a:lnTo>
                    <a:pt x="119866" y="223804"/>
                  </a:lnTo>
                  <a:lnTo>
                    <a:pt x="105281" y="224432"/>
                  </a:lnTo>
                  <a:lnTo>
                    <a:pt x="90065" y="225026"/>
                  </a:lnTo>
                  <a:lnTo>
                    <a:pt x="74698" y="225957"/>
                  </a:lnTo>
                  <a:lnTo>
                    <a:pt x="59489" y="227397"/>
                  </a:lnTo>
                  <a:lnTo>
                    <a:pt x="45142" y="229185"/>
                  </a:lnTo>
                  <a:lnTo>
                    <a:pt x="31426" y="231112"/>
                  </a:lnTo>
                  <a:lnTo>
                    <a:pt x="17141" y="233346"/>
                  </a:lnTo>
                  <a:lnTo>
                    <a:pt x="0" y="2362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272198" y="2710885"/>
            <a:ext cx="441983" cy="464485"/>
            <a:chOff x="272198" y="2710885"/>
            <a:chExt cx="441983" cy="464485"/>
          </a:xfrm>
        </p:grpSpPr>
        <p:sp>
          <p:nvSpPr>
            <p:cNvPr id="71" name="Freeform 70"/>
            <p:cNvSpPr/>
            <p:nvPr/>
          </p:nvSpPr>
          <p:spPr>
            <a:xfrm>
              <a:off x="395878" y="2778245"/>
              <a:ext cx="168137" cy="348938"/>
            </a:xfrm>
            <a:custGeom>
              <a:avLst/>
              <a:gdLst/>
              <a:ahLst/>
              <a:cxnLst/>
              <a:rect l="0" t="0" r="0" b="0"/>
              <a:pathLst>
                <a:path w="168137" h="348938">
                  <a:moveTo>
                    <a:pt x="162132" y="33324"/>
                  </a:moveTo>
                  <a:lnTo>
                    <a:pt x="156331" y="42125"/>
                  </a:lnTo>
                  <a:lnTo>
                    <a:pt x="151407" y="50472"/>
                  </a:lnTo>
                  <a:lnTo>
                    <a:pt x="146900" y="59175"/>
                  </a:lnTo>
                  <a:lnTo>
                    <a:pt x="142506" y="68469"/>
                  </a:lnTo>
                  <a:lnTo>
                    <a:pt x="137844" y="78612"/>
                  </a:lnTo>
                  <a:lnTo>
                    <a:pt x="132730" y="89653"/>
                  </a:lnTo>
                  <a:lnTo>
                    <a:pt x="127152" y="101320"/>
                  </a:lnTo>
                  <a:lnTo>
                    <a:pt x="121180" y="113142"/>
                  </a:lnTo>
                  <a:lnTo>
                    <a:pt x="114902" y="124831"/>
                  </a:lnTo>
                  <a:lnTo>
                    <a:pt x="108398" y="136288"/>
                  </a:lnTo>
                  <a:lnTo>
                    <a:pt x="101732" y="147514"/>
                  </a:lnTo>
                  <a:lnTo>
                    <a:pt x="94954" y="158550"/>
                  </a:lnTo>
                  <a:lnTo>
                    <a:pt x="88099" y="169606"/>
                  </a:lnTo>
                  <a:lnTo>
                    <a:pt x="81190" y="181029"/>
                  </a:lnTo>
                  <a:lnTo>
                    <a:pt x="74249" y="192975"/>
                  </a:lnTo>
                  <a:lnTo>
                    <a:pt x="67453" y="205271"/>
                  </a:lnTo>
                  <a:lnTo>
                    <a:pt x="61115" y="217525"/>
                  </a:lnTo>
                  <a:lnTo>
                    <a:pt x="55372" y="229514"/>
                  </a:lnTo>
                  <a:lnTo>
                    <a:pt x="50193" y="241343"/>
                  </a:lnTo>
                  <a:lnTo>
                    <a:pt x="45481" y="253351"/>
                  </a:lnTo>
                  <a:lnTo>
                    <a:pt x="41133" y="265722"/>
                  </a:lnTo>
                  <a:lnTo>
                    <a:pt x="37383" y="278319"/>
                  </a:lnTo>
                  <a:lnTo>
                    <a:pt x="34768" y="290782"/>
                  </a:lnTo>
                  <a:lnTo>
                    <a:pt x="33500" y="302900"/>
                  </a:lnTo>
                  <a:lnTo>
                    <a:pt x="33803" y="314309"/>
                  </a:lnTo>
                  <a:lnTo>
                    <a:pt x="36058" y="324438"/>
                  </a:lnTo>
                  <a:lnTo>
                    <a:pt x="40293" y="333089"/>
                  </a:lnTo>
                  <a:lnTo>
                    <a:pt x="46560" y="340067"/>
                  </a:lnTo>
                  <a:lnTo>
                    <a:pt x="55112" y="345012"/>
                  </a:lnTo>
                  <a:lnTo>
                    <a:pt x="65850" y="347927"/>
                  </a:lnTo>
                  <a:lnTo>
                    <a:pt x="77940" y="348937"/>
                  </a:lnTo>
                  <a:lnTo>
                    <a:pt x="90044" y="348111"/>
                  </a:lnTo>
                  <a:lnTo>
                    <a:pt x="101398" y="345670"/>
                  </a:lnTo>
                  <a:lnTo>
                    <a:pt x="111796" y="341933"/>
                  </a:lnTo>
                  <a:lnTo>
                    <a:pt x="121314" y="337217"/>
                  </a:lnTo>
                  <a:lnTo>
                    <a:pt x="130117" y="331786"/>
                  </a:lnTo>
                  <a:lnTo>
                    <a:pt x="138216" y="325683"/>
                  </a:lnTo>
                  <a:lnTo>
                    <a:pt x="145452" y="318757"/>
                  </a:lnTo>
                  <a:lnTo>
                    <a:pt x="151804" y="310980"/>
                  </a:lnTo>
                  <a:lnTo>
                    <a:pt x="157226" y="302300"/>
                  </a:lnTo>
                  <a:lnTo>
                    <a:pt x="161571" y="292562"/>
                  </a:lnTo>
                  <a:lnTo>
                    <a:pt x="164859" y="281790"/>
                  </a:lnTo>
                  <a:lnTo>
                    <a:pt x="167084" y="270301"/>
                  </a:lnTo>
                  <a:lnTo>
                    <a:pt x="168136" y="258598"/>
                  </a:lnTo>
                  <a:lnTo>
                    <a:pt x="168062" y="246987"/>
                  </a:lnTo>
                  <a:lnTo>
                    <a:pt x="166878" y="235582"/>
                  </a:lnTo>
                  <a:lnTo>
                    <a:pt x="164488" y="224391"/>
                  </a:lnTo>
                  <a:lnTo>
                    <a:pt x="160950" y="213387"/>
                  </a:lnTo>
                  <a:lnTo>
                    <a:pt x="156287" y="202692"/>
                  </a:lnTo>
                  <a:lnTo>
                    <a:pt x="150408" y="192576"/>
                  </a:lnTo>
                  <a:lnTo>
                    <a:pt x="143379" y="183144"/>
                  </a:lnTo>
                  <a:lnTo>
                    <a:pt x="135389" y="174503"/>
                  </a:lnTo>
                  <a:lnTo>
                    <a:pt x="126655" y="166845"/>
                  </a:lnTo>
                  <a:lnTo>
                    <a:pt x="117374" y="160176"/>
                  </a:lnTo>
                  <a:lnTo>
                    <a:pt x="107702" y="154357"/>
                  </a:lnTo>
                  <a:lnTo>
                    <a:pt x="97758" y="149207"/>
                  </a:lnTo>
                  <a:lnTo>
                    <a:pt x="87624" y="144549"/>
                  </a:lnTo>
                  <a:lnTo>
                    <a:pt x="77362" y="140079"/>
                  </a:lnTo>
                  <a:lnTo>
                    <a:pt x="67013" y="135384"/>
                  </a:lnTo>
                  <a:lnTo>
                    <a:pt x="56609" y="130257"/>
                  </a:lnTo>
                  <a:lnTo>
                    <a:pt x="46334" y="124676"/>
                  </a:lnTo>
                  <a:lnTo>
                    <a:pt x="36508" y="118705"/>
                  </a:lnTo>
                  <a:lnTo>
                    <a:pt x="27277" y="112419"/>
                  </a:lnTo>
                  <a:lnTo>
                    <a:pt x="18944" y="105572"/>
                  </a:lnTo>
                  <a:lnTo>
                    <a:pt x="12025" y="97611"/>
                  </a:lnTo>
                  <a:lnTo>
                    <a:pt x="6674" y="88333"/>
                  </a:lnTo>
                  <a:lnTo>
                    <a:pt x="2895" y="78000"/>
                  </a:lnTo>
                  <a:lnTo>
                    <a:pt x="717" y="67146"/>
                  </a:lnTo>
                  <a:lnTo>
                    <a:pt x="0" y="56152"/>
                  </a:lnTo>
                  <a:lnTo>
                    <a:pt x="805" y="45517"/>
                  </a:lnTo>
                  <a:lnTo>
                    <a:pt x="3464" y="35916"/>
                  </a:lnTo>
                  <a:lnTo>
                    <a:pt x="7992" y="27613"/>
                  </a:lnTo>
                  <a:lnTo>
                    <a:pt x="14133" y="20533"/>
                  </a:lnTo>
                  <a:lnTo>
                    <a:pt x="21542" y="14453"/>
                  </a:lnTo>
                  <a:lnTo>
                    <a:pt x="29895" y="9146"/>
                  </a:lnTo>
                  <a:lnTo>
                    <a:pt x="38925" y="4731"/>
                  </a:lnTo>
                  <a:lnTo>
                    <a:pt x="48431" y="1661"/>
                  </a:lnTo>
                  <a:lnTo>
                    <a:pt x="58267" y="80"/>
                  </a:lnTo>
                  <a:lnTo>
                    <a:pt x="68327" y="0"/>
                  </a:lnTo>
                  <a:lnTo>
                    <a:pt x="78541" y="1467"/>
                  </a:lnTo>
                  <a:lnTo>
                    <a:pt x="88849" y="4344"/>
                  </a:lnTo>
                  <a:lnTo>
                    <a:pt x="98956" y="8454"/>
                  </a:lnTo>
                  <a:lnTo>
                    <a:pt x="109422" y="14275"/>
                  </a:lnTo>
                  <a:lnTo>
                    <a:pt x="122284" y="24552"/>
                  </a:lnTo>
                  <a:lnTo>
                    <a:pt x="141075" y="438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72198" y="2710885"/>
              <a:ext cx="441983" cy="464485"/>
            </a:xfrm>
            <a:custGeom>
              <a:avLst/>
              <a:gdLst/>
              <a:ahLst/>
              <a:cxnLst/>
              <a:rect l="0" t="0" r="0" b="0"/>
              <a:pathLst>
                <a:path w="441983" h="464485">
                  <a:moveTo>
                    <a:pt x="306869" y="16456"/>
                  </a:moveTo>
                  <a:lnTo>
                    <a:pt x="298001" y="10723"/>
                  </a:lnTo>
                  <a:lnTo>
                    <a:pt x="289014" y="6439"/>
                  </a:lnTo>
                  <a:lnTo>
                    <a:pt x="279018" y="3237"/>
                  </a:lnTo>
                  <a:lnTo>
                    <a:pt x="268038" y="1049"/>
                  </a:lnTo>
                  <a:lnTo>
                    <a:pt x="256226" y="0"/>
                  </a:lnTo>
                  <a:lnTo>
                    <a:pt x="243772" y="58"/>
                  </a:lnTo>
                  <a:lnTo>
                    <a:pt x="231008" y="1055"/>
                  </a:lnTo>
                  <a:lnTo>
                    <a:pt x="218375" y="2783"/>
                  </a:lnTo>
                  <a:lnTo>
                    <a:pt x="206102" y="5061"/>
                  </a:lnTo>
                  <a:lnTo>
                    <a:pt x="194066" y="8064"/>
                  </a:lnTo>
                  <a:lnTo>
                    <a:pt x="181912" y="12289"/>
                  </a:lnTo>
                  <a:lnTo>
                    <a:pt x="169436" y="17911"/>
                  </a:lnTo>
                  <a:lnTo>
                    <a:pt x="156597" y="24806"/>
                  </a:lnTo>
                  <a:lnTo>
                    <a:pt x="143439" y="32730"/>
                  </a:lnTo>
                  <a:lnTo>
                    <a:pt x="130036" y="41427"/>
                  </a:lnTo>
                  <a:lnTo>
                    <a:pt x="116780" y="50520"/>
                  </a:lnTo>
                  <a:lnTo>
                    <a:pt x="104340" y="59536"/>
                  </a:lnTo>
                  <a:lnTo>
                    <a:pt x="93013" y="68225"/>
                  </a:lnTo>
                  <a:lnTo>
                    <a:pt x="82766" y="76531"/>
                  </a:lnTo>
                  <a:lnTo>
                    <a:pt x="73415" y="84496"/>
                  </a:lnTo>
                  <a:lnTo>
                    <a:pt x="64756" y="92194"/>
                  </a:lnTo>
                  <a:lnTo>
                    <a:pt x="56770" y="99857"/>
                  </a:lnTo>
                  <a:lnTo>
                    <a:pt x="49618" y="107849"/>
                  </a:lnTo>
                  <a:lnTo>
                    <a:pt x="43316" y="116352"/>
                  </a:lnTo>
                  <a:lnTo>
                    <a:pt x="37590" y="125692"/>
                  </a:lnTo>
                  <a:lnTo>
                    <a:pt x="31977" y="136406"/>
                  </a:lnTo>
                  <a:lnTo>
                    <a:pt x="26202" y="148660"/>
                  </a:lnTo>
                  <a:lnTo>
                    <a:pt x="20339" y="162467"/>
                  </a:lnTo>
                  <a:lnTo>
                    <a:pt x="14704" y="177863"/>
                  </a:lnTo>
                  <a:lnTo>
                    <a:pt x="9476" y="194697"/>
                  </a:lnTo>
                  <a:lnTo>
                    <a:pt x="5001" y="212542"/>
                  </a:lnTo>
                  <a:lnTo>
                    <a:pt x="1832" y="230812"/>
                  </a:lnTo>
                  <a:lnTo>
                    <a:pt x="157" y="249129"/>
                  </a:lnTo>
                  <a:lnTo>
                    <a:pt x="0" y="267171"/>
                  </a:lnTo>
                  <a:lnTo>
                    <a:pt x="1408" y="284592"/>
                  </a:lnTo>
                  <a:lnTo>
                    <a:pt x="4243" y="301273"/>
                  </a:lnTo>
                  <a:lnTo>
                    <a:pt x="8246" y="317271"/>
                  </a:lnTo>
                  <a:lnTo>
                    <a:pt x="13142" y="332715"/>
                  </a:lnTo>
                  <a:lnTo>
                    <a:pt x="18693" y="347736"/>
                  </a:lnTo>
                  <a:lnTo>
                    <a:pt x="24876" y="362283"/>
                  </a:lnTo>
                  <a:lnTo>
                    <a:pt x="31857" y="376140"/>
                  </a:lnTo>
                  <a:lnTo>
                    <a:pt x="39665" y="389237"/>
                  </a:lnTo>
                  <a:lnTo>
                    <a:pt x="48196" y="401492"/>
                  </a:lnTo>
                  <a:lnTo>
                    <a:pt x="57302" y="412729"/>
                  </a:lnTo>
                  <a:lnTo>
                    <a:pt x="66840" y="422950"/>
                  </a:lnTo>
                  <a:lnTo>
                    <a:pt x="76856" y="432136"/>
                  </a:lnTo>
                  <a:lnTo>
                    <a:pt x="87565" y="440168"/>
                  </a:lnTo>
                  <a:lnTo>
                    <a:pt x="99029" y="447087"/>
                  </a:lnTo>
                  <a:lnTo>
                    <a:pt x="111168" y="452905"/>
                  </a:lnTo>
                  <a:lnTo>
                    <a:pt x="123849" y="457523"/>
                  </a:lnTo>
                  <a:lnTo>
                    <a:pt x="136937" y="460996"/>
                  </a:lnTo>
                  <a:lnTo>
                    <a:pt x="150319" y="463347"/>
                  </a:lnTo>
                  <a:lnTo>
                    <a:pt x="163909" y="464484"/>
                  </a:lnTo>
                  <a:lnTo>
                    <a:pt x="177642" y="464472"/>
                  </a:lnTo>
                  <a:lnTo>
                    <a:pt x="191474" y="463498"/>
                  </a:lnTo>
                  <a:lnTo>
                    <a:pt x="205374" y="461783"/>
                  </a:lnTo>
                  <a:lnTo>
                    <a:pt x="219319" y="459516"/>
                  </a:lnTo>
                  <a:lnTo>
                    <a:pt x="233295" y="456690"/>
                  </a:lnTo>
                  <a:lnTo>
                    <a:pt x="247291" y="453115"/>
                  </a:lnTo>
                  <a:lnTo>
                    <a:pt x="261292" y="448747"/>
                  </a:lnTo>
                  <a:lnTo>
                    <a:pt x="274966" y="443679"/>
                  </a:lnTo>
                  <a:lnTo>
                    <a:pt x="287695" y="438052"/>
                  </a:lnTo>
                  <a:lnTo>
                    <a:pt x="299223" y="431997"/>
                  </a:lnTo>
                  <a:lnTo>
                    <a:pt x="309777" y="425304"/>
                  </a:lnTo>
                  <a:lnTo>
                    <a:pt x="319867" y="417447"/>
                  </a:lnTo>
                  <a:lnTo>
                    <a:pt x="329843" y="408238"/>
                  </a:lnTo>
                  <a:lnTo>
                    <a:pt x="339868" y="397951"/>
                  </a:lnTo>
                  <a:lnTo>
                    <a:pt x="349993" y="387128"/>
                  </a:lnTo>
                  <a:lnTo>
                    <a:pt x="360209" y="376146"/>
                  </a:lnTo>
                  <a:lnTo>
                    <a:pt x="370173" y="365179"/>
                  </a:lnTo>
                  <a:lnTo>
                    <a:pt x="379250" y="354290"/>
                  </a:lnTo>
                  <a:lnTo>
                    <a:pt x="387170" y="343483"/>
                  </a:lnTo>
                  <a:lnTo>
                    <a:pt x="394146" y="332582"/>
                  </a:lnTo>
                  <a:lnTo>
                    <a:pt x="400680" y="321264"/>
                  </a:lnTo>
                  <a:lnTo>
                    <a:pt x="407112" y="309379"/>
                  </a:lnTo>
                  <a:lnTo>
                    <a:pt x="413433" y="296785"/>
                  </a:lnTo>
                  <a:lnTo>
                    <a:pt x="419386" y="283265"/>
                  </a:lnTo>
                  <a:lnTo>
                    <a:pt x="424834" y="268801"/>
                  </a:lnTo>
                  <a:lnTo>
                    <a:pt x="429629" y="253680"/>
                  </a:lnTo>
                  <a:lnTo>
                    <a:pt x="433545" y="238385"/>
                  </a:lnTo>
                  <a:lnTo>
                    <a:pt x="436545" y="223210"/>
                  </a:lnTo>
                  <a:lnTo>
                    <a:pt x="438744" y="208259"/>
                  </a:lnTo>
                  <a:lnTo>
                    <a:pt x="440311" y="193534"/>
                  </a:lnTo>
                  <a:lnTo>
                    <a:pt x="441401" y="179000"/>
                  </a:lnTo>
                  <a:lnTo>
                    <a:pt x="441982" y="164612"/>
                  </a:lnTo>
                  <a:lnTo>
                    <a:pt x="441849" y="150331"/>
                  </a:lnTo>
                  <a:lnTo>
                    <a:pt x="440940" y="136130"/>
                  </a:lnTo>
                  <a:lnTo>
                    <a:pt x="439177" y="122152"/>
                  </a:lnTo>
                  <a:lnTo>
                    <a:pt x="436391" y="108686"/>
                  </a:lnTo>
                  <a:lnTo>
                    <a:pt x="432579" y="95849"/>
                  </a:lnTo>
                  <a:lnTo>
                    <a:pt x="427561" y="83602"/>
                  </a:lnTo>
                  <a:lnTo>
                    <a:pt x="420911" y="71837"/>
                  </a:lnTo>
                  <a:lnTo>
                    <a:pt x="412547" y="60448"/>
                  </a:lnTo>
                  <a:lnTo>
                    <a:pt x="402675" y="49664"/>
                  </a:lnTo>
                  <a:lnTo>
                    <a:pt x="391608" y="40020"/>
                  </a:lnTo>
                  <a:lnTo>
                    <a:pt x="379646" y="31718"/>
                  </a:lnTo>
                  <a:lnTo>
                    <a:pt x="367039" y="24652"/>
                  </a:lnTo>
                  <a:lnTo>
                    <a:pt x="353979" y="18588"/>
                  </a:lnTo>
                  <a:lnTo>
                    <a:pt x="340609" y="13296"/>
                  </a:lnTo>
                  <a:lnTo>
                    <a:pt x="327191" y="8892"/>
                  </a:lnTo>
                  <a:lnTo>
                    <a:pt x="314103" y="5830"/>
                  </a:lnTo>
                  <a:lnTo>
                    <a:pt x="301520" y="4251"/>
                  </a:lnTo>
                  <a:lnTo>
                    <a:pt x="289443" y="4003"/>
                  </a:lnTo>
                  <a:lnTo>
                    <a:pt x="277793" y="4824"/>
                  </a:lnTo>
                  <a:lnTo>
                    <a:pt x="266471" y="6450"/>
                  </a:lnTo>
                  <a:lnTo>
                    <a:pt x="255392" y="8659"/>
                  </a:lnTo>
                  <a:lnTo>
                    <a:pt x="244486" y="11280"/>
                  </a:lnTo>
                  <a:lnTo>
                    <a:pt x="233713" y="14181"/>
                  </a:lnTo>
                  <a:lnTo>
                    <a:pt x="223492" y="17121"/>
                  </a:lnTo>
                  <a:lnTo>
                    <a:pt x="213681" y="20027"/>
                  </a:lnTo>
                  <a:lnTo>
                    <a:pt x="203416" y="23150"/>
                  </a:lnTo>
                  <a:lnTo>
                    <a:pt x="191055" y="26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916624" y="2537828"/>
            <a:ext cx="8580081" cy="1011484"/>
            <a:chOff x="916624" y="2537828"/>
            <a:chExt cx="8580081" cy="1011484"/>
          </a:xfrm>
        </p:grpSpPr>
        <p:sp>
          <p:nvSpPr>
            <p:cNvPr id="74" name="Freeform 73"/>
            <p:cNvSpPr/>
            <p:nvPr/>
          </p:nvSpPr>
          <p:spPr>
            <a:xfrm>
              <a:off x="916624" y="2685227"/>
              <a:ext cx="364203" cy="366976"/>
            </a:xfrm>
            <a:custGeom>
              <a:avLst/>
              <a:gdLst/>
              <a:ahLst/>
              <a:cxnLst/>
              <a:rect l="0" t="0" r="0" b="0"/>
              <a:pathLst>
                <a:path w="364203" h="366976">
                  <a:moveTo>
                    <a:pt x="30940" y="52643"/>
                  </a:moveTo>
                  <a:lnTo>
                    <a:pt x="25140" y="58644"/>
                  </a:lnTo>
                  <a:lnTo>
                    <a:pt x="20215" y="65489"/>
                  </a:lnTo>
                  <a:lnTo>
                    <a:pt x="15717" y="73886"/>
                  </a:lnTo>
                  <a:lnTo>
                    <a:pt x="11669" y="83859"/>
                  </a:lnTo>
                  <a:lnTo>
                    <a:pt x="8304" y="95470"/>
                  </a:lnTo>
                  <a:lnTo>
                    <a:pt x="5696" y="108584"/>
                  </a:lnTo>
                  <a:lnTo>
                    <a:pt x="3769" y="122933"/>
                  </a:lnTo>
                  <a:lnTo>
                    <a:pt x="2390" y="138227"/>
                  </a:lnTo>
                  <a:lnTo>
                    <a:pt x="1424" y="154211"/>
                  </a:lnTo>
                  <a:lnTo>
                    <a:pt x="757" y="170687"/>
                  </a:lnTo>
                  <a:lnTo>
                    <a:pt x="301" y="187505"/>
                  </a:lnTo>
                  <a:lnTo>
                    <a:pt x="0" y="204545"/>
                  </a:lnTo>
                  <a:lnTo>
                    <a:pt x="136" y="221242"/>
                  </a:lnTo>
                  <a:lnTo>
                    <a:pt x="1292" y="236621"/>
                  </a:lnTo>
                  <a:lnTo>
                    <a:pt x="3704" y="250259"/>
                  </a:lnTo>
                  <a:lnTo>
                    <a:pt x="7291" y="262229"/>
                  </a:lnTo>
                  <a:lnTo>
                    <a:pt x="11842" y="272820"/>
                  </a:lnTo>
                  <a:lnTo>
                    <a:pt x="17130" y="282350"/>
                  </a:lnTo>
                  <a:lnTo>
                    <a:pt x="23121" y="290940"/>
                  </a:lnTo>
                  <a:lnTo>
                    <a:pt x="29965" y="298506"/>
                  </a:lnTo>
                  <a:lnTo>
                    <a:pt x="37678" y="305075"/>
                  </a:lnTo>
                  <a:lnTo>
                    <a:pt x="46145" y="310473"/>
                  </a:lnTo>
                  <a:lnTo>
                    <a:pt x="55206" y="314269"/>
                  </a:lnTo>
                  <a:lnTo>
                    <a:pt x="64700" y="316365"/>
                  </a:lnTo>
                  <a:lnTo>
                    <a:pt x="74178" y="316636"/>
                  </a:lnTo>
                  <a:lnTo>
                    <a:pt x="82928" y="314773"/>
                  </a:lnTo>
                  <a:lnTo>
                    <a:pt x="90627" y="310819"/>
                  </a:lnTo>
                  <a:lnTo>
                    <a:pt x="97457" y="305249"/>
                  </a:lnTo>
                  <a:lnTo>
                    <a:pt x="103892" y="298764"/>
                  </a:lnTo>
                  <a:lnTo>
                    <a:pt x="110258" y="291849"/>
                  </a:lnTo>
                  <a:lnTo>
                    <a:pt x="116536" y="284599"/>
                  </a:lnTo>
                  <a:lnTo>
                    <a:pt x="122459" y="276827"/>
                  </a:lnTo>
                  <a:lnTo>
                    <a:pt x="127901" y="268526"/>
                  </a:lnTo>
                  <a:lnTo>
                    <a:pt x="133140" y="262327"/>
                  </a:lnTo>
                  <a:lnTo>
                    <a:pt x="137906" y="261617"/>
                  </a:lnTo>
                  <a:lnTo>
                    <a:pt x="141262" y="265645"/>
                  </a:lnTo>
                  <a:lnTo>
                    <a:pt x="143376" y="272987"/>
                  </a:lnTo>
                  <a:lnTo>
                    <a:pt x="145002" y="282231"/>
                  </a:lnTo>
                  <a:lnTo>
                    <a:pt x="147080" y="292015"/>
                  </a:lnTo>
                  <a:lnTo>
                    <a:pt x="150068" y="301579"/>
                  </a:lnTo>
                  <a:lnTo>
                    <a:pt x="154020" y="310657"/>
                  </a:lnTo>
                  <a:lnTo>
                    <a:pt x="158804" y="319230"/>
                  </a:lnTo>
                  <a:lnTo>
                    <a:pt x="164242" y="327376"/>
                  </a:lnTo>
                  <a:lnTo>
                    <a:pt x="170331" y="335190"/>
                  </a:lnTo>
                  <a:lnTo>
                    <a:pt x="177240" y="342762"/>
                  </a:lnTo>
                  <a:lnTo>
                    <a:pt x="184999" y="350147"/>
                  </a:lnTo>
                  <a:lnTo>
                    <a:pt x="193666" y="356905"/>
                  </a:lnTo>
                  <a:lnTo>
                    <a:pt x="203394" y="362154"/>
                  </a:lnTo>
                  <a:lnTo>
                    <a:pt x="214154" y="365526"/>
                  </a:lnTo>
                  <a:lnTo>
                    <a:pt x="225465" y="366975"/>
                  </a:lnTo>
                  <a:lnTo>
                    <a:pt x="236517" y="366509"/>
                  </a:lnTo>
                  <a:lnTo>
                    <a:pt x="246872" y="364338"/>
                  </a:lnTo>
                  <a:lnTo>
                    <a:pt x="256449" y="360627"/>
                  </a:lnTo>
                  <a:lnTo>
                    <a:pt x="265343" y="355404"/>
                  </a:lnTo>
                  <a:lnTo>
                    <a:pt x="273699" y="348822"/>
                  </a:lnTo>
                  <a:lnTo>
                    <a:pt x="281821" y="341134"/>
                  </a:lnTo>
                  <a:lnTo>
                    <a:pt x="290129" y="332605"/>
                  </a:lnTo>
                  <a:lnTo>
                    <a:pt x="298829" y="323457"/>
                  </a:lnTo>
                  <a:lnTo>
                    <a:pt x="307624" y="313704"/>
                  </a:lnTo>
                  <a:lnTo>
                    <a:pt x="315843" y="303173"/>
                  </a:lnTo>
                  <a:lnTo>
                    <a:pt x="323146" y="291828"/>
                  </a:lnTo>
                  <a:lnTo>
                    <a:pt x="329522" y="279768"/>
                  </a:lnTo>
                  <a:lnTo>
                    <a:pt x="335113" y="267141"/>
                  </a:lnTo>
                  <a:lnTo>
                    <a:pt x="340095" y="254093"/>
                  </a:lnTo>
                  <a:lnTo>
                    <a:pt x="344627" y="240908"/>
                  </a:lnTo>
                  <a:lnTo>
                    <a:pt x="348840" y="227982"/>
                  </a:lnTo>
                  <a:lnTo>
                    <a:pt x="352823" y="215503"/>
                  </a:lnTo>
                  <a:lnTo>
                    <a:pt x="356484" y="203158"/>
                  </a:lnTo>
                  <a:lnTo>
                    <a:pt x="359563" y="190263"/>
                  </a:lnTo>
                  <a:lnTo>
                    <a:pt x="361962" y="176475"/>
                  </a:lnTo>
                  <a:lnTo>
                    <a:pt x="363572" y="161942"/>
                  </a:lnTo>
                  <a:lnTo>
                    <a:pt x="364202" y="147106"/>
                  </a:lnTo>
                  <a:lnTo>
                    <a:pt x="363847" y="132273"/>
                  </a:lnTo>
                  <a:lnTo>
                    <a:pt x="362642" y="117566"/>
                  </a:lnTo>
                  <a:lnTo>
                    <a:pt x="360770" y="103012"/>
                  </a:lnTo>
                  <a:lnTo>
                    <a:pt x="358398" y="88600"/>
                  </a:lnTo>
                  <a:lnTo>
                    <a:pt x="355502" y="74466"/>
                  </a:lnTo>
                  <a:lnTo>
                    <a:pt x="351880" y="60888"/>
                  </a:lnTo>
                  <a:lnTo>
                    <a:pt x="347490" y="47987"/>
                  </a:lnTo>
                  <a:lnTo>
                    <a:pt x="342726" y="36165"/>
                  </a:lnTo>
                  <a:lnTo>
                    <a:pt x="337866" y="25022"/>
                  </a:lnTo>
                  <a:lnTo>
                    <a:pt x="332484" y="13582"/>
                  </a:lnTo>
                  <a:lnTo>
                    <a:pt x="32573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331137" y="2885583"/>
              <a:ext cx="142853" cy="168038"/>
            </a:xfrm>
            <a:custGeom>
              <a:avLst/>
              <a:gdLst/>
              <a:ahLst/>
              <a:cxnLst/>
              <a:rect l="0" t="0" r="0" b="0"/>
              <a:pathLst>
                <a:path w="142853" h="168038">
                  <a:moveTo>
                    <a:pt x="5982" y="83914"/>
                  </a:moveTo>
                  <a:lnTo>
                    <a:pt x="17650" y="80980"/>
                  </a:lnTo>
                  <a:lnTo>
                    <a:pt x="28139" y="78197"/>
                  </a:lnTo>
                  <a:lnTo>
                    <a:pt x="38436" y="75293"/>
                  </a:lnTo>
                  <a:lnTo>
                    <a:pt x="48564" y="72080"/>
                  </a:lnTo>
                  <a:lnTo>
                    <a:pt x="58260" y="68267"/>
                  </a:lnTo>
                  <a:lnTo>
                    <a:pt x="67382" y="63740"/>
                  </a:lnTo>
                  <a:lnTo>
                    <a:pt x="75467" y="58231"/>
                  </a:lnTo>
                  <a:lnTo>
                    <a:pt x="81683" y="51247"/>
                  </a:lnTo>
                  <a:lnTo>
                    <a:pt x="85738" y="42670"/>
                  </a:lnTo>
                  <a:lnTo>
                    <a:pt x="87492" y="33164"/>
                  </a:lnTo>
                  <a:lnTo>
                    <a:pt x="86708" y="23939"/>
                  </a:lnTo>
                  <a:lnTo>
                    <a:pt x="83512" y="15677"/>
                  </a:lnTo>
                  <a:lnTo>
                    <a:pt x="78301" y="8846"/>
                  </a:lnTo>
                  <a:lnTo>
                    <a:pt x="71532" y="3941"/>
                  </a:lnTo>
                  <a:lnTo>
                    <a:pt x="63621" y="1025"/>
                  </a:lnTo>
                  <a:lnTo>
                    <a:pt x="55060" y="0"/>
                  </a:lnTo>
                  <a:lnTo>
                    <a:pt x="46402" y="809"/>
                  </a:lnTo>
                  <a:lnTo>
                    <a:pt x="37959" y="3239"/>
                  </a:lnTo>
                  <a:lnTo>
                    <a:pt x="29986" y="7137"/>
                  </a:lnTo>
                  <a:lnTo>
                    <a:pt x="22778" y="12493"/>
                  </a:lnTo>
                  <a:lnTo>
                    <a:pt x="16415" y="19171"/>
                  </a:lnTo>
                  <a:lnTo>
                    <a:pt x="10971" y="27095"/>
                  </a:lnTo>
                  <a:lnTo>
                    <a:pt x="6605" y="36315"/>
                  </a:lnTo>
                  <a:lnTo>
                    <a:pt x="3300" y="46741"/>
                  </a:lnTo>
                  <a:lnTo>
                    <a:pt x="1061" y="58166"/>
                  </a:lnTo>
                  <a:lnTo>
                    <a:pt x="0" y="70359"/>
                  </a:lnTo>
                  <a:lnTo>
                    <a:pt x="67" y="83111"/>
                  </a:lnTo>
                  <a:lnTo>
                    <a:pt x="1246" y="96097"/>
                  </a:lnTo>
                  <a:lnTo>
                    <a:pt x="3633" y="108888"/>
                  </a:lnTo>
                  <a:lnTo>
                    <a:pt x="7173" y="121258"/>
                  </a:lnTo>
                  <a:lnTo>
                    <a:pt x="12007" y="132852"/>
                  </a:lnTo>
                  <a:lnTo>
                    <a:pt x="18533" y="143113"/>
                  </a:lnTo>
                  <a:lnTo>
                    <a:pt x="26810" y="151856"/>
                  </a:lnTo>
                  <a:lnTo>
                    <a:pt x="36453" y="158897"/>
                  </a:lnTo>
                  <a:lnTo>
                    <a:pt x="46834" y="163886"/>
                  </a:lnTo>
                  <a:lnTo>
                    <a:pt x="57518" y="166834"/>
                  </a:lnTo>
                  <a:lnTo>
                    <a:pt x="68282" y="168037"/>
                  </a:lnTo>
                  <a:lnTo>
                    <a:pt x="79035" y="167872"/>
                  </a:lnTo>
                  <a:lnTo>
                    <a:pt x="89737" y="166698"/>
                  </a:lnTo>
                  <a:lnTo>
                    <a:pt x="100124" y="164956"/>
                  </a:lnTo>
                  <a:lnTo>
                    <a:pt x="110816" y="163002"/>
                  </a:lnTo>
                  <a:lnTo>
                    <a:pt x="123870" y="160670"/>
                  </a:lnTo>
                  <a:lnTo>
                    <a:pt x="142852" y="1576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752331" y="2811569"/>
              <a:ext cx="264715" cy="207936"/>
            </a:xfrm>
            <a:custGeom>
              <a:avLst/>
              <a:gdLst/>
              <a:ahLst/>
              <a:cxnLst/>
              <a:rect l="0" t="0" r="0" b="0"/>
              <a:pathLst>
                <a:path w="264715" h="207936">
                  <a:moveTo>
                    <a:pt x="16456" y="73700"/>
                  </a:moveTo>
                  <a:lnTo>
                    <a:pt x="10723" y="79701"/>
                  </a:lnTo>
                  <a:lnTo>
                    <a:pt x="6438" y="86546"/>
                  </a:lnTo>
                  <a:lnTo>
                    <a:pt x="3237" y="94934"/>
                  </a:lnTo>
                  <a:lnTo>
                    <a:pt x="1049" y="104561"/>
                  </a:lnTo>
                  <a:lnTo>
                    <a:pt x="0" y="114876"/>
                  </a:lnTo>
                  <a:lnTo>
                    <a:pt x="58" y="125483"/>
                  </a:lnTo>
                  <a:lnTo>
                    <a:pt x="1055" y="136181"/>
                  </a:lnTo>
                  <a:lnTo>
                    <a:pt x="2783" y="146881"/>
                  </a:lnTo>
                  <a:lnTo>
                    <a:pt x="5057" y="157549"/>
                  </a:lnTo>
                  <a:lnTo>
                    <a:pt x="7886" y="168015"/>
                  </a:lnTo>
                  <a:lnTo>
                    <a:pt x="11463" y="177976"/>
                  </a:lnTo>
                  <a:lnTo>
                    <a:pt x="15841" y="187295"/>
                  </a:lnTo>
                  <a:lnTo>
                    <a:pt x="21256" y="195520"/>
                  </a:lnTo>
                  <a:lnTo>
                    <a:pt x="28180" y="201834"/>
                  </a:lnTo>
                  <a:lnTo>
                    <a:pt x="36723" y="205961"/>
                  </a:lnTo>
                  <a:lnTo>
                    <a:pt x="46376" y="207935"/>
                  </a:lnTo>
                  <a:lnTo>
                    <a:pt x="56232" y="207830"/>
                  </a:lnTo>
                  <a:lnTo>
                    <a:pt x="65741" y="205904"/>
                  </a:lnTo>
                  <a:lnTo>
                    <a:pt x="74563" y="202360"/>
                  </a:lnTo>
                  <a:lnTo>
                    <a:pt x="82408" y="197248"/>
                  </a:lnTo>
                  <a:lnTo>
                    <a:pt x="89235" y="190742"/>
                  </a:lnTo>
                  <a:lnTo>
                    <a:pt x="95174" y="183105"/>
                  </a:lnTo>
                  <a:lnTo>
                    <a:pt x="100414" y="174609"/>
                  </a:lnTo>
                  <a:lnTo>
                    <a:pt x="105145" y="165533"/>
                  </a:lnTo>
                  <a:lnTo>
                    <a:pt x="110008" y="157664"/>
                  </a:lnTo>
                  <a:lnTo>
                    <a:pt x="115230" y="153874"/>
                  </a:lnTo>
                  <a:lnTo>
                    <a:pt x="120182" y="154660"/>
                  </a:lnTo>
                  <a:lnTo>
                    <a:pt x="125101" y="158887"/>
                  </a:lnTo>
                  <a:lnTo>
                    <a:pt x="130295" y="165372"/>
                  </a:lnTo>
                  <a:lnTo>
                    <a:pt x="136039" y="172965"/>
                  </a:lnTo>
                  <a:lnTo>
                    <a:pt x="142624" y="180523"/>
                  </a:lnTo>
                  <a:lnTo>
                    <a:pt x="150116" y="187442"/>
                  </a:lnTo>
                  <a:lnTo>
                    <a:pt x="158412" y="193088"/>
                  </a:lnTo>
                  <a:lnTo>
                    <a:pt x="167348" y="196609"/>
                  </a:lnTo>
                  <a:lnTo>
                    <a:pt x="176758" y="197757"/>
                  </a:lnTo>
                  <a:lnTo>
                    <a:pt x="186346" y="196767"/>
                  </a:lnTo>
                  <a:lnTo>
                    <a:pt x="195701" y="194062"/>
                  </a:lnTo>
                  <a:lnTo>
                    <a:pt x="204620" y="190064"/>
                  </a:lnTo>
                  <a:lnTo>
                    <a:pt x="213083" y="185131"/>
                  </a:lnTo>
                  <a:lnTo>
                    <a:pt x="221153" y="179538"/>
                  </a:lnTo>
                  <a:lnTo>
                    <a:pt x="228912" y="173483"/>
                  </a:lnTo>
                  <a:lnTo>
                    <a:pt x="236277" y="166945"/>
                  </a:lnTo>
                  <a:lnTo>
                    <a:pt x="243004" y="159718"/>
                  </a:lnTo>
                  <a:lnTo>
                    <a:pt x="249008" y="151737"/>
                  </a:lnTo>
                  <a:lnTo>
                    <a:pt x="254193" y="142918"/>
                  </a:lnTo>
                  <a:lnTo>
                    <a:pt x="258378" y="133086"/>
                  </a:lnTo>
                  <a:lnTo>
                    <a:pt x="261558" y="122242"/>
                  </a:lnTo>
                  <a:lnTo>
                    <a:pt x="263711" y="110366"/>
                  </a:lnTo>
                  <a:lnTo>
                    <a:pt x="264714" y="97337"/>
                  </a:lnTo>
                  <a:lnTo>
                    <a:pt x="264612" y="83215"/>
                  </a:lnTo>
                  <a:lnTo>
                    <a:pt x="263543" y="68551"/>
                  </a:lnTo>
                  <a:lnTo>
                    <a:pt x="261442" y="52651"/>
                  </a:lnTo>
                  <a:lnTo>
                    <a:pt x="257010" y="31885"/>
                  </a:lnTo>
                  <a:lnTo>
                    <a:pt x="24808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074114" y="2838712"/>
              <a:ext cx="147400" cy="166585"/>
            </a:xfrm>
            <a:custGeom>
              <a:avLst/>
              <a:gdLst/>
              <a:ahLst/>
              <a:cxnLst/>
              <a:rect l="0" t="0" r="0" b="0"/>
              <a:pathLst>
                <a:path w="147400" h="166585">
                  <a:moveTo>
                    <a:pt x="0" y="67614"/>
                  </a:moveTo>
                  <a:lnTo>
                    <a:pt x="8868" y="70480"/>
                  </a:lnTo>
                  <a:lnTo>
                    <a:pt x="17855" y="72622"/>
                  </a:lnTo>
                  <a:lnTo>
                    <a:pt x="27846" y="74221"/>
                  </a:lnTo>
                  <a:lnTo>
                    <a:pt x="38653" y="75228"/>
                  </a:lnTo>
                  <a:lnTo>
                    <a:pt x="49816" y="75429"/>
                  </a:lnTo>
                  <a:lnTo>
                    <a:pt x="61017" y="74768"/>
                  </a:lnTo>
                  <a:lnTo>
                    <a:pt x="71956" y="73185"/>
                  </a:lnTo>
                  <a:lnTo>
                    <a:pt x="82292" y="70524"/>
                  </a:lnTo>
                  <a:lnTo>
                    <a:pt x="91900" y="66804"/>
                  </a:lnTo>
                  <a:lnTo>
                    <a:pt x="100672" y="62018"/>
                  </a:lnTo>
                  <a:lnTo>
                    <a:pt x="108425" y="56057"/>
                  </a:lnTo>
                  <a:lnTo>
                    <a:pt x="115147" y="48977"/>
                  </a:lnTo>
                  <a:lnTo>
                    <a:pt x="120493" y="41122"/>
                  </a:lnTo>
                  <a:lnTo>
                    <a:pt x="123729" y="33012"/>
                  </a:lnTo>
                  <a:lnTo>
                    <a:pt x="124636" y="24977"/>
                  </a:lnTo>
                  <a:lnTo>
                    <a:pt x="123125" y="17465"/>
                  </a:lnTo>
                  <a:lnTo>
                    <a:pt x="118995" y="11106"/>
                  </a:lnTo>
                  <a:lnTo>
                    <a:pt x="112406" y="6135"/>
                  </a:lnTo>
                  <a:lnTo>
                    <a:pt x="103932" y="2612"/>
                  </a:lnTo>
                  <a:lnTo>
                    <a:pt x="94352" y="606"/>
                  </a:lnTo>
                  <a:lnTo>
                    <a:pt x="84218" y="0"/>
                  </a:lnTo>
                  <a:lnTo>
                    <a:pt x="73994" y="710"/>
                  </a:lnTo>
                  <a:lnTo>
                    <a:pt x="64139" y="2772"/>
                  </a:lnTo>
                  <a:lnTo>
                    <a:pt x="54852" y="6087"/>
                  </a:lnTo>
                  <a:lnTo>
                    <a:pt x="46295" y="10598"/>
                  </a:lnTo>
                  <a:lnTo>
                    <a:pt x="38686" y="16374"/>
                  </a:lnTo>
                  <a:lnTo>
                    <a:pt x="32046" y="23334"/>
                  </a:lnTo>
                  <a:lnTo>
                    <a:pt x="26245" y="31279"/>
                  </a:lnTo>
                  <a:lnTo>
                    <a:pt x="21106" y="39981"/>
                  </a:lnTo>
                  <a:lnTo>
                    <a:pt x="16469" y="49242"/>
                  </a:lnTo>
                  <a:lnTo>
                    <a:pt x="12522" y="58900"/>
                  </a:lnTo>
                  <a:lnTo>
                    <a:pt x="9775" y="68835"/>
                  </a:lnTo>
                  <a:lnTo>
                    <a:pt x="8414" y="78962"/>
                  </a:lnTo>
                  <a:lnTo>
                    <a:pt x="8484" y="89220"/>
                  </a:lnTo>
                  <a:lnTo>
                    <a:pt x="10051" y="99567"/>
                  </a:lnTo>
                  <a:lnTo>
                    <a:pt x="12996" y="109969"/>
                  </a:lnTo>
                  <a:lnTo>
                    <a:pt x="17075" y="120243"/>
                  </a:lnTo>
                  <a:lnTo>
                    <a:pt x="22022" y="130068"/>
                  </a:lnTo>
                  <a:lnTo>
                    <a:pt x="27612" y="139298"/>
                  </a:lnTo>
                  <a:lnTo>
                    <a:pt x="33991" y="147631"/>
                  </a:lnTo>
                  <a:lnTo>
                    <a:pt x="41636" y="154550"/>
                  </a:lnTo>
                  <a:lnTo>
                    <a:pt x="50703" y="159901"/>
                  </a:lnTo>
                  <a:lnTo>
                    <a:pt x="60895" y="163680"/>
                  </a:lnTo>
                  <a:lnTo>
                    <a:pt x="71653" y="165858"/>
                  </a:lnTo>
                  <a:lnTo>
                    <a:pt x="82589" y="166584"/>
                  </a:lnTo>
                  <a:lnTo>
                    <a:pt x="93449" y="166089"/>
                  </a:lnTo>
                  <a:lnTo>
                    <a:pt x="105313" y="164445"/>
                  </a:lnTo>
                  <a:lnTo>
                    <a:pt x="121451" y="160394"/>
                  </a:lnTo>
                  <a:lnTo>
                    <a:pt x="147399" y="1518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263626" y="2801041"/>
              <a:ext cx="105286" cy="178470"/>
            </a:xfrm>
            <a:custGeom>
              <a:avLst/>
              <a:gdLst/>
              <a:ahLst/>
              <a:cxnLst/>
              <a:rect l="0" t="0" r="0" b="0"/>
              <a:pathLst>
                <a:path w="105286" h="178470">
                  <a:moveTo>
                    <a:pt x="0" y="105285"/>
                  </a:moveTo>
                  <a:lnTo>
                    <a:pt x="67" y="116953"/>
                  </a:lnTo>
                  <a:lnTo>
                    <a:pt x="708" y="127441"/>
                  </a:lnTo>
                  <a:lnTo>
                    <a:pt x="2004" y="137743"/>
                  </a:lnTo>
                  <a:lnTo>
                    <a:pt x="3864" y="148044"/>
                  </a:lnTo>
                  <a:lnTo>
                    <a:pt x="6180" y="158388"/>
                  </a:lnTo>
                  <a:lnTo>
                    <a:pt x="8830" y="168707"/>
                  </a:lnTo>
                  <a:lnTo>
                    <a:pt x="11112" y="176501"/>
                  </a:lnTo>
                  <a:lnTo>
                    <a:pt x="12049" y="178469"/>
                  </a:lnTo>
                  <a:lnTo>
                    <a:pt x="11600" y="175274"/>
                  </a:lnTo>
                  <a:lnTo>
                    <a:pt x="10125" y="168428"/>
                  </a:lnTo>
                  <a:lnTo>
                    <a:pt x="8121" y="159139"/>
                  </a:lnTo>
                  <a:lnTo>
                    <a:pt x="6136" y="148238"/>
                  </a:lnTo>
                  <a:lnTo>
                    <a:pt x="4461" y="136276"/>
                  </a:lnTo>
                  <a:lnTo>
                    <a:pt x="3331" y="123613"/>
                  </a:lnTo>
                  <a:lnTo>
                    <a:pt x="3019" y="110489"/>
                  </a:lnTo>
                  <a:lnTo>
                    <a:pt x="3590" y="97067"/>
                  </a:lnTo>
                  <a:lnTo>
                    <a:pt x="5108" y="83778"/>
                  </a:lnTo>
                  <a:lnTo>
                    <a:pt x="7722" y="71305"/>
                  </a:lnTo>
                  <a:lnTo>
                    <a:pt x="11410" y="59957"/>
                  </a:lnTo>
                  <a:lnTo>
                    <a:pt x="16173" y="49862"/>
                  </a:lnTo>
                  <a:lnTo>
                    <a:pt x="22118" y="41145"/>
                  </a:lnTo>
                  <a:lnTo>
                    <a:pt x="29192" y="33725"/>
                  </a:lnTo>
                  <a:lnTo>
                    <a:pt x="37212" y="27384"/>
                  </a:lnTo>
                  <a:lnTo>
                    <a:pt x="45966" y="21875"/>
                  </a:lnTo>
                  <a:lnTo>
                    <a:pt x="55251" y="16981"/>
                  </a:lnTo>
                  <a:lnTo>
                    <a:pt x="64650" y="12678"/>
                  </a:lnTo>
                  <a:lnTo>
                    <a:pt x="74555" y="8699"/>
                  </a:lnTo>
                  <a:lnTo>
                    <a:pt x="86951" y="469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383293" y="2819743"/>
              <a:ext cx="164604" cy="217459"/>
            </a:xfrm>
            <a:custGeom>
              <a:avLst/>
              <a:gdLst/>
              <a:ahLst/>
              <a:cxnLst/>
              <a:rect l="0" t="0" r="0" b="0"/>
              <a:pathLst>
                <a:path w="164604" h="217459">
                  <a:moveTo>
                    <a:pt x="17204" y="97111"/>
                  </a:moveTo>
                  <a:lnTo>
                    <a:pt x="26139" y="99911"/>
                  </a:lnTo>
                  <a:lnTo>
                    <a:pt x="35766" y="101412"/>
                  </a:lnTo>
                  <a:lnTo>
                    <a:pt x="47045" y="101714"/>
                  </a:lnTo>
                  <a:lnTo>
                    <a:pt x="59367" y="100863"/>
                  </a:lnTo>
                  <a:lnTo>
                    <a:pt x="71549" y="98746"/>
                  </a:lnTo>
                  <a:lnTo>
                    <a:pt x="82915" y="95424"/>
                  </a:lnTo>
                  <a:lnTo>
                    <a:pt x="93300" y="91089"/>
                  </a:lnTo>
                  <a:lnTo>
                    <a:pt x="102798" y="85970"/>
                  </a:lnTo>
                  <a:lnTo>
                    <a:pt x="111574" y="80262"/>
                  </a:lnTo>
                  <a:lnTo>
                    <a:pt x="119312" y="73805"/>
                  </a:lnTo>
                  <a:lnTo>
                    <a:pt x="125240" y="66108"/>
                  </a:lnTo>
                  <a:lnTo>
                    <a:pt x="129078" y="57011"/>
                  </a:lnTo>
                  <a:lnTo>
                    <a:pt x="130844" y="46969"/>
                  </a:lnTo>
                  <a:lnTo>
                    <a:pt x="130592" y="36843"/>
                  </a:lnTo>
                  <a:lnTo>
                    <a:pt x="128560" y="27155"/>
                  </a:lnTo>
                  <a:lnTo>
                    <a:pt x="124774" y="18382"/>
                  </a:lnTo>
                  <a:lnTo>
                    <a:pt x="118967" y="11100"/>
                  </a:lnTo>
                  <a:lnTo>
                    <a:pt x="111180" y="5479"/>
                  </a:lnTo>
                  <a:lnTo>
                    <a:pt x="101869" y="1672"/>
                  </a:lnTo>
                  <a:lnTo>
                    <a:pt x="91711" y="0"/>
                  </a:lnTo>
                  <a:lnTo>
                    <a:pt x="81182" y="429"/>
                  </a:lnTo>
                  <a:lnTo>
                    <a:pt x="70691" y="2646"/>
                  </a:lnTo>
                  <a:lnTo>
                    <a:pt x="60654" y="6259"/>
                  </a:lnTo>
                  <a:lnTo>
                    <a:pt x="51246" y="10910"/>
                  </a:lnTo>
                  <a:lnTo>
                    <a:pt x="42607" y="16470"/>
                  </a:lnTo>
                  <a:lnTo>
                    <a:pt x="34943" y="23025"/>
                  </a:lnTo>
                  <a:lnTo>
                    <a:pt x="28266" y="30543"/>
                  </a:lnTo>
                  <a:lnTo>
                    <a:pt x="22442" y="38879"/>
                  </a:lnTo>
                  <a:lnTo>
                    <a:pt x="17287" y="47852"/>
                  </a:lnTo>
                  <a:lnTo>
                    <a:pt x="12634" y="57307"/>
                  </a:lnTo>
                  <a:lnTo>
                    <a:pt x="8506" y="67437"/>
                  </a:lnTo>
                  <a:lnTo>
                    <a:pt x="5106" y="78754"/>
                  </a:lnTo>
                  <a:lnTo>
                    <a:pt x="2489" y="91436"/>
                  </a:lnTo>
                  <a:lnTo>
                    <a:pt x="731" y="105037"/>
                  </a:lnTo>
                  <a:lnTo>
                    <a:pt x="0" y="118706"/>
                  </a:lnTo>
                  <a:lnTo>
                    <a:pt x="294" y="131931"/>
                  </a:lnTo>
                  <a:lnTo>
                    <a:pt x="1626" y="144402"/>
                  </a:lnTo>
                  <a:lnTo>
                    <a:pt x="4116" y="155851"/>
                  </a:lnTo>
                  <a:lnTo>
                    <a:pt x="7721" y="166251"/>
                  </a:lnTo>
                  <a:lnTo>
                    <a:pt x="12429" y="175743"/>
                  </a:lnTo>
                  <a:lnTo>
                    <a:pt x="18338" y="184520"/>
                  </a:lnTo>
                  <a:lnTo>
                    <a:pt x="25392" y="192757"/>
                  </a:lnTo>
                  <a:lnTo>
                    <a:pt x="33569" y="200274"/>
                  </a:lnTo>
                  <a:lnTo>
                    <a:pt x="42960" y="206573"/>
                  </a:lnTo>
                  <a:lnTo>
                    <a:pt x="53496" y="211471"/>
                  </a:lnTo>
                  <a:lnTo>
                    <a:pt x="64824" y="214930"/>
                  </a:lnTo>
                  <a:lnTo>
                    <a:pt x="76420" y="216885"/>
                  </a:lnTo>
                  <a:lnTo>
                    <a:pt x="87958" y="217458"/>
                  </a:lnTo>
                  <a:lnTo>
                    <a:pt x="99314" y="216895"/>
                  </a:lnTo>
                  <a:lnTo>
                    <a:pt x="110472" y="215461"/>
                  </a:lnTo>
                  <a:lnTo>
                    <a:pt x="121445" y="213396"/>
                  </a:lnTo>
                  <a:lnTo>
                    <a:pt x="131817" y="211037"/>
                  </a:lnTo>
                  <a:lnTo>
                    <a:pt x="141754" y="208592"/>
                  </a:lnTo>
                  <a:lnTo>
                    <a:pt x="152128" y="205853"/>
                  </a:lnTo>
                  <a:lnTo>
                    <a:pt x="164603" y="2023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815901" y="2780647"/>
              <a:ext cx="163664" cy="186214"/>
            </a:xfrm>
            <a:custGeom>
              <a:avLst/>
              <a:gdLst/>
              <a:ahLst/>
              <a:cxnLst/>
              <a:rect l="0" t="0" r="0" b="0"/>
              <a:pathLst>
                <a:path w="163664" h="186214">
                  <a:moveTo>
                    <a:pt x="5736" y="94093"/>
                  </a:moveTo>
                  <a:lnTo>
                    <a:pt x="11738" y="99760"/>
                  </a:lnTo>
                  <a:lnTo>
                    <a:pt x="18582" y="103403"/>
                  </a:lnTo>
                  <a:lnTo>
                    <a:pt x="26970" y="105313"/>
                  </a:lnTo>
                  <a:lnTo>
                    <a:pt x="36598" y="105814"/>
                  </a:lnTo>
                  <a:lnTo>
                    <a:pt x="46912" y="105195"/>
                  </a:lnTo>
                  <a:lnTo>
                    <a:pt x="57515" y="103719"/>
                  </a:lnTo>
                  <a:lnTo>
                    <a:pt x="68040" y="101451"/>
                  </a:lnTo>
                  <a:lnTo>
                    <a:pt x="78092" y="98264"/>
                  </a:lnTo>
                  <a:lnTo>
                    <a:pt x="87506" y="94158"/>
                  </a:lnTo>
                  <a:lnTo>
                    <a:pt x="96147" y="89097"/>
                  </a:lnTo>
                  <a:lnTo>
                    <a:pt x="103812" y="82944"/>
                  </a:lnTo>
                  <a:lnTo>
                    <a:pt x="110484" y="75723"/>
                  </a:lnTo>
                  <a:lnTo>
                    <a:pt x="116135" y="67433"/>
                  </a:lnTo>
                  <a:lnTo>
                    <a:pt x="120642" y="57965"/>
                  </a:lnTo>
                  <a:lnTo>
                    <a:pt x="124033" y="47387"/>
                  </a:lnTo>
                  <a:lnTo>
                    <a:pt x="125988" y="36370"/>
                  </a:lnTo>
                  <a:lnTo>
                    <a:pt x="125795" y="26047"/>
                  </a:lnTo>
                  <a:lnTo>
                    <a:pt x="123254" y="17009"/>
                  </a:lnTo>
                  <a:lnTo>
                    <a:pt x="118616" y="9640"/>
                  </a:lnTo>
                  <a:lnTo>
                    <a:pt x="112297" y="4364"/>
                  </a:lnTo>
                  <a:lnTo>
                    <a:pt x="104720" y="1196"/>
                  </a:lnTo>
                  <a:lnTo>
                    <a:pt x="96399" y="0"/>
                  </a:lnTo>
                  <a:lnTo>
                    <a:pt x="87909" y="694"/>
                  </a:lnTo>
                  <a:lnTo>
                    <a:pt x="79573" y="3042"/>
                  </a:lnTo>
                  <a:lnTo>
                    <a:pt x="71335" y="6716"/>
                  </a:lnTo>
                  <a:lnTo>
                    <a:pt x="62884" y="11388"/>
                  </a:lnTo>
                  <a:lnTo>
                    <a:pt x="54055" y="16790"/>
                  </a:lnTo>
                  <a:lnTo>
                    <a:pt x="45158" y="22872"/>
                  </a:lnTo>
                  <a:lnTo>
                    <a:pt x="36864" y="29786"/>
                  </a:lnTo>
                  <a:lnTo>
                    <a:pt x="29506" y="37549"/>
                  </a:lnTo>
                  <a:lnTo>
                    <a:pt x="23091" y="46051"/>
                  </a:lnTo>
                  <a:lnTo>
                    <a:pt x="17473" y="55136"/>
                  </a:lnTo>
                  <a:lnTo>
                    <a:pt x="12478" y="64661"/>
                  </a:lnTo>
                  <a:lnTo>
                    <a:pt x="8106" y="74668"/>
                  </a:lnTo>
                  <a:lnTo>
                    <a:pt x="4534" y="85371"/>
                  </a:lnTo>
                  <a:lnTo>
                    <a:pt x="1803" y="96822"/>
                  </a:lnTo>
                  <a:lnTo>
                    <a:pt x="137" y="108613"/>
                  </a:lnTo>
                  <a:lnTo>
                    <a:pt x="0" y="119995"/>
                  </a:lnTo>
                  <a:lnTo>
                    <a:pt x="1504" y="130576"/>
                  </a:lnTo>
                  <a:lnTo>
                    <a:pt x="4464" y="140306"/>
                  </a:lnTo>
                  <a:lnTo>
                    <a:pt x="8586" y="149302"/>
                  </a:lnTo>
                  <a:lnTo>
                    <a:pt x="13587" y="157714"/>
                  </a:lnTo>
                  <a:lnTo>
                    <a:pt x="19553" y="165364"/>
                  </a:lnTo>
                  <a:lnTo>
                    <a:pt x="26913" y="171757"/>
                  </a:lnTo>
                  <a:lnTo>
                    <a:pt x="35790" y="176728"/>
                  </a:lnTo>
                  <a:lnTo>
                    <a:pt x="46022" y="180406"/>
                  </a:lnTo>
                  <a:lnTo>
                    <a:pt x="57340" y="183041"/>
                  </a:lnTo>
                  <a:lnTo>
                    <a:pt x="69468" y="184884"/>
                  </a:lnTo>
                  <a:lnTo>
                    <a:pt x="82019" y="185988"/>
                  </a:lnTo>
                  <a:lnTo>
                    <a:pt x="94510" y="186213"/>
                  </a:lnTo>
                  <a:lnTo>
                    <a:pt x="106675" y="185553"/>
                  </a:lnTo>
                  <a:lnTo>
                    <a:pt x="118198" y="184091"/>
                  </a:lnTo>
                  <a:lnTo>
                    <a:pt x="129850" y="181677"/>
                  </a:lnTo>
                  <a:lnTo>
                    <a:pt x="143768" y="176980"/>
                  </a:lnTo>
                  <a:lnTo>
                    <a:pt x="163663" y="1677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978677" y="2829853"/>
              <a:ext cx="200930" cy="139645"/>
            </a:xfrm>
            <a:custGeom>
              <a:avLst/>
              <a:gdLst/>
              <a:ahLst/>
              <a:cxnLst/>
              <a:rect l="0" t="0" r="0" b="0"/>
              <a:pathLst>
                <a:path w="200930" h="139645">
                  <a:moveTo>
                    <a:pt x="85115" y="97529"/>
                  </a:moveTo>
                  <a:lnTo>
                    <a:pt x="90983" y="91595"/>
                  </a:lnTo>
                  <a:lnTo>
                    <a:pt x="96547" y="85390"/>
                  </a:lnTo>
                  <a:lnTo>
                    <a:pt x="102333" y="78295"/>
                  </a:lnTo>
                  <a:lnTo>
                    <a:pt x="107895" y="70354"/>
                  </a:lnTo>
                  <a:lnTo>
                    <a:pt x="112280" y="61708"/>
                  </a:lnTo>
                  <a:lnTo>
                    <a:pt x="115044" y="52518"/>
                  </a:lnTo>
                  <a:lnTo>
                    <a:pt x="116070" y="43091"/>
                  </a:lnTo>
                  <a:lnTo>
                    <a:pt x="115315" y="33850"/>
                  </a:lnTo>
                  <a:lnTo>
                    <a:pt x="112942" y="25019"/>
                  </a:lnTo>
                  <a:lnTo>
                    <a:pt x="108926" y="16957"/>
                  </a:lnTo>
                  <a:lnTo>
                    <a:pt x="102964" y="10220"/>
                  </a:lnTo>
                  <a:lnTo>
                    <a:pt x="95073" y="4998"/>
                  </a:lnTo>
                  <a:lnTo>
                    <a:pt x="85692" y="1474"/>
                  </a:lnTo>
                  <a:lnTo>
                    <a:pt x="75488" y="0"/>
                  </a:lnTo>
                  <a:lnTo>
                    <a:pt x="64928" y="569"/>
                  </a:lnTo>
                  <a:lnTo>
                    <a:pt x="54416" y="3051"/>
                  </a:lnTo>
                  <a:lnTo>
                    <a:pt x="44365" y="7375"/>
                  </a:lnTo>
                  <a:lnTo>
                    <a:pt x="34948" y="13321"/>
                  </a:lnTo>
                  <a:lnTo>
                    <a:pt x="26303" y="20735"/>
                  </a:lnTo>
                  <a:lnTo>
                    <a:pt x="18635" y="29606"/>
                  </a:lnTo>
                  <a:lnTo>
                    <a:pt x="11965" y="39788"/>
                  </a:lnTo>
                  <a:lnTo>
                    <a:pt x="6484" y="50878"/>
                  </a:lnTo>
                  <a:lnTo>
                    <a:pt x="2623" y="62314"/>
                  </a:lnTo>
                  <a:lnTo>
                    <a:pt x="476" y="73739"/>
                  </a:lnTo>
                  <a:lnTo>
                    <a:pt x="0" y="84850"/>
                  </a:lnTo>
                  <a:lnTo>
                    <a:pt x="1192" y="95312"/>
                  </a:lnTo>
                  <a:lnTo>
                    <a:pt x="3887" y="105000"/>
                  </a:lnTo>
                  <a:lnTo>
                    <a:pt x="7965" y="113487"/>
                  </a:lnTo>
                  <a:lnTo>
                    <a:pt x="13444" y="119986"/>
                  </a:lnTo>
                  <a:lnTo>
                    <a:pt x="20196" y="124240"/>
                  </a:lnTo>
                  <a:lnTo>
                    <a:pt x="27829" y="126301"/>
                  </a:lnTo>
                  <a:lnTo>
                    <a:pt x="35790" y="126254"/>
                  </a:lnTo>
                  <a:lnTo>
                    <a:pt x="43735" y="124368"/>
                  </a:lnTo>
                  <a:lnTo>
                    <a:pt x="51525" y="120851"/>
                  </a:lnTo>
                  <a:lnTo>
                    <a:pt x="59136" y="115757"/>
                  </a:lnTo>
                  <a:lnTo>
                    <a:pt x="66579" y="109258"/>
                  </a:lnTo>
                  <a:lnTo>
                    <a:pt x="73561" y="101457"/>
                  </a:lnTo>
                  <a:lnTo>
                    <a:pt x="79498" y="92318"/>
                  </a:lnTo>
                  <a:lnTo>
                    <a:pt x="84174" y="81981"/>
                  </a:lnTo>
                  <a:lnTo>
                    <a:pt x="88238" y="71880"/>
                  </a:lnTo>
                  <a:lnTo>
                    <a:pt x="92767" y="65682"/>
                  </a:lnTo>
                  <a:lnTo>
                    <a:pt x="97587" y="65247"/>
                  </a:lnTo>
                  <a:lnTo>
                    <a:pt x="101989" y="68769"/>
                  </a:lnTo>
                  <a:lnTo>
                    <a:pt x="106125" y="74579"/>
                  </a:lnTo>
                  <a:lnTo>
                    <a:pt x="110481" y="81479"/>
                  </a:lnTo>
                  <a:lnTo>
                    <a:pt x="115316" y="88791"/>
                  </a:lnTo>
                  <a:lnTo>
                    <a:pt x="120668" y="96195"/>
                  </a:lnTo>
                  <a:lnTo>
                    <a:pt x="126468" y="103565"/>
                  </a:lnTo>
                  <a:lnTo>
                    <a:pt x="132632" y="110857"/>
                  </a:lnTo>
                  <a:lnTo>
                    <a:pt x="139394" y="117741"/>
                  </a:lnTo>
                  <a:lnTo>
                    <a:pt x="147295" y="123616"/>
                  </a:lnTo>
                  <a:lnTo>
                    <a:pt x="156520" y="128236"/>
                  </a:lnTo>
                  <a:lnTo>
                    <a:pt x="166348" y="131685"/>
                  </a:lnTo>
                  <a:lnTo>
                    <a:pt x="176301" y="134540"/>
                  </a:lnTo>
                  <a:lnTo>
                    <a:pt x="187255" y="137050"/>
                  </a:lnTo>
                  <a:lnTo>
                    <a:pt x="200929" y="1396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185522" y="2600999"/>
              <a:ext cx="36199" cy="400084"/>
            </a:xfrm>
            <a:custGeom>
              <a:avLst/>
              <a:gdLst/>
              <a:ahLst/>
              <a:cxnLst/>
              <a:rect l="0" t="0" r="0" b="0"/>
              <a:pathLst>
                <a:path w="36199" h="400084">
                  <a:moveTo>
                    <a:pt x="4612" y="0"/>
                  </a:moveTo>
                  <a:lnTo>
                    <a:pt x="1813" y="9002"/>
                  </a:lnTo>
                  <a:lnTo>
                    <a:pt x="311" y="19270"/>
                  </a:lnTo>
                  <a:lnTo>
                    <a:pt x="0" y="31863"/>
                  </a:lnTo>
                  <a:lnTo>
                    <a:pt x="506" y="46736"/>
                  </a:lnTo>
                  <a:lnTo>
                    <a:pt x="1326" y="63828"/>
                  </a:lnTo>
                  <a:lnTo>
                    <a:pt x="2141" y="82873"/>
                  </a:lnTo>
                  <a:lnTo>
                    <a:pt x="2825" y="103483"/>
                  </a:lnTo>
                  <a:lnTo>
                    <a:pt x="3352" y="125275"/>
                  </a:lnTo>
                  <a:lnTo>
                    <a:pt x="3742" y="147906"/>
                  </a:lnTo>
                  <a:lnTo>
                    <a:pt x="4190" y="170469"/>
                  </a:lnTo>
                  <a:lnTo>
                    <a:pt x="5030" y="191550"/>
                  </a:lnTo>
                  <a:lnTo>
                    <a:pt x="6411" y="210511"/>
                  </a:lnTo>
                  <a:lnTo>
                    <a:pt x="8153" y="227715"/>
                  </a:lnTo>
                  <a:lnTo>
                    <a:pt x="9862" y="244120"/>
                  </a:lnTo>
                  <a:lnTo>
                    <a:pt x="11311" y="260377"/>
                  </a:lnTo>
                  <a:lnTo>
                    <a:pt x="12605" y="276453"/>
                  </a:lnTo>
                  <a:lnTo>
                    <a:pt x="14079" y="291817"/>
                  </a:lnTo>
                  <a:lnTo>
                    <a:pt x="15923" y="306202"/>
                  </a:lnTo>
                  <a:lnTo>
                    <a:pt x="18162" y="319798"/>
                  </a:lnTo>
                  <a:lnTo>
                    <a:pt x="20743" y="333068"/>
                  </a:lnTo>
                  <a:lnTo>
                    <a:pt x="23590" y="346309"/>
                  </a:lnTo>
                  <a:lnTo>
                    <a:pt x="26479" y="359043"/>
                  </a:lnTo>
                  <a:lnTo>
                    <a:pt x="29337" y="371361"/>
                  </a:lnTo>
                  <a:lnTo>
                    <a:pt x="32415" y="384349"/>
                  </a:lnTo>
                  <a:lnTo>
                    <a:pt x="36198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074321" y="2727341"/>
              <a:ext cx="242156" cy="52643"/>
            </a:xfrm>
            <a:custGeom>
              <a:avLst/>
              <a:gdLst/>
              <a:ahLst/>
              <a:cxnLst/>
              <a:rect l="0" t="0" r="0" b="0"/>
              <a:pathLst>
                <a:path w="242156" h="52643">
                  <a:moveTo>
                    <a:pt x="242155" y="0"/>
                  </a:moveTo>
                  <a:lnTo>
                    <a:pt x="230487" y="2934"/>
                  </a:lnTo>
                  <a:lnTo>
                    <a:pt x="219998" y="5716"/>
                  </a:lnTo>
                  <a:lnTo>
                    <a:pt x="209687" y="8611"/>
                  </a:lnTo>
                  <a:lnTo>
                    <a:pt x="199041" y="11479"/>
                  </a:lnTo>
                  <a:lnTo>
                    <a:pt x="187400" y="13995"/>
                  </a:lnTo>
                  <a:lnTo>
                    <a:pt x="174509" y="16011"/>
                  </a:lnTo>
                  <a:lnTo>
                    <a:pt x="160602" y="17696"/>
                  </a:lnTo>
                  <a:lnTo>
                    <a:pt x="146200" y="19439"/>
                  </a:lnTo>
                  <a:lnTo>
                    <a:pt x="131661" y="21465"/>
                  </a:lnTo>
                  <a:lnTo>
                    <a:pt x="117155" y="23827"/>
                  </a:lnTo>
                  <a:lnTo>
                    <a:pt x="102736" y="26491"/>
                  </a:lnTo>
                  <a:lnTo>
                    <a:pt x="88416" y="29398"/>
                  </a:lnTo>
                  <a:lnTo>
                    <a:pt x="74342" y="32486"/>
                  </a:lnTo>
                  <a:lnTo>
                    <a:pt x="60805" y="35705"/>
                  </a:lnTo>
                  <a:lnTo>
                    <a:pt x="47932" y="39011"/>
                  </a:lnTo>
                  <a:lnTo>
                    <a:pt x="36128" y="42225"/>
                  </a:lnTo>
                  <a:lnTo>
                    <a:pt x="24999" y="45344"/>
                  </a:lnTo>
                  <a:lnTo>
                    <a:pt x="13571" y="4864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357398" y="2874740"/>
              <a:ext cx="11722" cy="126343"/>
            </a:xfrm>
            <a:custGeom>
              <a:avLst/>
              <a:gdLst/>
              <a:ahLst/>
              <a:cxnLst/>
              <a:rect l="0" t="0" r="0" b="0"/>
              <a:pathLst>
                <a:path w="11722" h="126343">
                  <a:moveTo>
                    <a:pt x="11721" y="0"/>
                  </a:moveTo>
                  <a:lnTo>
                    <a:pt x="6054" y="11735"/>
                  </a:lnTo>
                  <a:lnTo>
                    <a:pt x="2410" y="22864"/>
                  </a:lnTo>
                  <a:lnTo>
                    <a:pt x="501" y="34463"/>
                  </a:lnTo>
                  <a:lnTo>
                    <a:pt x="0" y="46624"/>
                  </a:lnTo>
                  <a:lnTo>
                    <a:pt x="619" y="59284"/>
                  </a:lnTo>
                  <a:lnTo>
                    <a:pt x="2086" y="72321"/>
                  </a:lnTo>
                  <a:lnTo>
                    <a:pt x="4017" y="85029"/>
                  </a:lnTo>
                  <a:lnTo>
                    <a:pt x="6116" y="97381"/>
                  </a:lnTo>
                  <a:lnTo>
                    <a:pt x="8560" y="110458"/>
                  </a:lnTo>
                  <a:lnTo>
                    <a:pt x="11721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369119" y="27589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467489" y="2819827"/>
              <a:ext cx="122729" cy="144994"/>
            </a:xfrm>
            <a:custGeom>
              <a:avLst/>
              <a:gdLst/>
              <a:ahLst/>
              <a:cxnLst/>
              <a:rect l="0" t="0" r="0" b="0"/>
              <a:pathLst>
                <a:path w="122729" h="144994">
                  <a:moveTo>
                    <a:pt x="6915" y="97027"/>
                  </a:moveTo>
                  <a:lnTo>
                    <a:pt x="9849" y="108762"/>
                  </a:lnTo>
                  <a:lnTo>
                    <a:pt x="12631" y="119891"/>
                  </a:lnTo>
                  <a:lnTo>
                    <a:pt x="15491" y="131421"/>
                  </a:lnTo>
                  <a:lnTo>
                    <a:pt x="17095" y="141017"/>
                  </a:lnTo>
                  <a:lnTo>
                    <a:pt x="16116" y="144993"/>
                  </a:lnTo>
                  <a:lnTo>
                    <a:pt x="13651" y="143312"/>
                  </a:lnTo>
                  <a:lnTo>
                    <a:pt x="10531" y="137445"/>
                  </a:lnTo>
                  <a:lnTo>
                    <a:pt x="7302" y="128596"/>
                  </a:lnTo>
                  <a:lnTo>
                    <a:pt x="4440" y="117428"/>
                  </a:lnTo>
                  <a:lnTo>
                    <a:pt x="2153" y="104460"/>
                  </a:lnTo>
                  <a:lnTo>
                    <a:pt x="601" y="90470"/>
                  </a:lnTo>
                  <a:lnTo>
                    <a:pt x="0" y="76442"/>
                  </a:lnTo>
                  <a:lnTo>
                    <a:pt x="376" y="62929"/>
                  </a:lnTo>
                  <a:lnTo>
                    <a:pt x="1762" y="50241"/>
                  </a:lnTo>
                  <a:lnTo>
                    <a:pt x="4287" y="38635"/>
                  </a:lnTo>
                  <a:lnTo>
                    <a:pt x="7920" y="28134"/>
                  </a:lnTo>
                  <a:lnTo>
                    <a:pt x="12816" y="18911"/>
                  </a:lnTo>
                  <a:lnTo>
                    <a:pt x="19383" y="11378"/>
                  </a:lnTo>
                  <a:lnTo>
                    <a:pt x="27683" y="5613"/>
                  </a:lnTo>
                  <a:lnTo>
                    <a:pt x="37171" y="1722"/>
                  </a:lnTo>
                  <a:lnTo>
                    <a:pt x="46917" y="0"/>
                  </a:lnTo>
                  <a:lnTo>
                    <a:pt x="56351" y="403"/>
                  </a:lnTo>
                  <a:lnTo>
                    <a:pt x="65123" y="2773"/>
                  </a:lnTo>
                  <a:lnTo>
                    <a:pt x="72934" y="7023"/>
                  </a:lnTo>
                  <a:lnTo>
                    <a:pt x="79739" y="12915"/>
                  </a:lnTo>
                  <a:lnTo>
                    <a:pt x="85664" y="20123"/>
                  </a:lnTo>
                  <a:lnTo>
                    <a:pt x="90892" y="28322"/>
                  </a:lnTo>
                  <a:lnTo>
                    <a:pt x="95602" y="37241"/>
                  </a:lnTo>
                  <a:lnTo>
                    <a:pt x="99939" y="46668"/>
                  </a:lnTo>
                  <a:lnTo>
                    <a:pt x="104013" y="56449"/>
                  </a:lnTo>
                  <a:lnTo>
                    <a:pt x="107901" y="66472"/>
                  </a:lnTo>
                  <a:lnTo>
                    <a:pt x="111509" y="76783"/>
                  </a:lnTo>
                  <a:lnTo>
                    <a:pt x="114936" y="88897"/>
                  </a:lnTo>
                  <a:lnTo>
                    <a:pt x="118485" y="107228"/>
                  </a:lnTo>
                  <a:lnTo>
                    <a:pt x="122728" y="1391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629052" y="2790868"/>
              <a:ext cx="203322" cy="441441"/>
            </a:xfrm>
            <a:custGeom>
              <a:avLst/>
              <a:gdLst/>
              <a:ahLst/>
              <a:cxnLst/>
              <a:rect l="0" t="0" r="0" b="0"/>
              <a:pathLst>
                <a:path w="203322" h="441441">
                  <a:moveTo>
                    <a:pt x="45393" y="147043"/>
                  </a:moveTo>
                  <a:lnTo>
                    <a:pt x="54128" y="141176"/>
                  </a:lnTo>
                  <a:lnTo>
                    <a:pt x="61835" y="135611"/>
                  </a:lnTo>
                  <a:lnTo>
                    <a:pt x="69236" y="129807"/>
                  </a:lnTo>
                  <a:lnTo>
                    <a:pt x="76497" y="123554"/>
                  </a:lnTo>
                  <a:lnTo>
                    <a:pt x="83676" y="116576"/>
                  </a:lnTo>
                  <a:lnTo>
                    <a:pt x="90793" y="108790"/>
                  </a:lnTo>
                  <a:lnTo>
                    <a:pt x="97537" y="100116"/>
                  </a:lnTo>
                  <a:lnTo>
                    <a:pt x="103307" y="90388"/>
                  </a:lnTo>
                  <a:lnTo>
                    <a:pt x="107842" y="79626"/>
                  </a:lnTo>
                  <a:lnTo>
                    <a:pt x="110886" y="68145"/>
                  </a:lnTo>
                  <a:lnTo>
                    <a:pt x="112030" y="56447"/>
                  </a:lnTo>
                  <a:lnTo>
                    <a:pt x="111235" y="44851"/>
                  </a:lnTo>
                  <a:lnTo>
                    <a:pt x="108600" y="33795"/>
                  </a:lnTo>
                  <a:lnTo>
                    <a:pt x="104173" y="23903"/>
                  </a:lnTo>
                  <a:lnTo>
                    <a:pt x="98161" y="15410"/>
                  </a:lnTo>
                  <a:lnTo>
                    <a:pt x="90873" y="8540"/>
                  </a:lnTo>
                  <a:lnTo>
                    <a:pt x="82620" y="3667"/>
                  </a:lnTo>
                  <a:lnTo>
                    <a:pt x="73670" y="804"/>
                  </a:lnTo>
                  <a:lnTo>
                    <a:pt x="64391" y="0"/>
                  </a:lnTo>
                  <a:lnTo>
                    <a:pt x="55244" y="1495"/>
                  </a:lnTo>
                  <a:lnTo>
                    <a:pt x="46463" y="5203"/>
                  </a:lnTo>
                  <a:lnTo>
                    <a:pt x="38093" y="10775"/>
                  </a:lnTo>
                  <a:lnTo>
                    <a:pt x="30085" y="17794"/>
                  </a:lnTo>
                  <a:lnTo>
                    <a:pt x="22372" y="25890"/>
                  </a:lnTo>
                  <a:lnTo>
                    <a:pt x="15207" y="35087"/>
                  </a:lnTo>
                  <a:lnTo>
                    <a:pt x="9147" y="45768"/>
                  </a:lnTo>
                  <a:lnTo>
                    <a:pt x="4413" y="58020"/>
                  </a:lnTo>
                  <a:lnTo>
                    <a:pt x="1234" y="71331"/>
                  </a:lnTo>
                  <a:lnTo>
                    <a:pt x="0" y="84805"/>
                  </a:lnTo>
                  <a:lnTo>
                    <a:pt x="728" y="97899"/>
                  </a:lnTo>
                  <a:lnTo>
                    <a:pt x="3150" y="110283"/>
                  </a:lnTo>
                  <a:lnTo>
                    <a:pt x="6901" y="121673"/>
                  </a:lnTo>
                  <a:lnTo>
                    <a:pt x="11645" y="132020"/>
                  </a:lnTo>
                  <a:lnTo>
                    <a:pt x="17268" y="140967"/>
                  </a:lnTo>
                  <a:lnTo>
                    <a:pt x="23865" y="147782"/>
                  </a:lnTo>
                  <a:lnTo>
                    <a:pt x="31407" y="152251"/>
                  </a:lnTo>
                  <a:lnTo>
                    <a:pt x="39588" y="154458"/>
                  </a:lnTo>
                  <a:lnTo>
                    <a:pt x="47926" y="154510"/>
                  </a:lnTo>
                  <a:lnTo>
                    <a:pt x="56123" y="152690"/>
                  </a:lnTo>
                  <a:lnTo>
                    <a:pt x="63914" y="149217"/>
                  </a:lnTo>
                  <a:lnTo>
                    <a:pt x="70993" y="144154"/>
                  </a:lnTo>
                  <a:lnTo>
                    <a:pt x="77270" y="137679"/>
                  </a:lnTo>
                  <a:lnTo>
                    <a:pt x="82824" y="130063"/>
                  </a:lnTo>
                  <a:lnTo>
                    <a:pt x="87797" y="121582"/>
                  </a:lnTo>
                  <a:lnTo>
                    <a:pt x="92346" y="112516"/>
                  </a:lnTo>
                  <a:lnTo>
                    <a:pt x="97082" y="104653"/>
                  </a:lnTo>
                  <a:lnTo>
                    <a:pt x="102203" y="100872"/>
                  </a:lnTo>
                  <a:lnTo>
                    <a:pt x="106750" y="101834"/>
                  </a:lnTo>
                  <a:lnTo>
                    <a:pt x="110336" y="106711"/>
                  </a:lnTo>
                  <a:lnTo>
                    <a:pt x="112992" y="114456"/>
                  </a:lnTo>
                  <a:lnTo>
                    <a:pt x="114724" y="124047"/>
                  </a:lnTo>
                  <a:lnTo>
                    <a:pt x="115410" y="134550"/>
                  </a:lnTo>
                  <a:lnTo>
                    <a:pt x="115083" y="145406"/>
                  </a:lnTo>
                  <a:lnTo>
                    <a:pt x="114060" y="156833"/>
                  </a:lnTo>
                  <a:lnTo>
                    <a:pt x="112840" y="169645"/>
                  </a:lnTo>
                  <a:lnTo>
                    <a:pt x="111731" y="184189"/>
                  </a:lnTo>
                  <a:lnTo>
                    <a:pt x="111005" y="199876"/>
                  </a:lnTo>
                  <a:lnTo>
                    <a:pt x="110976" y="215493"/>
                  </a:lnTo>
                  <a:lnTo>
                    <a:pt x="111734" y="230340"/>
                  </a:lnTo>
                  <a:lnTo>
                    <a:pt x="113040" y="244563"/>
                  </a:lnTo>
                  <a:lnTo>
                    <a:pt x="114448" y="258859"/>
                  </a:lnTo>
                  <a:lnTo>
                    <a:pt x="115686" y="273661"/>
                  </a:lnTo>
                  <a:lnTo>
                    <a:pt x="116667" y="289077"/>
                  </a:lnTo>
                  <a:lnTo>
                    <a:pt x="117399" y="305053"/>
                  </a:lnTo>
                  <a:lnTo>
                    <a:pt x="117926" y="321472"/>
                  </a:lnTo>
                  <a:lnTo>
                    <a:pt x="118296" y="338060"/>
                  </a:lnTo>
                  <a:lnTo>
                    <a:pt x="118552" y="354417"/>
                  </a:lnTo>
                  <a:lnTo>
                    <a:pt x="118723" y="370335"/>
                  </a:lnTo>
                  <a:lnTo>
                    <a:pt x="118670" y="385633"/>
                  </a:lnTo>
                  <a:lnTo>
                    <a:pt x="118102" y="400066"/>
                  </a:lnTo>
                  <a:lnTo>
                    <a:pt x="116894" y="413566"/>
                  </a:lnTo>
                  <a:lnTo>
                    <a:pt x="114760" y="425429"/>
                  </a:lnTo>
                  <a:lnTo>
                    <a:pt x="111191" y="434283"/>
                  </a:lnTo>
                  <a:lnTo>
                    <a:pt x="106054" y="439630"/>
                  </a:lnTo>
                  <a:lnTo>
                    <a:pt x="99842" y="441440"/>
                  </a:lnTo>
                  <a:lnTo>
                    <a:pt x="93448" y="439704"/>
                  </a:lnTo>
                  <a:lnTo>
                    <a:pt x="87413" y="434801"/>
                  </a:lnTo>
                  <a:lnTo>
                    <a:pt x="81907" y="427495"/>
                  </a:lnTo>
                  <a:lnTo>
                    <a:pt x="76910" y="418715"/>
                  </a:lnTo>
                  <a:lnTo>
                    <a:pt x="72339" y="409111"/>
                  </a:lnTo>
                  <a:lnTo>
                    <a:pt x="68422" y="398738"/>
                  </a:lnTo>
                  <a:lnTo>
                    <a:pt x="65689" y="387185"/>
                  </a:lnTo>
                  <a:lnTo>
                    <a:pt x="64334" y="374310"/>
                  </a:lnTo>
                  <a:lnTo>
                    <a:pt x="64406" y="360562"/>
                  </a:lnTo>
                  <a:lnTo>
                    <a:pt x="65975" y="346786"/>
                  </a:lnTo>
                  <a:lnTo>
                    <a:pt x="68920" y="333485"/>
                  </a:lnTo>
                  <a:lnTo>
                    <a:pt x="72998" y="320962"/>
                  </a:lnTo>
                  <a:lnTo>
                    <a:pt x="77944" y="309476"/>
                  </a:lnTo>
                  <a:lnTo>
                    <a:pt x="83535" y="299052"/>
                  </a:lnTo>
                  <a:lnTo>
                    <a:pt x="89914" y="289543"/>
                  </a:lnTo>
                  <a:lnTo>
                    <a:pt x="97559" y="280755"/>
                  </a:lnTo>
                  <a:lnTo>
                    <a:pt x="106626" y="272507"/>
                  </a:lnTo>
                  <a:lnTo>
                    <a:pt x="116817" y="264811"/>
                  </a:lnTo>
                  <a:lnTo>
                    <a:pt x="127575" y="257861"/>
                  </a:lnTo>
                  <a:lnTo>
                    <a:pt x="138510" y="251702"/>
                  </a:lnTo>
                  <a:lnTo>
                    <a:pt x="149371" y="246198"/>
                  </a:lnTo>
                  <a:lnTo>
                    <a:pt x="161235" y="240467"/>
                  </a:lnTo>
                  <a:lnTo>
                    <a:pt x="177373" y="232884"/>
                  </a:lnTo>
                  <a:lnTo>
                    <a:pt x="203321" y="2207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089673" y="2779983"/>
              <a:ext cx="145014" cy="178780"/>
            </a:xfrm>
            <a:custGeom>
              <a:avLst/>
              <a:gdLst/>
              <a:ahLst/>
              <a:cxnLst/>
              <a:rect l="0" t="0" r="0" b="0"/>
              <a:pathLst>
                <a:path w="145014" h="178780">
                  <a:moveTo>
                    <a:pt x="100669" y="0"/>
                  </a:moveTo>
                  <a:lnTo>
                    <a:pt x="89068" y="135"/>
                  </a:lnTo>
                  <a:lnTo>
                    <a:pt x="79220" y="1415"/>
                  </a:lnTo>
                  <a:lnTo>
                    <a:pt x="70214" y="4008"/>
                  </a:lnTo>
                  <a:lnTo>
                    <a:pt x="61773" y="7728"/>
                  </a:lnTo>
                  <a:lnTo>
                    <a:pt x="53745" y="12360"/>
                  </a:lnTo>
                  <a:lnTo>
                    <a:pt x="46027" y="17698"/>
                  </a:lnTo>
                  <a:lnTo>
                    <a:pt x="38695" y="23718"/>
                  </a:lnTo>
                  <a:lnTo>
                    <a:pt x="31993" y="30581"/>
                  </a:lnTo>
                  <a:lnTo>
                    <a:pt x="26002" y="38305"/>
                  </a:lnTo>
                  <a:lnTo>
                    <a:pt x="20656" y="46778"/>
                  </a:lnTo>
                  <a:lnTo>
                    <a:pt x="15831" y="55843"/>
                  </a:lnTo>
                  <a:lnTo>
                    <a:pt x="11404" y="65355"/>
                  </a:lnTo>
                  <a:lnTo>
                    <a:pt x="7430" y="75352"/>
                  </a:lnTo>
                  <a:lnTo>
                    <a:pt x="4133" y="86048"/>
                  </a:lnTo>
                  <a:lnTo>
                    <a:pt x="1590" y="97500"/>
                  </a:lnTo>
                  <a:lnTo>
                    <a:pt x="51" y="109460"/>
                  </a:lnTo>
                  <a:lnTo>
                    <a:pt x="0" y="121489"/>
                  </a:lnTo>
                  <a:lnTo>
                    <a:pt x="1567" y="133312"/>
                  </a:lnTo>
                  <a:lnTo>
                    <a:pt x="4740" y="144521"/>
                  </a:lnTo>
                  <a:lnTo>
                    <a:pt x="9536" y="154516"/>
                  </a:lnTo>
                  <a:lnTo>
                    <a:pt x="15798" y="163078"/>
                  </a:lnTo>
                  <a:lnTo>
                    <a:pt x="23256" y="169994"/>
                  </a:lnTo>
                  <a:lnTo>
                    <a:pt x="31624" y="174900"/>
                  </a:lnTo>
                  <a:lnTo>
                    <a:pt x="40656" y="177787"/>
                  </a:lnTo>
                  <a:lnTo>
                    <a:pt x="50159" y="178779"/>
                  </a:lnTo>
                  <a:lnTo>
                    <a:pt x="59990" y="177941"/>
                  </a:lnTo>
                  <a:lnTo>
                    <a:pt x="70042" y="175492"/>
                  </a:lnTo>
                  <a:lnTo>
                    <a:pt x="80080" y="171750"/>
                  </a:lnTo>
                  <a:lnTo>
                    <a:pt x="89746" y="167030"/>
                  </a:lnTo>
                  <a:lnTo>
                    <a:pt x="98874" y="161597"/>
                  </a:lnTo>
                  <a:lnTo>
                    <a:pt x="107308" y="155493"/>
                  </a:lnTo>
                  <a:lnTo>
                    <a:pt x="114828" y="148565"/>
                  </a:lnTo>
                  <a:lnTo>
                    <a:pt x="121404" y="140792"/>
                  </a:lnTo>
                  <a:lnTo>
                    <a:pt x="127160" y="132284"/>
                  </a:lnTo>
                  <a:lnTo>
                    <a:pt x="132268" y="123194"/>
                  </a:lnTo>
                  <a:lnTo>
                    <a:pt x="136886" y="113666"/>
                  </a:lnTo>
                  <a:lnTo>
                    <a:pt x="140818" y="103657"/>
                  </a:lnTo>
                  <a:lnTo>
                    <a:pt x="143556" y="92953"/>
                  </a:lnTo>
                  <a:lnTo>
                    <a:pt x="144915" y="81497"/>
                  </a:lnTo>
                  <a:lnTo>
                    <a:pt x="145013" y="69532"/>
                  </a:lnTo>
                  <a:lnTo>
                    <a:pt x="144091" y="57501"/>
                  </a:lnTo>
                  <a:lnTo>
                    <a:pt x="142388" y="45677"/>
                  </a:lnTo>
                  <a:lnTo>
                    <a:pt x="139788" y="34467"/>
                  </a:lnTo>
                  <a:lnTo>
                    <a:pt x="135841" y="24471"/>
                  </a:lnTo>
                  <a:lnTo>
                    <a:pt x="130417" y="15909"/>
                  </a:lnTo>
                  <a:lnTo>
                    <a:pt x="123939" y="9000"/>
                  </a:lnTo>
                  <a:lnTo>
                    <a:pt x="116468" y="3572"/>
                  </a:lnTo>
                  <a:lnTo>
                    <a:pt x="106229" y="266"/>
                  </a:lnTo>
                  <a:lnTo>
                    <a:pt x="901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275800" y="2801041"/>
              <a:ext cx="121276" cy="167931"/>
            </a:xfrm>
            <a:custGeom>
              <a:avLst/>
              <a:gdLst/>
              <a:ahLst/>
              <a:cxnLst/>
              <a:rect l="0" t="0" r="0" b="0"/>
              <a:pathLst>
                <a:path w="121276" h="167931">
                  <a:moveTo>
                    <a:pt x="9298" y="10528"/>
                  </a:moveTo>
                  <a:lnTo>
                    <a:pt x="6432" y="19463"/>
                  </a:lnTo>
                  <a:lnTo>
                    <a:pt x="4290" y="29090"/>
                  </a:lnTo>
                  <a:lnTo>
                    <a:pt x="2686" y="40378"/>
                  </a:lnTo>
                  <a:lnTo>
                    <a:pt x="1506" y="53045"/>
                  </a:lnTo>
                  <a:lnTo>
                    <a:pt x="657" y="66525"/>
                  </a:lnTo>
                  <a:lnTo>
                    <a:pt x="69" y="80392"/>
                  </a:lnTo>
                  <a:lnTo>
                    <a:pt x="0" y="94255"/>
                  </a:lnTo>
                  <a:lnTo>
                    <a:pt x="1012" y="107698"/>
                  </a:lnTo>
                  <a:lnTo>
                    <a:pt x="3330" y="120537"/>
                  </a:lnTo>
                  <a:lnTo>
                    <a:pt x="7023" y="132460"/>
                  </a:lnTo>
                  <a:lnTo>
                    <a:pt x="12176" y="142949"/>
                  </a:lnTo>
                  <a:lnTo>
                    <a:pt x="18682" y="151847"/>
                  </a:lnTo>
                  <a:lnTo>
                    <a:pt x="26305" y="158994"/>
                  </a:lnTo>
                  <a:lnTo>
                    <a:pt x="34784" y="164054"/>
                  </a:lnTo>
                  <a:lnTo>
                    <a:pt x="43886" y="167041"/>
                  </a:lnTo>
                  <a:lnTo>
                    <a:pt x="53266" y="167930"/>
                  </a:lnTo>
                  <a:lnTo>
                    <a:pt x="62482" y="166491"/>
                  </a:lnTo>
                  <a:lnTo>
                    <a:pt x="71304" y="162821"/>
                  </a:lnTo>
                  <a:lnTo>
                    <a:pt x="79531" y="157274"/>
                  </a:lnTo>
                  <a:lnTo>
                    <a:pt x="86912" y="150272"/>
                  </a:lnTo>
                  <a:lnTo>
                    <a:pt x="93395" y="142196"/>
                  </a:lnTo>
                  <a:lnTo>
                    <a:pt x="99088" y="133353"/>
                  </a:lnTo>
                  <a:lnTo>
                    <a:pt x="104155" y="123973"/>
                  </a:lnTo>
                  <a:lnTo>
                    <a:pt x="108747" y="114217"/>
                  </a:lnTo>
                  <a:lnTo>
                    <a:pt x="112834" y="104041"/>
                  </a:lnTo>
                  <a:lnTo>
                    <a:pt x="116207" y="93217"/>
                  </a:lnTo>
                  <a:lnTo>
                    <a:pt x="118806" y="81676"/>
                  </a:lnTo>
                  <a:lnTo>
                    <a:pt x="120552" y="69653"/>
                  </a:lnTo>
                  <a:lnTo>
                    <a:pt x="121275" y="57582"/>
                  </a:lnTo>
                  <a:lnTo>
                    <a:pt x="120985" y="45736"/>
                  </a:lnTo>
                  <a:lnTo>
                    <a:pt x="119988" y="34641"/>
                  </a:lnTo>
                  <a:lnTo>
                    <a:pt x="118686" y="24075"/>
                  </a:lnTo>
                  <a:lnTo>
                    <a:pt x="116969" y="13113"/>
                  </a:lnTo>
                  <a:lnTo>
                    <a:pt x="11458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453554" y="2779983"/>
              <a:ext cx="126343" cy="178237"/>
            </a:xfrm>
            <a:custGeom>
              <a:avLst/>
              <a:gdLst/>
              <a:ahLst/>
              <a:cxnLst/>
              <a:rect l="0" t="0" r="0" b="0"/>
              <a:pathLst>
                <a:path w="126343" h="178237">
                  <a:moveTo>
                    <a:pt x="0" y="73700"/>
                  </a:moveTo>
                  <a:lnTo>
                    <a:pt x="3001" y="85368"/>
                  </a:lnTo>
                  <a:lnTo>
                    <a:pt x="6423" y="95857"/>
                  </a:lnTo>
                  <a:lnTo>
                    <a:pt x="10615" y="106159"/>
                  </a:lnTo>
                  <a:lnTo>
                    <a:pt x="15342" y="116460"/>
                  </a:lnTo>
                  <a:lnTo>
                    <a:pt x="20175" y="126803"/>
                  </a:lnTo>
                  <a:lnTo>
                    <a:pt x="24852" y="137193"/>
                  </a:lnTo>
                  <a:lnTo>
                    <a:pt x="29289" y="147621"/>
                  </a:lnTo>
                  <a:lnTo>
                    <a:pt x="33490" y="158079"/>
                  </a:lnTo>
                  <a:lnTo>
                    <a:pt x="37475" y="168486"/>
                  </a:lnTo>
                  <a:lnTo>
                    <a:pt x="40449" y="176245"/>
                  </a:lnTo>
                  <a:lnTo>
                    <a:pt x="41412" y="178236"/>
                  </a:lnTo>
                  <a:lnTo>
                    <a:pt x="40738" y="175640"/>
                  </a:lnTo>
                  <a:lnTo>
                    <a:pt x="39000" y="170091"/>
                  </a:lnTo>
                  <a:lnTo>
                    <a:pt x="36602" y="162708"/>
                  </a:lnTo>
                  <a:lnTo>
                    <a:pt x="33797" y="154186"/>
                  </a:lnTo>
                  <a:lnTo>
                    <a:pt x="30739" y="144950"/>
                  </a:lnTo>
                  <a:lnTo>
                    <a:pt x="27520" y="135260"/>
                  </a:lnTo>
                  <a:lnTo>
                    <a:pt x="24210" y="125279"/>
                  </a:lnTo>
                  <a:lnTo>
                    <a:pt x="21170" y="115111"/>
                  </a:lnTo>
                  <a:lnTo>
                    <a:pt x="19039" y="104819"/>
                  </a:lnTo>
                  <a:lnTo>
                    <a:pt x="18090" y="94448"/>
                  </a:lnTo>
                  <a:lnTo>
                    <a:pt x="18268" y="84023"/>
                  </a:lnTo>
                  <a:lnTo>
                    <a:pt x="19374" y="73563"/>
                  </a:lnTo>
                  <a:lnTo>
                    <a:pt x="21206" y="63085"/>
                  </a:lnTo>
                  <a:lnTo>
                    <a:pt x="24062" y="52760"/>
                  </a:lnTo>
                  <a:lnTo>
                    <a:pt x="28713" y="42900"/>
                  </a:lnTo>
                  <a:lnTo>
                    <a:pt x="35437" y="33647"/>
                  </a:lnTo>
                  <a:lnTo>
                    <a:pt x="44054" y="25299"/>
                  </a:lnTo>
                  <a:lnTo>
                    <a:pt x="54203" y="18370"/>
                  </a:lnTo>
                  <a:lnTo>
                    <a:pt x="65500" y="13008"/>
                  </a:lnTo>
                  <a:lnTo>
                    <a:pt x="77208" y="9043"/>
                  </a:lnTo>
                  <a:lnTo>
                    <a:pt x="89511" y="5778"/>
                  </a:lnTo>
                  <a:lnTo>
                    <a:pt x="104601" y="292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857006" y="2758926"/>
              <a:ext cx="122974" cy="188261"/>
            </a:xfrm>
            <a:custGeom>
              <a:avLst/>
              <a:gdLst/>
              <a:ahLst/>
              <a:cxnLst/>
              <a:rect l="0" t="0" r="0" b="0"/>
              <a:pathLst>
                <a:path w="122974" h="188261">
                  <a:moveTo>
                    <a:pt x="7159" y="73700"/>
                  </a:moveTo>
                  <a:lnTo>
                    <a:pt x="7159" y="85435"/>
                  </a:lnTo>
                  <a:lnTo>
                    <a:pt x="7160" y="96564"/>
                  </a:lnTo>
                  <a:lnTo>
                    <a:pt x="7164" y="108158"/>
                  </a:lnTo>
                  <a:lnTo>
                    <a:pt x="7337" y="120146"/>
                  </a:lnTo>
                  <a:lnTo>
                    <a:pt x="7985" y="132158"/>
                  </a:lnTo>
                  <a:lnTo>
                    <a:pt x="9238" y="143961"/>
                  </a:lnTo>
                  <a:lnTo>
                    <a:pt x="11064" y="155487"/>
                  </a:lnTo>
                  <a:lnTo>
                    <a:pt x="13361" y="166756"/>
                  </a:lnTo>
                  <a:lnTo>
                    <a:pt x="15991" y="177742"/>
                  </a:lnTo>
                  <a:lnTo>
                    <a:pt x="17958" y="185936"/>
                  </a:lnTo>
                  <a:lnTo>
                    <a:pt x="18150" y="188260"/>
                  </a:lnTo>
                  <a:lnTo>
                    <a:pt x="16982" y="185873"/>
                  </a:lnTo>
                  <a:lnTo>
                    <a:pt x="14957" y="180275"/>
                  </a:lnTo>
                  <a:lnTo>
                    <a:pt x="12398" y="172314"/>
                  </a:lnTo>
                  <a:lnTo>
                    <a:pt x="9506" y="162579"/>
                  </a:lnTo>
                  <a:lnTo>
                    <a:pt x="6568" y="151540"/>
                  </a:lnTo>
                  <a:lnTo>
                    <a:pt x="3968" y="139567"/>
                  </a:lnTo>
                  <a:lnTo>
                    <a:pt x="1888" y="126938"/>
                  </a:lnTo>
                  <a:lnTo>
                    <a:pt x="490" y="113855"/>
                  </a:lnTo>
                  <a:lnTo>
                    <a:pt x="0" y="100463"/>
                  </a:lnTo>
                  <a:lnTo>
                    <a:pt x="459" y="86872"/>
                  </a:lnTo>
                  <a:lnTo>
                    <a:pt x="2071" y="73644"/>
                  </a:lnTo>
                  <a:lnTo>
                    <a:pt x="5282" y="61746"/>
                  </a:lnTo>
                  <a:lnTo>
                    <a:pt x="10183" y="51594"/>
                  </a:lnTo>
                  <a:lnTo>
                    <a:pt x="16576" y="42947"/>
                  </a:lnTo>
                  <a:lnTo>
                    <a:pt x="24155" y="35208"/>
                  </a:lnTo>
                  <a:lnTo>
                    <a:pt x="32625" y="27933"/>
                  </a:lnTo>
                  <a:lnTo>
                    <a:pt x="41905" y="21196"/>
                  </a:lnTo>
                  <a:lnTo>
                    <a:pt x="52110" y="15489"/>
                  </a:lnTo>
                  <a:lnTo>
                    <a:pt x="63219" y="11015"/>
                  </a:lnTo>
                  <a:lnTo>
                    <a:pt x="74683" y="7680"/>
                  </a:lnTo>
                  <a:lnTo>
                    <a:pt x="86737" y="4922"/>
                  </a:lnTo>
                  <a:lnTo>
                    <a:pt x="101558" y="2501"/>
                  </a:lnTo>
                  <a:lnTo>
                    <a:pt x="12297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985351" y="2811569"/>
              <a:ext cx="148026" cy="168253"/>
            </a:xfrm>
            <a:custGeom>
              <a:avLst/>
              <a:gdLst/>
              <a:ahLst/>
              <a:cxnLst/>
              <a:rect l="0" t="0" r="0" b="0"/>
              <a:pathLst>
                <a:path w="148026" h="168253">
                  <a:moveTo>
                    <a:pt x="89384" y="0"/>
                  </a:moveTo>
                  <a:lnTo>
                    <a:pt x="80583" y="3001"/>
                  </a:lnTo>
                  <a:lnTo>
                    <a:pt x="72237" y="6423"/>
                  </a:lnTo>
                  <a:lnTo>
                    <a:pt x="63542" y="10624"/>
                  </a:lnTo>
                  <a:lnTo>
                    <a:pt x="54594" y="15697"/>
                  </a:lnTo>
                  <a:lnTo>
                    <a:pt x="45747" y="21827"/>
                  </a:lnTo>
                  <a:lnTo>
                    <a:pt x="37213" y="29010"/>
                  </a:lnTo>
                  <a:lnTo>
                    <a:pt x="29197" y="37097"/>
                  </a:lnTo>
                  <a:lnTo>
                    <a:pt x="21969" y="45892"/>
                  </a:lnTo>
                  <a:lnTo>
                    <a:pt x="15596" y="55217"/>
                  </a:lnTo>
                  <a:lnTo>
                    <a:pt x="10149" y="65087"/>
                  </a:lnTo>
                  <a:lnTo>
                    <a:pt x="5780" y="75697"/>
                  </a:lnTo>
                  <a:lnTo>
                    <a:pt x="2478" y="87089"/>
                  </a:lnTo>
                  <a:lnTo>
                    <a:pt x="413" y="99011"/>
                  </a:lnTo>
                  <a:lnTo>
                    <a:pt x="0" y="111014"/>
                  </a:lnTo>
                  <a:lnTo>
                    <a:pt x="1320" y="122819"/>
                  </a:lnTo>
                  <a:lnTo>
                    <a:pt x="4325" y="134016"/>
                  </a:lnTo>
                  <a:lnTo>
                    <a:pt x="9008" y="144003"/>
                  </a:lnTo>
                  <a:lnTo>
                    <a:pt x="15205" y="152559"/>
                  </a:lnTo>
                  <a:lnTo>
                    <a:pt x="22957" y="159472"/>
                  </a:lnTo>
                  <a:lnTo>
                    <a:pt x="32588" y="164375"/>
                  </a:lnTo>
                  <a:lnTo>
                    <a:pt x="44090" y="167261"/>
                  </a:lnTo>
                  <a:lnTo>
                    <a:pt x="56710" y="168252"/>
                  </a:lnTo>
                  <a:lnTo>
                    <a:pt x="69179" y="167413"/>
                  </a:lnTo>
                  <a:lnTo>
                    <a:pt x="80782" y="164964"/>
                  </a:lnTo>
                  <a:lnTo>
                    <a:pt x="91348" y="161221"/>
                  </a:lnTo>
                  <a:lnTo>
                    <a:pt x="100979" y="156502"/>
                  </a:lnTo>
                  <a:lnTo>
                    <a:pt x="109858" y="151068"/>
                  </a:lnTo>
                  <a:lnTo>
                    <a:pt x="118008" y="144964"/>
                  </a:lnTo>
                  <a:lnTo>
                    <a:pt x="125278" y="138036"/>
                  </a:lnTo>
                  <a:lnTo>
                    <a:pt x="131653" y="130259"/>
                  </a:lnTo>
                  <a:lnTo>
                    <a:pt x="137091" y="121578"/>
                  </a:lnTo>
                  <a:lnTo>
                    <a:pt x="141446" y="111840"/>
                  </a:lnTo>
                  <a:lnTo>
                    <a:pt x="144740" y="101063"/>
                  </a:lnTo>
                  <a:lnTo>
                    <a:pt x="146970" y="89401"/>
                  </a:lnTo>
                  <a:lnTo>
                    <a:pt x="148025" y="77049"/>
                  </a:lnTo>
                  <a:lnTo>
                    <a:pt x="147949" y="64199"/>
                  </a:lnTo>
                  <a:lnTo>
                    <a:pt x="146593" y="51487"/>
                  </a:lnTo>
                  <a:lnTo>
                    <a:pt x="143556" y="39945"/>
                  </a:lnTo>
                  <a:lnTo>
                    <a:pt x="138742" y="30051"/>
                  </a:lnTo>
                  <a:lnTo>
                    <a:pt x="132441" y="21451"/>
                  </a:lnTo>
                  <a:lnTo>
                    <a:pt x="123585" y="14672"/>
                  </a:lnTo>
                  <a:lnTo>
                    <a:pt x="110441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193728" y="2835769"/>
              <a:ext cx="175806" cy="154785"/>
            </a:xfrm>
            <a:custGeom>
              <a:avLst/>
              <a:gdLst/>
              <a:ahLst/>
              <a:cxnLst/>
              <a:rect l="0" t="0" r="0" b="0"/>
              <a:pathLst>
                <a:path w="175806" h="154785">
                  <a:moveTo>
                    <a:pt x="102106" y="102142"/>
                  </a:moveTo>
                  <a:lnTo>
                    <a:pt x="104906" y="93274"/>
                  </a:lnTo>
                  <a:lnTo>
                    <a:pt x="106407" y="84287"/>
                  </a:lnTo>
                  <a:lnTo>
                    <a:pt x="106709" y="74296"/>
                  </a:lnTo>
                  <a:lnTo>
                    <a:pt x="105857" y="63488"/>
                  </a:lnTo>
                  <a:lnTo>
                    <a:pt x="103741" y="52325"/>
                  </a:lnTo>
                  <a:lnTo>
                    <a:pt x="100415" y="41129"/>
                  </a:lnTo>
                  <a:lnTo>
                    <a:pt x="95907" y="30363"/>
                  </a:lnTo>
                  <a:lnTo>
                    <a:pt x="90139" y="20675"/>
                  </a:lnTo>
                  <a:lnTo>
                    <a:pt x="83188" y="12329"/>
                  </a:lnTo>
                  <a:lnTo>
                    <a:pt x="75251" y="5729"/>
                  </a:lnTo>
                  <a:lnTo>
                    <a:pt x="66554" y="1569"/>
                  </a:lnTo>
                  <a:lnTo>
                    <a:pt x="57302" y="0"/>
                  </a:lnTo>
                  <a:lnTo>
                    <a:pt x="47820" y="878"/>
                  </a:lnTo>
                  <a:lnTo>
                    <a:pt x="38535" y="4042"/>
                  </a:lnTo>
                  <a:lnTo>
                    <a:pt x="29672" y="9171"/>
                  </a:lnTo>
                  <a:lnTo>
                    <a:pt x="21585" y="16018"/>
                  </a:lnTo>
                  <a:lnTo>
                    <a:pt x="14833" y="24500"/>
                  </a:lnTo>
                  <a:lnTo>
                    <a:pt x="9589" y="34422"/>
                  </a:lnTo>
                  <a:lnTo>
                    <a:pt x="5712" y="45506"/>
                  </a:lnTo>
                  <a:lnTo>
                    <a:pt x="2936" y="57468"/>
                  </a:lnTo>
                  <a:lnTo>
                    <a:pt x="999" y="70066"/>
                  </a:lnTo>
                  <a:lnTo>
                    <a:pt x="0" y="82948"/>
                  </a:lnTo>
                  <a:lnTo>
                    <a:pt x="378" y="95670"/>
                  </a:lnTo>
                  <a:lnTo>
                    <a:pt x="2265" y="107994"/>
                  </a:lnTo>
                  <a:lnTo>
                    <a:pt x="5667" y="119557"/>
                  </a:lnTo>
                  <a:lnTo>
                    <a:pt x="10624" y="129797"/>
                  </a:lnTo>
                  <a:lnTo>
                    <a:pt x="16994" y="138522"/>
                  </a:lnTo>
                  <a:lnTo>
                    <a:pt x="24356" y="145381"/>
                  </a:lnTo>
                  <a:lnTo>
                    <a:pt x="32128" y="149715"/>
                  </a:lnTo>
                  <a:lnTo>
                    <a:pt x="39942" y="151402"/>
                  </a:lnTo>
                  <a:lnTo>
                    <a:pt x="47643" y="150603"/>
                  </a:lnTo>
                  <a:lnTo>
                    <a:pt x="55193" y="147492"/>
                  </a:lnTo>
                  <a:lnTo>
                    <a:pt x="62600" y="142403"/>
                  </a:lnTo>
                  <a:lnTo>
                    <a:pt x="69727" y="135753"/>
                  </a:lnTo>
                  <a:lnTo>
                    <a:pt x="76294" y="127936"/>
                  </a:lnTo>
                  <a:lnTo>
                    <a:pt x="82191" y="119273"/>
                  </a:lnTo>
                  <a:lnTo>
                    <a:pt x="87304" y="109849"/>
                  </a:lnTo>
                  <a:lnTo>
                    <a:pt x="91441" y="99539"/>
                  </a:lnTo>
                  <a:lnTo>
                    <a:pt x="94619" y="88411"/>
                  </a:lnTo>
                  <a:lnTo>
                    <a:pt x="97864" y="79011"/>
                  </a:lnTo>
                  <a:lnTo>
                    <a:pt x="101911" y="74962"/>
                  </a:lnTo>
                  <a:lnTo>
                    <a:pt x="105858" y="76042"/>
                  </a:lnTo>
                  <a:lnTo>
                    <a:pt x="109533" y="80675"/>
                  </a:lnTo>
                  <a:lnTo>
                    <a:pt x="113213" y="87538"/>
                  </a:lnTo>
                  <a:lnTo>
                    <a:pt x="117305" y="95766"/>
                  </a:lnTo>
                  <a:lnTo>
                    <a:pt x="121995" y="104827"/>
                  </a:lnTo>
                  <a:lnTo>
                    <a:pt x="127433" y="114075"/>
                  </a:lnTo>
                  <a:lnTo>
                    <a:pt x="133833" y="122702"/>
                  </a:lnTo>
                  <a:lnTo>
                    <a:pt x="141197" y="130326"/>
                  </a:lnTo>
                  <a:lnTo>
                    <a:pt x="148935" y="136792"/>
                  </a:lnTo>
                  <a:lnTo>
                    <a:pt x="156718" y="142615"/>
                  </a:lnTo>
                  <a:lnTo>
                    <a:pt x="165229" y="148301"/>
                  </a:lnTo>
                  <a:lnTo>
                    <a:pt x="175805" y="1547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392380" y="2805641"/>
              <a:ext cx="168313" cy="176391"/>
            </a:xfrm>
            <a:custGeom>
              <a:avLst/>
              <a:gdLst/>
              <a:ahLst/>
              <a:cxnLst/>
              <a:rect l="0" t="0" r="0" b="0"/>
              <a:pathLst>
                <a:path w="168313" h="176391">
                  <a:moveTo>
                    <a:pt x="124552" y="16457"/>
                  </a:moveTo>
                  <a:lnTo>
                    <a:pt x="118484" y="10723"/>
                  </a:lnTo>
                  <a:lnTo>
                    <a:pt x="110998" y="6439"/>
                  </a:lnTo>
                  <a:lnTo>
                    <a:pt x="101318" y="3237"/>
                  </a:lnTo>
                  <a:lnTo>
                    <a:pt x="90004" y="1049"/>
                  </a:lnTo>
                  <a:lnTo>
                    <a:pt x="78022" y="0"/>
                  </a:lnTo>
                  <a:lnTo>
                    <a:pt x="66006" y="63"/>
                  </a:lnTo>
                  <a:lnTo>
                    <a:pt x="54382" y="1233"/>
                  </a:lnTo>
                  <a:lnTo>
                    <a:pt x="43520" y="3609"/>
                  </a:lnTo>
                  <a:lnTo>
                    <a:pt x="33526" y="7136"/>
                  </a:lnTo>
                  <a:lnTo>
                    <a:pt x="24480" y="11792"/>
                  </a:lnTo>
                  <a:lnTo>
                    <a:pt x="16535" y="17664"/>
                  </a:lnTo>
                  <a:lnTo>
                    <a:pt x="9681" y="24689"/>
                  </a:lnTo>
                  <a:lnTo>
                    <a:pt x="4245" y="32677"/>
                  </a:lnTo>
                  <a:lnTo>
                    <a:pt x="947" y="41409"/>
                  </a:lnTo>
                  <a:lnTo>
                    <a:pt x="0" y="50675"/>
                  </a:lnTo>
                  <a:lnTo>
                    <a:pt x="1483" y="59827"/>
                  </a:lnTo>
                  <a:lnTo>
                    <a:pt x="5594" y="67826"/>
                  </a:lnTo>
                  <a:lnTo>
                    <a:pt x="12171" y="74195"/>
                  </a:lnTo>
                  <a:lnTo>
                    <a:pt x="20637" y="78808"/>
                  </a:lnTo>
                  <a:lnTo>
                    <a:pt x="30211" y="81619"/>
                  </a:lnTo>
                  <a:lnTo>
                    <a:pt x="40350" y="82810"/>
                  </a:lnTo>
                  <a:lnTo>
                    <a:pt x="50917" y="82851"/>
                  </a:lnTo>
                  <a:lnTo>
                    <a:pt x="62068" y="82364"/>
                  </a:lnTo>
                  <a:lnTo>
                    <a:pt x="73861" y="81760"/>
                  </a:lnTo>
                  <a:lnTo>
                    <a:pt x="86068" y="81548"/>
                  </a:lnTo>
                  <a:lnTo>
                    <a:pt x="98269" y="82397"/>
                  </a:lnTo>
                  <a:lnTo>
                    <a:pt x="110216" y="84567"/>
                  </a:lnTo>
                  <a:lnTo>
                    <a:pt x="121680" y="87976"/>
                  </a:lnTo>
                  <a:lnTo>
                    <a:pt x="132380" y="92398"/>
                  </a:lnTo>
                  <a:lnTo>
                    <a:pt x="142232" y="97601"/>
                  </a:lnTo>
                  <a:lnTo>
                    <a:pt x="151000" y="103702"/>
                  </a:lnTo>
                  <a:lnTo>
                    <a:pt x="158218" y="111152"/>
                  </a:lnTo>
                  <a:lnTo>
                    <a:pt x="163764" y="120076"/>
                  </a:lnTo>
                  <a:lnTo>
                    <a:pt x="167337" y="129830"/>
                  </a:lnTo>
                  <a:lnTo>
                    <a:pt x="168312" y="139229"/>
                  </a:lnTo>
                  <a:lnTo>
                    <a:pt x="166595" y="147620"/>
                  </a:lnTo>
                  <a:lnTo>
                    <a:pt x="162527" y="154879"/>
                  </a:lnTo>
                  <a:lnTo>
                    <a:pt x="156599" y="161136"/>
                  </a:lnTo>
                  <a:lnTo>
                    <a:pt x="149275" y="166593"/>
                  </a:lnTo>
                  <a:lnTo>
                    <a:pt x="140615" y="171121"/>
                  </a:lnTo>
                  <a:lnTo>
                    <a:pt x="130302" y="174274"/>
                  </a:lnTo>
                  <a:lnTo>
                    <a:pt x="118297" y="175923"/>
                  </a:lnTo>
                  <a:lnTo>
                    <a:pt x="104983" y="176390"/>
                  </a:lnTo>
                  <a:lnTo>
                    <a:pt x="90975" y="176248"/>
                  </a:lnTo>
                  <a:lnTo>
                    <a:pt x="76719" y="175896"/>
                  </a:lnTo>
                  <a:lnTo>
                    <a:pt x="63030" y="175526"/>
                  </a:lnTo>
                  <a:lnTo>
                    <a:pt x="49836" y="175172"/>
                  </a:lnTo>
                  <a:lnTo>
                    <a:pt x="35984" y="174808"/>
                  </a:lnTo>
                  <a:lnTo>
                    <a:pt x="19267" y="174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581156" y="2537828"/>
              <a:ext cx="41062" cy="442198"/>
            </a:xfrm>
            <a:custGeom>
              <a:avLst/>
              <a:gdLst/>
              <a:ahLst/>
              <a:cxnLst/>
              <a:rect l="0" t="0" r="0" b="0"/>
              <a:pathLst>
                <a:path w="41062" h="442198">
                  <a:moveTo>
                    <a:pt x="9476" y="0"/>
                  </a:moveTo>
                  <a:lnTo>
                    <a:pt x="6609" y="8868"/>
                  </a:lnTo>
                  <a:lnTo>
                    <a:pt x="4467" y="17855"/>
                  </a:lnTo>
                  <a:lnTo>
                    <a:pt x="2864" y="27860"/>
                  </a:lnTo>
                  <a:lnTo>
                    <a:pt x="1683" y="39186"/>
                  </a:lnTo>
                  <a:lnTo>
                    <a:pt x="835" y="52294"/>
                  </a:lnTo>
                  <a:lnTo>
                    <a:pt x="242" y="67245"/>
                  </a:lnTo>
                  <a:lnTo>
                    <a:pt x="0" y="83315"/>
                  </a:lnTo>
                  <a:lnTo>
                    <a:pt x="364" y="99245"/>
                  </a:lnTo>
                  <a:lnTo>
                    <a:pt x="1420" y="114323"/>
                  </a:lnTo>
                  <a:lnTo>
                    <a:pt x="2941" y="128544"/>
                  </a:lnTo>
                  <a:lnTo>
                    <a:pt x="4501" y="142314"/>
                  </a:lnTo>
                  <a:lnTo>
                    <a:pt x="5850" y="155942"/>
                  </a:lnTo>
                  <a:lnTo>
                    <a:pt x="7076" y="169418"/>
                  </a:lnTo>
                  <a:lnTo>
                    <a:pt x="8505" y="182487"/>
                  </a:lnTo>
                  <a:lnTo>
                    <a:pt x="10314" y="195033"/>
                  </a:lnTo>
                  <a:lnTo>
                    <a:pt x="12359" y="207241"/>
                  </a:lnTo>
                  <a:lnTo>
                    <a:pt x="14279" y="219505"/>
                  </a:lnTo>
                  <a:lnTo>
                    <a:pt x="15873" y="232062"/>
                  </a:lnTo>
                  <a:lnTo>
                    <a:pt x="17265" y="245293"/>
                  </a:lnTo>
                  <a:lnTo>
                    <a:pt x="18806" y="259779"/>
                  </a:lnTo>
                  <a:lnTo>
                    <a:pt x="20690" y="275713"/>
                  </a:lnTo>
                  <a:lnTo>
                    <a:pt x="22786" y="292806"/>
                  </a:lnTo>
                  <a:lnTo>
                    <a:pt x="24740" y="310496"/>
                  </a:lnTo>
                  <a:lnTo>
                    <a:pt x="26356" y="328384"/>
                  </a:lnTo>
                  <a:lnTo>
                    <a:pt x="27762" y="345953"/>
                  </a:lnTo>
                  <a:lnTo>
                    <a:pt x="29314" y="362515"/>
                  </a:lnTo>
                  <a:lnTo>
                    <a:pt x="31205" y="377788"/>
                  </a:lnTo>
                  <a:lnTo>
                    <a:pt x="33315" y="391589"/>
                  </a:lnTo>
                  <a:lnTo>
                    <a:pt x="35500" y="405108"/>
                  </a:lnTo>
                  <a:lnTo>
                    <a:pt x="37954" y="420646"/>
                  </a:lnTo>
                  <a:lnTo>
                    <a:pt x="41061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443232" y="2701581"/>
              <a:ext cx="315857" cy="4704"/>
            </a:xfrm>
            <a:custGeom>
              <a:avLst/>
              <a:gdLst/>
              <a:ahLst/>
              <a:cxnLst/>
              <a:rect l="0" t="0" r="0" b="0"/>
              <a:pathLst>
                <a:path w="315857" h="4704">
                  <a:moveTo>
                    <a:pt x="315856" y="4703"/>
                  </a:moveTo>
                  <a:lnTo>
                    <a:pt x="304053" y="4703"/>
                  </a:lnTo>
                  <a:lnTo>
                    <a:pt x="292284" y="4703"/>
                  </a:lnTo>
                  <a:lnTo>
                    <a:pt x="279389" y="4703"/>
                  </a:lnTo>
                  <a:lnTo>
                    <a:pt x="265368" y="4703"/>
                  </a:lnTo>
                  <a:lnTo>
                    <a:pt x="250392" y="4703"/>
                  </a:lnTo>
                  <a:lnTo>
                    <a:pt x="234669" y="4703"/>
                  </a:lnTo>
                  <a:lnTo>
                    <a:pt x="218394" y="4703"/>
                  </a:lnTo>
                  <a:lnTo>
                    <a:pt x="201721" y="4703"/>
                  </a:lnTo>
                  <a:lnTo>
                    <a:pt x="184776" y="4698"/>
                  </a:lnTo>
                  <a:lnTo>
                    <a:pt x="167805" y="4526"/>
                  </a:lnTo>
                  <a:lnTo>
                    <a:pt x="151179" y="3877"/>
                  </a:lnTo>
                  <a:lnTo>
                    <a:pt x="135073" y="2633"/>
                  </a:lnTo>
                  <a:lnTo>
                    <a:pt x="119647" y="1154"/>
                  </a:lnTo>
                  <a:lnTo>
                    <a:pt x="105127" y="154"/>
                  </a:lnTo>
                  <a:lnTo>
                    <a:pt x="91539" y="0"/>
                  </a:lnTo>
                  <a:lnTo>
                    <a:pt x="78600" y="560"/>
                  </a:lnTo>
                  <a:lnTo>
                    <a:pt x="65829" y="1400"/>
                  </a:lnTo>
                  <a:lnTo>
                    <a:pt x="52954" y="2224"/>
                  </a:lnTo>
                  <a:lnTo>
                    <a:pt x="40478" y="2914"/>
                  </a:lnTo>
                  <a:lnTo>
                    <a:pt x="28369" y="3518"/>
                  </a:lnTo>
                  <a:lnTo>
                    <a:pt x="15558" y="4084"/>
                  </a:lnTo>
                  <a:lnTo>
                    <a:pt x="0" y="47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013261" y="2822098"/>
              <a:ext cx="226302" cy="221505"/>
            </a:xfrm>
            <a:custGeom>
              <a:avLst/>
              <a:gdLst/>
              <a:ahLst/>
              <a:cxnLst/>
              <a:rect l="0" t="0" r="0" b="0"/>
              <a:pathLst>
                <a:path w="226302" h="221505">
                  <a:moveTo>
                    <a:pt x="19568" y="21056"/>
                  </a:moveTo>
                  <a:lnTo>
                    <a:pt x="16634" y="29858"/>
                  </a:lnTo>
                  <a:lnTo>
                    <a:pt x="13852" y="38204"/>
                  </a:lnTo>
                  <a:lnTo>
                    <a:pt x="10956" y="46908"/>
                  </a:lnTo>
                  <a:lnTo>
                    <a:pt x="8089" y="56201"/>
                  </a:lnTo>
                  <a:lnTo>
                    <a:pt x="5572" y="66345"/>
                  </a:lnTo>
                  <a:lnTo>
                    <a:pt x="3562" y="77390"/>
                  </a:lnTo>
                  <a:lnTo>
                    <a:pt x="2049" y="89230"/>
                  </a:lnTo>
                  <a:lnTo>
                    <a:pt x="954" y="101700"/>
                  </a:lnTo>
                  <a:lnTo>
                    <a:pt x="190" y="114633"/>
                  </a:lnTo>
                  <a:lnTo>
                    <a:pt x="0" y="127570"/>
                  </a:lnTo>
                  <a:lnTo>
                    <a:pt x="929" y="139796"/>
                  </a:lnTo>
                  <a:lnTo>
                    <a:pt x="3189" y="150973"/>
                  </a:lnTo>
                  <a:lnTo>
                    <a:pt x="6844" y="160950"/>
                  </a:lnTo>
                  <a:lnTo>
                    <a:pt x="11971" y="169588"/>
                  </a:lnTo>
                  <a:lnTo>
                    <a:pt x="18454" y="176941"/>
                  </a:lnTo>
                  <a:lnTo>
                    <a:pt x="25892" y="182726"/>
                  </a:lnTo>
                  <a:lnTo>
                    <a:pt x="33714" y="186266"/>
                  </a:lnTo>
                  <a:lnTo>
                    <a:pt x="41563" y="187388"/>
                  </a:lnTo>
                  <a:lnTo>
                    <a:pt x="49287" y="186363"/>
                  </a:lnTo>
                  <a:lnTo>
                    <a:pt x="56852" y="183625"/>
                  </a:lnTo>
                  <a:lnTo>
                    <a:pt x="64275" y="179624"/>
                  </a:lnTo>
                  <a:lnTo>
                    <a:pt x="71581" y="175535"/>
                  </a:lnTo>
                  <a:lnTo>
                    <a:pt x="78801" y="173170"/>
                  </a:lnTo>
                  <a:lnTo>
                    <a:pt x="85954" y="173375"/>
                  </a:lnTo>
                  <a:lnTo>
                    <a:pt x="92894" y="176131"/>
                  </a:lnTo>
                  <a:lnTo>
                    <a:pt x="99329" y="181030"/>
                  </a:lnTo>
                  <a:lnTo>
                    <a:pt x="105148" y="187574"/>
                  </a:lnTo>
                  <a:lnTo>
                    <a:pt x="110716" y="194997"/>
                  </a:lnTo>
                  <a:lnTo>
                    <a:pt x="116754" y="202335"/>
                  </a:lnTo>
                  <a:lnTo>
                    <a:pt x="123636" y="209058"/>
                  </a:lnTo>
                  <a:lnTo>
                    <a:pt x="131397" y="214718"/>
                  </a:lnTo>
                  <a:lnTo>
                    <a:pt x="139910" y="218768"/>
                  </a:lnTo>
                  <a:lnTo>
                    <a:pt x="149007" y="221074"/>
                  </a:lnTo>
                  <a:lnTo>
                    <a:pt x="158369" y="221504"/>
                  </a:lnTo>
                  <a:lnTo>
                    <a:pt x="167566" y="219756"/>
                  </a:lnTo>
                  <a:lnTo>
                    <a:pt x="176372" y="215879"/>
                  </a:lnTo>
                  <a:lnTo>
                    <a:pt x="184586" y="210194"/>
                  </a:lnTo>
                  <a:lnTo>
                    <a:pt x="191957" y="203100"/>
                  </a:lnTo>
                  <a:lnTo>
                    <a:pt x="198434" y="194962"/>
                  </a:lnTo>
                  <a:lnTo>
                    <a:pt x="204123" y="186078"/>
                  </a:lnTo>
                  <a:lnTo>
                    <a:pt x="209186" y="176671"/>
                  </a:lnTo>
                  <a:lnTo>
                    <a:pt x="213777" y="166897"/>
                  </a:lnTo>
                  <a:lnTo>
                    <a:pt x="217862" y="156708"/>
                  </a:lnTo>
                  <a:lnTo>
                    <a:pt x="221234" y="145875"/>
                  </a:lnTo>
                  <a:lnTo>
                    <a:pt x="223833" y="134320"/>
                  </a:lnTo>
                  <a:lnTo>
                    <a:pt x="225579" y="121948"/>
                  </a:lnTo>
                  <a:lnTo>
                    <a:pt x="226301" y="108578"/>
                  </a:lnTo>
                  <a:lnTo>
                    <a:pt x="226007" y="94219"/>
                  </a:lnTo>
                  <a:lnTo>
                    <a:pt x="224844" y="79338"/>
                  </a:lnTo>
                  <a:lnTo>
                    <a:pt x="223000" y="64736"/>
                  </a:lnTo>
                  <a:lnTo>
                    <a:pt x="220655" y="50858"/>
                  </a:lnTo>
                  <a:lnTo>
                    <a:pt x="218106" y="38229"/>
                  </a:lnTo>
                  <a:lnTo>
                    <a:pt x="215514" y="26385"/>
                  </a:lnTo>
                  <a:lnTo>
                    <a:pt x="212654" y="14292"/>
                  </a:lnTo>
                  <a:lnTo>
                    <a:pt x="20908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243398" y="2674699"/>
              <a:ext cx="291790" cy="345631"/>
            </a:xfrm>
            <a:custGeom>
              <a:avLst/>
              <a:gdLst/>
              <a:ahLst/>
              <a:cxnLst/>
              <a:rect l="0" t="0" r="0" b="0"/>
              <a:pathLst>
                <a:path w="291790" h="345631">
                  <a:moveTo>
                    <a:pt x="0" y="0"/>
                  </a:moveTo>
                  <a:lnTo>
                    <a:pt x="2867" y="8868"/>
                  </a:lnTo>
                  <a:lnTo>
                    <a:pt x="5009" y="17855"/>
                  </a:lnTo>
                  <a:lnTo>
                    <a:pt x="6616" y="27855"/>
                  </a:lnTo>
                  <a:lnTo>
                    <a:pt x="7970" y="39008"/>
                  </a:lnTo>
                  <a:lnTo>
                    <a:pt x="9467" y="51468"/>
                  </a:lnTo>
                  <a:lnTo>
                    <a:pt x="11317" y="65180"/>
                  </a:lnTo>
                  <a:lnTo>
                    <a:pt x="13557" y="79943"/>
                  </a:lnTo>
                  <a:lnTo>
                    <a:pt x="16138" y="95520"/>
                  </a:lnTo>
                  <a:lnTo>
                    <a:pt x="18987" y="111694"/>
                  </a:lnTo>
                  <a:lnTo>
                    <a:pt x="22037" y="128127"/>
                  </a:lnTo>
                  <a:lnTo>
                    <a:pt x="25230" y="144386"/>
                  </a:lnTo>
                  <a:lnTo>
                    <a:pt x="28518" y="160250"/>
                  </a:lnTo>
                  <a:lnTo>
                    <a:pt x="31708" y="175852"/>
                  </a:lnTo>
                  <a:lnTo>
                    <a:pt x="34471" y="191554"/>
                  </a:lnTo>
                  <a:lnTo>
                    <a:pt x="36665" y="207558"/>
                  </a:lnTo>
                  <a:lnTo>
                    <a:pt x="38477" y="223579"/>
                  </a:lnTo>
                  <a:lnTo>
                    <a:pt x="40309" y="238963"/>
                  </a:lnTo>
                  <a:lnTo>
                    <a:pt x="42391" y="253390"/>
                  </a:lnTo>
                  <a:lnTo>
                    <a:pt x="44622" y="267028"/>
                  </a:lnTo>
                  <a:lnTo>
                    <a:pt x="46666" y="280334"/>
                  </a:lnTo>
                  <a:lnTo>
                    <a:pt x="48308" y="293548"/>
                  </a:lnTo>
                  <a:lnTo>
                    <a:pt x="48492" y="304265"/>
                  </a:lnTo>
                  <a:lnTo>
                    <a:pt x="46572" y="308743"/>
                  </a:lnTo>
                  <a:lnTo>
                    <a:pt x="43847" y="307115"/>
                  </a:lnTo>
                  <a:lnTo>
                    <a:pt x="41193" y="301095"/>
                  </a:lnTo>
                  <a:lnTo>
                    <a:pt x="39353" y="292207"/>
                  </a:lnTo>
                  <a:lnTo>
                    <a:pt x="38622" y="281495"/>
                  </a:lnTo>
                  <a:lnTo>
                    <a:pt x="38960" y="269785"/>
                  </a:lnTo>
                  <a:lnTo>
                    <a:pt x="40181" y="257802"/>
                  </a:lnTo>
                  <a:lnTo>
                    <a:pt x="42083" y="245945"/>
                  </a:lnTo>
                  <a:lnTo>
                    <a:pt x="44649" y="234513"/>
                  </a:lnTo>
                  <a:lnTo>
                    <a:pt x="48041" y="223822"/>
                  </a:lnTo>
                  <a:lnTo>
                    <a:pt x="52288" y="213978"/>
                  </a:lnTo>
                  <a:lnTo>
                    <a:pt x="57444" y="205551"/>
                  </a:lnTo>
                  <a:lnTo>
                    <a:pt x="63661" y="199625"/>
                  </a:lnTo>
                  <a:lnTo>
                    <a:pt x="70916" y="196577"/>
                  </a:lnTo>
                  <a:lnTo>
                    <a:pt x="78890" y="196480"/>
                  </a:lnTo>
                  <a:lnTo>
                    <a:pt x="87080" y="199448"/>
                  </a:lnTo>
                  <a:lnTo>
                    <a:pt x="95174" y="205223"/>
                  </a:lnTo>
                  <a:lnTo>
                    <a:pt x="102894" y="213301"/>
                  </a:lnTo>
                  <a:lnTo>
                    <a:pt x="109926" y="223140"/>
                  </a:lnTo>
                  <a:lnTo>
                    <a:pt x="116172" y="234266"/>
                  </a:lnTo>
                  <a:lnTo>
                    <a:pt x="121704" y="246308"/>
                  </a:lnTo>
                  <a:lnTo>
                    <a:pt x="126662" y="258988"/>
                  </a:lnTo>
                  <a:lnTo>
                    <a:pt x="131187" y="272075"/>
                  </a:lnTo>
                  <a:lnTo>
                    <a:pt x="135411" y="284272"/>
                  </a:lnTo>
                  <a:lnTo>
                    <a:pt x="139915" y="292879"/>
                  </a:lnTo>
                  <a:lnTo>
                    <a:pt x="145042" y="296657"/>
                  </a:lnTo>
                  <a:lnTo>
                    <a:pt x="150295" y="296582"/>
                  </a:lnTo>
                  <a:lnTo>
                    <a:pt x="155714" y="293955"/>
                  </a:lnTo>
                  <a:lnTo>
                    <a:pt x="161581" y="289888"/>
                  </a:lnTo>
                  <a:lnTo>
                    <a:pt x="168228" y="285292"/>
                  </a:lnTo>
                  <a:lnTo>
                    <a:pt x="175755" y="280670"/>
                  </a:lnTo>
                  <a:lnTo>
                    <a:pt x="184238" y="276219"/>
                  </a:lnTo>
                  <a:lnTo>
                    <a:pt x="193828" y="271981"/>
                  </a:lnTo>
                  <a:lnTo>
                    <a:pt x="204494" y="267937"/>
                  </a:lnTo>
                  <a:lnTo>
                    <a:pt x="215908" y="264046"/>
                  </a:lnTo>
                  <a:lnTo>
                    <a:pt x="227561" y="260270"/>
                  </a:lnTo>
                  <a:lnTo>
                    <a:pt x="239132" y="256572"/>
                  </a:lnTo>
                  <a:lnTo>
                    <a:pt x="250340" y="252765"/>
                  </a:lnTo>
                  <a:lnTo>
                    <a:pt x="260867" y="248522"/>
                  </a:lnTo>
                  <a:lnTo>
                    <a:pt x="270598" y="243693"/>
                  </a:lnTo>
                  <a:lnTo>
                    <a:pt x="279113" y="237974"/>
                  </a:lnTo>
                  <a:lnTo>
                    <a:pt x="285631" y="230845"/>
                  </a:lnTo>
                  <a:lnTo>
                    <a:pt x="289894" y="222165"/>
                  </a:lnTo>
                  <a:lnTo>
                    <a:pt x="291789" y="212420"/>
                  </a:lnTo>
                  <a:lnTo>
                    <a:pt x="291100" y="202502"/>
                  </a:lnTo>
                  <a:lnTo>
                    <a:pt x="287964" y="192962"/>
                  </a:lnTo>
                  <a:lnTo>
                    <a:pt x="282625" y="184458"/>
                  </a:lnTo>
                  <a:lnTo>
                    <a:pt x="275236" y="177892"/>
                  </a:lnTo>
                  <a:lnTo>
                    <a:pt x="266091" y="173563"/>
                  </a:lnTo>
                  <a:lnTo>
                    <a:pt x="255717" y="171439"/>
                  </a:lnTo>
                  <a:lnTo>
                    <a:pt x="244771" y="171436"/>
                  </a:lnTo>
                  <a:lnTo>
                    <a:pt x="233678" y="173281"/>
                  </a:lnTo>
                  <a:lnTo>
                    <a:pt x="222791" y="176600"/>
                  </a:lnTo>
                  <a:lnTo>
                    <a:pt x="212481" y="181027"/>
                  </a:lnTo>
                  <a:lnTo>
                    <a:pt x="202881" y="186260"/>
                  </a:lnTo>
                  <a:lnTo>
                    <a:pt x="193943" y="192227"/>
                  </a:lnTo>
                  <a:lnTo>
                    <a:pt x="185545" y="199063"/>
                  </a:lnTo>
                  <a:lnTo>
                    <a:pt x="177566" y="206779"/>
                  </a:lnTo>
                  <a:lnTo>
                    <a:pt x="170222" y="215418"/>
                  </a:lnTo>
                  <a:lnTo>
                    <a:pt x="164041" y="225128"/>
                  </a:lnTo>
                  <a:lnTo>
                    <a:pt x="159221" y="235882"/>
                  </a:lnTo>
                  <a:lnTo>
                    <a:pt x="155816" y="247358"/>
                  </a:lnTo>
                  <a:lnTo>
                    <a:pt x="153896" y="259053"/>
                  </a:lnTo>
                  <a:lnTo>
                    <a:pt x="153351" y="270654"/>
                  </a:lnTo>
                  <a:lnTo>
                    <a:pt x="154104" y="281882"/>
                  </a:lnTo>
                  <a:lnTo>
                    <a:pt x="156195" y="292422"/>
                  </a:lnTo>
                  <a:lnTo>
                    <a:pt x="159530" y="302176"/>
                  </a:lnTo>
                  <a:lnTo>
                    <a:pt x="164055" y="311217"/>
                  </a:lnTo>
                  <a:lnTo>
                    <a:pt x="169840" y="319684"/>
                  </a:lnTo>
                  <a:lnTo>
                    <a:pt x="176807" y="327704"/>
                  </a:lnTo>
                  <a:lnTo>
                    <a:pt x="184755" y="334906"/>
                  </a:lnTo>
                  <a:lnTo>
                    <a:pt x="193461" y="340460"/>
                  </a:lnTo>
                  <a:lnTo>
                    <a:pt x="202723" y="344040"/>
                  </a:lnTo>
                  <a:lnTo>
                    <a:pt x="212383" y="345630"/>
                  </a:lnTo>
                  <a:lnTo>
                    <a:pt x="222319" y="345259"/>
                  </a:lnTo>
                  <a:lnTo>
                    <a:pt x="232433" y="343165"/>
                  </a:lnTo>
                  <a:lnTo>
                    <a:pt x="242209" y="339998"/>
                  </a:lnTo>
                  <a:lnTo>
                    <a:pt x="251672" y="336409"/>
                  </a:lnTo>
                  <a:lnTo>
                    <a:pt x="261653" y="332087"/>
                  </a:lnTo>
                  <a:lnTo>
                    <a:pt x="273742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538197" y="2870388"/>
              <a:ext cx="115814" cy="172809"/>
            </a:xfrm>
            <a:custGeom>
              <a:avLst/>
              <a:gdLst/>
              <a:ahLst/>
              <a:cxnLst/>
              <a:rect l="0" t="0" r="0" b="0"/>
              <a:pathLst>
                <a:path w="115814" h="172809">
                  <a:moveTo>
                    <a:pt x="0" y="56994"/>
                  </a:moveTo>
                  <a:lnTo>
                    <a:pt x="66" y="71529"/>
                  </a:lnTo>
                  <a:lnTo>
                    <a:pt x="706" y="84160"/>
                  </a:lnTo>
                  <a:lnTo>
                    <a:pt x="2003" y="96065"/>
                  </a:lnTo>
                  <a:lnTo>
                    <a:pt x="3863" y="107547"/>
                  </a:lnTo>
                  <a:lnTo>
                    <a:pt x="6179" y="118739"/>
                  </a:lnTo>
                  <a:lnTo>
                    <a:pt x="8825" y="129648"/>
                  </a:lnTo>
                  <a:lnTo>
                    <a:pt x="10969" y="137606"/>
                  </a:lnTo>
                  <a:lnTo>
                    <a:pt x="11813" y="139229"/>
                  </a:lnTo>
                  <a:lnTo>
                    <a:pt x="11900" y="135558"/>
                  </a:lnTo>
                  <a:lnTo>
                    <a:pt x="11701" y="128286"/>
                  </a:lnTo>
                  <a:lnTo>
                    <a:pt x="11439" y="118665"/>
                  </a:lnTo>
                  <a:lnTo>
                    <a:pt x="11199" y="107520"/>
                  </a:lnTo>
                  <a:lnTo>
                    <a:pt x="11007" y="95384"/>
                  </a:lnTo>
                  <a:lnTo>
                    <a:pt x="10862" y="82600"/>
                  </a:lnTo>
                  <a:lnTo>
                    <a:pt x="10763" y="69397"/>
                  </a:lnTo>
                  <a:lnTo>
                    <a:pt x="10862" y="56082"/>
                  </a:lnTo>
                  <a:lnTo>
                    <a:pt x="11461" y="43057"/>
                  </a:lnTo>
                  <a:lnTo>
                    <a:pt x="12693" y="30533"/>
                  </a:lnTo>
                  <a:lnTo>
                    <a:pt x="15013" y="19173"/>
                  </a:lnTo>
                  <a:lnTo>
                    <a:pt x="19239" y="10132"/>
                  </a:lnTo>
                  <a:lnTo>
                    <a:pt x="25634" y="3844"/>
                  </a:lnTo>
                  <a:lnTo>
                    <a:pt x="33677" y="419"/>
                  </a:lnTo>
                  <a:lnTo>
                    <a:pt x="42369" y="0"/>
                  </a:lnTo>
                  <a:lnTo>
                    <a:pt x="51057" y="2348"/>
                  </a:lnTo>
                  <a:lnTo>
                    <a:pt x="59309" y="6972"/>
                  </a:lnTo>
                  <a:lnTo>
                    <a:pt x="66764" y="13338"/>
                  </a:lnTo>
                  <a:lnTo>
                    <a:pt x="73325" y="20980"/>
                  </a:lnTo>
                  <a:lnTo>
                    <a:pt x="79085" y="29529"/>
                  </a:lnTo>
                  <a:lnTo>
                    <a:pt x="84203" y="38710"/>
                  </a:lnTo>
                  <a:lnTo>
                    <a:pt x="88838" y="48328"/>
                  </a:lnTo>
                  <a:lnTo>
                    <a:pt x="93125" y="58242"/>
                  </a:lnTo>
                  <a:lnTo>
                    <a:pt x="97165" y="68358"/>
                  </a:lnTo>
                  <a:lnTo>
                    <a:pt x="101031" y="78614"/>
                  </a:lnTo>
                  <a:lnTo>
                    <a:pt x="104612" y="89130"/>
                  </a:lnTo>
                  <a:lnTo>
                    <a:pt x="107636" y="100183"/>
                  </a:lnTo>
                  <a:lnTo>
                    <a:pt x="110003" y="111868"/>
                  </a:lnTo>
                  <a:lnTo>
                    <a:pt x="111764" y="123723"/>
                  </a:lnTo>
                  <a:lnTo>
                    <a:pt x="113220" y="136082"/>
                  </a:lnTo>
                  <a:lnTo>
                    <a:pt x="114496" y="151153"/>
                  </a:lnTo>
                  <a:lnTo>
                    <a:pt x="115813" y="1728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912534" y="2737870"/>
              <a:ext cx="36275" cy="336912"/>
            </a:xfrm>
            <a:custGeom>
              <a:avLst/>
              <a:gdLst/>
              <a:ahLst/>
              <a:cxnLst/>
              <a:rect l="0" t="0" r="0" b="0"/>
              <a:pathLst>
                <a:path w="36275" h="336912">
                  <a:moveTo>
                    <a:pt x="4688" y="0"/>
                  </a:moveTo>
                  <a:lnTo>
                    <a:pt x="4622" y="11802"/>
                  </a:lnTo>
                  <a:lnTo>
                    <a:pt x="3981" y="23571"/>
                  </a:lnTo>
                  <a:lnTo>
                    <a:pt x="2693" y="36466"/>
                  </a:lnTo>
                  <a:lnTo>
                    <a:pt x="1180" y="50487"/>
                  </a:lnTo>
                  <a:lnTo>
                    <a:pt x="160" y="65463"/>
                  </a:lnTo>
                  <a:lnTo>
                    <a:pt x="0" y="81177"/>
                  </a:lnTo>
                  <a:lnTo>
                    <a:pt x="727" y="97107"/>
                  </a:lnTo>
                  <a:lnTo>
                    <a:pt x="2213" y="112482"/>
                  </a:lnTo>
                  <a:lnTo>
                    <a:pt x="4284" y="126940"/>
                  </a:lnTo>
                  <a:lnTo>
                    <a:pt x="6625" y="140950"/>
                  </a:lnTo>
                  <a:lnTo>
                    <a:pt x="8802" y="155577"/>
                  </a:lnTo>
                  <a:lnTo>
                    <a:pt x="10596" y="171379"/>
                  </a:lnTo>
                  <a:lnTo>
                    <a:pt x="12136" y="188098"/>
                  </a:lnTo>
                  <a:lnTo>
                    <a:pt x="13785" y="204947"/>
                  </a:lnTo>
                  <a:lnTo>
                    <a:pt x="15748" y="221428"/>
                  </a:lnTo>
                  <a:lnTo>
                    <a:pt x="18069" y="237223"/>
                  </a:lnTo>
                  <a:lnTo>
                    <a:pt x="20707" y="252050"/>
                  </a:lnTo>
                  <a:lnTo>
                    <a:pt x="23591" y="265863"/>
                  </a:lnTo>
                  <a:lnTo>
                    <a:pt x="26505" y="278728"/>
                  </a:lnTo>
                  <a:lnTo>
                    <a:pt x="29383" y="292185"/>
                  </a:lnTo>
                  <a:lnTo>
                    <a:pt x="32476" y="309655"/>
                  </a:lnTo>
                  <a:lnTo>
                    <a:pt x="36274" y="3369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759295" y="2874740"/>
              <a:ext cx="252685" cy="52643"/>
            </a:xfrm>
            <a:custGeom>
              <a:avLst/>
              <a:gdLst/>
              <a:ahLst/>
              <a:cxnLst/>
              <a:rect l="0" t="0" r="0" b="0"/>
              <a:pathLst>
                <a:path w="252685" h="52643">
                  <a:moveTo>
                    <a:pt x="252684" y="0"/>
                  </a:moveTo>
                  <a:lnTo>
                    <a:pt x="238082" y="67"/>
                  </a:lnTo>
                  <a:lnTo>
                    <a:pt x="224812" y="707"/>
                  </a:lnTo>
                  <a:lnTo>
                    <a:pt x="211610" y="2004"/>
                  </a:lnTo>
                  <a:lnTo>
                    <a:pt x="198268" y="3863"/>
                  </a:lnTo>
                  <a:lnTo>
                    <a:pt x="184759" y="6180"/>
                  </a:lnTo>
                  <a:lnTo>
                    <a:pt x="171106" y="8847"/>
                  </a:lnTo>
                  <a:lnTo>
                    <a:pt x="157340" y="11770"/>
                  </a:lnTo>
                  <a:lnTo>
                    <a:pt x="143491" y="14877"/>
                  </a:lnTo>
                  <a:lnTo>
                    <a:pt x="129586" y="18113"/>
                  </a:lnTo>
                  <a:lnTo>
                    <a:pt x="115810" y="21437"/>
                  </a:lnTo>
                  <a:lnTo>
                    <a:pt x="102479" y="24821"/>
                  </a:lnTo>
                  <a:lnTo>
                    <a:pt x="89735" y="28246"/>
                  </a:lnTo>
                  <a:lnTo>
                    <a:pt x="77549" y="31699"/>
                  </a:lnTo>
                  <a:lnTo>
                    <a:pt x="65827" y="35171"/>
                  </a:lnTo>
                  <a:lnTo>
                    <a:pt x="54466" y="38651"/>
                  </a:lnTo>
                  <a:lnTo>
                    <a:pt x="43633" y="41983"/>
                  </a:lnTo>
                  <a:lnTo>
                    <a:pt x="32594" y="45195"/>
                  </a:lnTo>
                  <a:lnTo>
                    <a:pt x="19255" y="4856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996838" y="2716813"/>
              <a:ext cx="267826" cy="355829"/>
            </a:xfrm>
            <a:custGeom>
              <a:avLst/>
              <a:gdLst/>
              <a:ahLst/>
              <a:cxnLst/>
              <a:rect l="0" t="0" r="0" b="0"/>
              <a:pathLst>
                <a:path w="267826" h="355829">
                  <a:moveTo>
                    <a:pt x="4612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5"/>
                  </a:lnTo>
                  <a:lnTo>
                    <a:pt x="506" y="39008"/>
                  </a:lnTo>
                  <a:lnTo>
                    <a:pt x="1326" y="51468"/>
                  </a:lnTo>
                  <a:lnTo>
                    <a:pt x="2146" y="65180"/>
                  </a:lnTo>
                  <a:lnTo>
                    <a:pt x="3002" y="79943"/>
                  </a:lnTo>
                  <a:lnTo>
                    <a:pt x="4178" y="95520"/>
                  </a:lnTo>
                  <a:lnTo>
                    <a:pt x="5812" y="111694"/>
                  </a:lnTo>
                  <a:lnTo>
                    <a:pt x="7740" y="128127"/>
                  </a:lnTo>
                  <a:lnTo>
                    <a:pt x="9580" y="144385"/>
                  </a:lnTo>
                  <a:lnTo>
                    <a:pt x="11120" y="160245"/>
                  </a:lnTo>
                  <a:lnTo>
                    <a:pt x="12475" y="175675"/>
                  </a:lnTo>
                  <a:lnTo>
                    <a:pt x="13992" y="190729"/>
                  </a:lnTo>
                  <a:lnTo>
                    <a:pt x="15864" y="205484"/>
                  </a:lnTo>
                  <a:lnTo>
                    <a:pt x="18122" y="219852"/>
                  </a:lnTo>
                  <a:lnTo>
                    <a:pt x="20717" y="233587"/>
                  </a:lnTo>
                  <a:lnTo>
                    <a:pt x="23571" y="246613"/>
                  </a:lnTo>
                  <a:lnTo>
                    <a:pt x="26455" y="259158"/>
                  </a:lnTo>
                  <a:lnTo>
                    <a:pt x="29005" y="271655"/>
                  </a:lnTo>
                  <a:lnTo>
                    <a:pt x="31025" y="284290"/>
                  </a:lnTo>
                  <a:lnTo>
                    <a:pt x="31665" y="294573"/>
                  </a:lnTo>
                  <a:lnTo>
                    <a:pt x="30615" y="298719"/>
                  </a:lnTo>
                  <a:lnTo>
                    <a:pt x="29275" y="296873"/>
                  </a:lnTo>
                  <a:lnTo>
                    <a:pt x="28185" y="290556"/>
                  </a:lnTo>
                  <a:lnTo>
                    <a:pt x="27392" y="280949"/>
                  </a:lnTo>
                  <a:lnTo>
                    <a:pt x="26846" y="268953"/>
                  </a:lnTo>
                  <a:lnTo>
                    <a:pt x="26811" y="255741"/>
                  </a:lnTo>
                  <a:lnTo>
                    <a:pt x="27851" y="242745"/>
                  </a:lnTo>
                  <a:lnTo>
                    <a:pt x="30188" y="230730"/>
                  </a:lnTo>
                  <a:lnTo>
                    <a:pt x="33894" y="220027"/>
                  </a:lnTo>
                  <a:lnTo>
                    <a:pt x="39057" y="210821"/>
                  </a:lnTo>
                  <a:lnTo>
                    <a:pt x="45565" y="203052"/>
                  </a:lnTo>
                  <a:lnTo>
                    <a:pt x="53018" y="197138"/>
                  </a:lnTo>
                  <a:lnTo>
                    <a:pt x="60852" y="194036"/>
                  </a:lnTo>
                  <a:lnTo>
                    <a:pt x="68707" y="194017"/>
                  </a:lnTo>
                  <a:lnTo>
                    <a:pt x="76436" y="196595"/>
                  </a:lnTo>
                  <a:lnTo>
                    <a:pt x="84005" y="200914"/>
                  </a:lnTo>
                  <a:lnTo>
                    <a:pt x="91424" y="206304"/>
                  </a:lnTo>
                  <a:lnTo>
                    <a:pt x="98559" y="212665"/>
                  </a:lnTo>
                  <a:lnTo>
                    <a:pt x="105131" y="220356"/>
                  </a:lnTo>
                  <a:lnTo>
                    <a:pt x="111036" y="229487"/>
                  </a:lnTo>
                  <a:lnTo>
                    <a:pt x="116325" y="239906"/>
                  </a:lnTo>
                  <a:lnTo>
                    <a:pt x="121112" y="251356"/>
                  </a:lnTo>
                  <a:lnTo>
                    <a:pt x="125532" y="263537"/>
                  </a:lnTo>
                  <a:lnTo>
                    <a:pt x="130178" y="274665"/>
                  </a:lnTo>
                  <a:lnTo>
                    <a:pt x="135244" y="281512"/>
                  </a:lnTo>
                  <a:lnTo>
                    <a:pt x="140095" y="283183"/>
                  </a:lnTo>
                  <a:lnTo>
                    <a:pt x="144950" y="281153"/>
                  </a:lnTo>
                  <a:lnTo>
                    <a:pt x="150105" y="276936"/>
                  </a:lnTo>
                  <a:lnTo>
                    <a:pt x="155824" y="271665"/>
                  </a:lnTo>
                  <a:lnTo>
                    <a:pt x="162394" y="266195"/>
                  </a:lnTo>
                  <a:lnTo>
                    <a:pt x="169881" y="260953"/>
                  </a:lnTo>
                  <a:lnTo>
                    <a:pt x="178344" y="256072"/>
                  </a:lnTo>
                  <a:lnTo>
                    <a:pt x="187923" y="251540"/>
                  </a:lnTo>
                  <a:lnTo>
                    <a:pt x="198584" y="247289"/>
                  </a:lnTo>
                  <a:lnTo>
                    <a:pt x="209996" y="243090"/>
                  </a:lnTo>
                  <a:lnTo>
                    <a:pt x="221646" y="238574"/>
                  </a:lnTo>
                  <a:lnTo>
                    <a:pt x="233208" y="233557"/>
                  </a:lnTo>
                  <a:lnTo>
                    <a:pt x="244069" y="227709"/>
                  </a:lnTo>
                  <a:lnTo>
                    <a:pt x="253299" y="220494"/>
                  </a:lnTo>
                  <a:lnTo>
                    <a:pt x="260522" y="211756"/>
                  </a:lnTo>
                  <a:lnTo>
                    <a:pt x="265387" y="201972"/>
                  </a:lnTo>
                  <a:lnTo>
                    <a:pt x="267312" y="192027"/>
                  </a:lnTo>
                  <a:lnTo>
                    <a:pt x="266267" y="182464"/>
                  </a:lnTo>
                  <a:lnTo>
                    <a:pt x="262499" y="173776"/>
                  </a:lnTo>
                  <a:lnTo>
                    <a:pt x="256250" y="166553"/>
                  </a:lnTo>
                  <a:lnTo>
                    <a:pt x="247908" y="160966"/>
                  </a:lnTo>
                  <a:lnTo>
                    <a:pt x="238094" y="157013"/>
                  </a:lnTo>
                  <a:lnTo>
                    <a:pt x="227530" y="154711"/>
                  </a:lnTo>
                  <a:lnTo>
                    <a:pt x="216697" y="153908"/>
                  </a:lnTo>
                  <a:lnTo>
                    <a:pt x="205987" y="154653"/>
                  </a:lnTo>
                  <a:lnTo>
                    <a:pt x="195795" y="157271"/>
                  </a:lnTo>
                  <a:lnTo>
                    <a:pt x="186274" y="161776"/>
                  </a:lnTo>
                  <a:lnTo>
                    <a:pt x="177390" y="168071"/>
                  </a:lnTo>
                  <a:lnTo>
                    <a:pt x="169028" y="176117"/>
                  </a:lnTo>
                  <a:lnTo>
                    <a:pt x="161073" y="185714"/>
                  </a:lnTo>
                  <a:lnTo>
                    <a:pt x="153745" y="196564"/>
                  </a:lnTo>
                  <a:lnTo>
                    <a:pt x="147576" y="208363"/>
                  </a:lnTo>
                  <a:lnTo>
                    <a:pt x="142763" y="220851"/>
                  </a:lnTo>
                  <a:lnTo>
                    <a:pt x="139362" y="233829"/>
                  </a:lnTo>
                  <a:lnTo>
                    <a:pt x="137445" y="247146"/>
                  </a:lnTo>
                  <a:lnTo>
                    <a:pt x="136902" y="260692"/>
                  </a:lnTo>
                  <a:lnTo>
                    <a:pt x="137656" y="274229"/>
                  </a:lnTo>
                  <a:lnTo>
                    <a:pt x="139750" y="287398"/>
                  </a:lnTo>
                  <a:lnTo>
                    <a:pt x="143085" y="300031"/>
                  </a:lnTo>
                  <a:lnTo>
                    <a:pt x="147610" y="311972"/>
                  </a:lnTo>
                  <a:lnTo>
                    <a:pt x="153396" y="322998"/>
                  </a:lnTo>
                  <a:lnTo>
                    <a:pt x="160362" y="333069"/>
                  </a:lnTo>
                  <a:lnTo>
                    <a:pt x="168310" y="341816"/>
                  </a:lnTo>
                  <a:lnTo>
                    <a:pt x="177017" y="348488"/>
                  </a:lnTo>
                  <a:lnTo>
                    <a:pt x="186279" y="352863"/>
                  </a:lnTo>
                  <a:lnTo>
                    <a:pt x="195937" y="355174"/>
                  </a:lnTo>
                  <a:lnTo>
                    <a:pt x="205874" y="355828"/>
                  </a:lnTo>
                  <a:lnTo>
                    <a:pt x="215993" y="355235"/>
                  </a:lnTo>
                  <a:lnTo>
                    <a:pt x="225970" y="353701"/>
                  </a:lnTo>
                  <a:lnTo>
                    <a:pt x="236335" y="351173"/>
                  </a:lnTo>
                  <a:lnTo>
                    <a:pt x="249115" y="346319"/>
                  </a:lnTo>
                  <a:lnTo>
                    <a:pt x="267825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458760" y="2713402"/>
              <a:ext cx="135975" cy="409122"/>
            </a:xfrm>
            <a:custGeom>
              <a:avLst/>
              <a:gdLst/>
              <a:ahLst/>
              <a:cxnLst/>
              <a:rect l="0" t="0" r="0" b="0"/>
              <a:pathLst>
                <a:path w="135975" h="409122">
                  <a:moveTo>
                    <a:pt x="121759" y="298208"/>
                  </a:moveTo>
                  <a:lnTo>
                    <a:pt x="118758" y="289474"/>
                  </a:lnTo>
                  <a:lnTo>
                    <a:pt x="115335" y="281768"/>
                  </a:lnTo>
                  <a:lnTo>
                    <a:pt x="111134" y="274370"/>
                  </a:lnTo>
                  <a:lnTo>
                    <a:pt x="106062" y="267282"/>
                  </a:lnTo>
                  <a:lnTo>
                    <a:pt x="99932" y="260752"/>
                  </a:lnTo>
                  <a:lnTo>
                    <a:pt x="92749" y="254893"/>
                  </a:lnTo>
                  <a:lnTo>
                    <a:pt x="84661" y="250147"/>
                  </a:lnTo>
                  <a:lnTo>
                    <a:pt x="75866" y="247321"/>
                  </a:lnTo>
                  <a:lnTo>
                    <a:pt x="66551" y="246686"/>
                  </a:lnTo>
                  <a:lnTo>
                    <a:pt x="57026" y="248041"/>
                  </a:lnTo>
                  <a:lnTo>
                    <a:pt x="47712" y="251001"/>
                  </a:lnTo>
                  <a:lnTo>
                    <a:pt x="38827" y="255180"/>
                  </a:lnTo>
                  <a:lnTo>
                    <a:pt x="30556" y="260405"/>
                  </a:lnTo>
                  <a:lnTo>
                    <a:pt x="23147" y="266728"/>
                  </a:lnTo>
                  <a:lnTo>
                    <a:pt x="16650" y="274096"/>
                  </a:lnTo>
                  <a:lnTo>
                    <a:pt x="11116" y="282669"/>
                  </a:lnTo>
                  <a:lnTo>
                    <a:pt x="6689" y="292866"/>
                  </a:lnTo>
                  <a:lnTo>
                    <a:pt x="3344" y="304759"/>
                  </a:lnTo>
                  <a:lnTo>
                    <a:pt x="1079" y="317815"/>
                  </a:lnTo>
                  <a:lnTo>
                    <a:pt x="0" y="331110"/>
                  </a:lnTo>
                  <a:lnTo>
                    <a:pt x="54" y="344084"/>
                  </a:lnTo>
                  <a:lnTo>
                    <a:pt x="1225" y="356556"/>
                  </a:lnTo>
                  <a:lnTo>
                    <a:pt x="3606" y="368538"/>
                  </a:lnTo>
                  <a:lnTo>
                    <a:pt x="7139" y="380095"/>
                  </a:lnTo>
                  <a:lnTo>
                    <a:pt x="11797" y="390669"/>
                  </a:lnTo>
                  <a:lnTo>
                    <a:pt x="17673" y="399115"/>
                  </a:lnTo>
                  <a:lnTo>
                    <a:pt x="24697" y="404975"/>
                  </a:lnTo>
                  <a:lnTo>
                    <a:pt x="32513" y="408266"/>
                  </a:lnTo>
                  <a:lnTo>
                    <a:pt x="40597" y="409121"/>
                  </a:lnTo>
                  <a:lnTo>
                    <a:pt x="48625" y="407876"/>
                  </a:lnTo>
                  <a:lnTo>
                    <a:pt x="56471" y="404806"/>
                  </a:lnTo>
                  <a:lnTo>
                    <a:pt x="64118" y="400020"/>
                  </a:lnTo>
                  <a:lnTo>
                    <a:pt x="71591" y="393727"/>
                  </a:lnTo>
                  <a:lnTo>
                    <a:pt x="78762" y="385894"/>
                  </a:lnTo>
                  <a:lnTo>
                    <a:pt x="85359" y="376204"/>
                  </a:lnTo>
                  <a:lnTo>
                    <a:pt x="91284" y="364649"/>
                  </a:lnTo>
                  <a:lnTo>
                    <a:pt x="96757" y="351652"/>
                  </a:lnTo>
                  <a:lnTo>
                    <a:pt x="102200" y="337865"/>
                  </a:lnTo>
                  <a:lnTo>
                    <a:pt x="107854" y="323732"/>
                  </a:lnTo>
                  <a:lnTo>
                    <a:pt x="113467" y="309159"/>
                  </a:lnTo>
                  <a:lnTo>
                    <a:pt x="118403" y="293632"/>
                  </a:lnTo>
                  <a:lnTo>
                    <a:pt x="122356" y="276925"/>
                  </a:lnTo>
                  <a:lnTo>
                    <a:pt x="125501" y="259111"/>
                  </a:lnTo>
                  <a:lnTo>
                    <a:pt x="128304" y="240389"/>
                  </a:lnTo>
                  <a:lnTo>
                    <a:pt x="131068" y="220988"/>
                  </a:lnTo>
                  <a:lnTo>
                    <a:pt x="133603" y="201586"/>
                  </a:lnTo>
                  <a:lnTo>
                    <a:pt x="135328" y="183253"/>
                  </a:lnTo>
                  <a:lnTo>
                    <a:pt x="135974" y="166472"/>
                  </a:lnTo>
                  <a:lnTo>
                    <a:pt x="135748" y="150731"/>
                  </a:lnTo>
                  <a:lnTo>
                    <a:pt x="135133" y="134860"/>
                  </a:lnTo>
                  <a:lnTo>
                    <a:pt x="134461" y="118182"/>
                  </a:lnTo>
                  <a:lnTo>
                    <a:pt x="133875" y="100858"/>
                  </a:lnTo>
                  <a:lnTo>
                    <a:pt x="133413" y="83594"/>
                  </a:lnTo>
                  <a:lnTo>
                    <a:pt x="133067" y="66832"/>
                  </a:lnTo>
                  <a:lnTo>
                    <a:pt x="132650" y="50846"/>
                  </a:lnTo>
                  <a:lnTo>
                    <a:pt x="131829" y="35891"/>
                  </a:lnTo>
                  <a:lnTo>
                    <a:pt x="130433" y="22016"/>
                  </a:lnTo>
                  <a:lnTo>
                    <a:pt x="127643" y="10144"/>
                  </a:lnTo>
                  <a:lnTo>
                    <a:pt x="122998" y="2402"/>
                  </a:lnTo>
                  <a:lnTo>
                    <a:pt x="117891" y="0"/>
                  </a:lnTo>
                  <a:lnTo>
                    <a:pt x="113349" y="2679"/>
                  </a:lnTo>
                  <a:lnTo>
                    <a:pt x="109723" y="9525"/>
                  </a:lnTo>
                  <a:lnTo>
                    <a:pt x="106837" y="19212"/>
                  </a:lnTo>
                  <a:lnTo>
                    <a:pt x="104230" y="30262"/>
                  </a:lnTo>
                  <a:lnTo>
                    <a:pt x="101601" y="41760"/>
                  </a:lnTo>
                  <a:lnTo>
                    <a:pt x="98993" y="53928"/>
                  </a:lnTo>
                  <a:lnTo>
                    <a:pt x="96689" y="67840"/>
                  </a:lnTo>
                  <a:lnTo>
                    <a:pt x="94846" y="83968"/>
                  </a:lnTo>
                  <a:lnTo>
                    <a:pt x="93625" y="101550"/>
                  </a:lnTo>
                  <a:lnTo>
                    <a:pt x="93261" y="118985"/>
                  </a:lnTo>
                  <a:lnTo>
                    <a:pt x="93796" y="135352"/>
                  </a:lnTo>
                  <a:lnTo>
                    <a:pt x="94952" y="150748"/>
                  </a:lnTo>
                  <a:lnTo>
                    <a:pt x="96258" y="165908"/>
                  </a:lnTo>
                  <a:lnTo>
                    <a:pt x="97429" y="181324"/>
                  </a:lnTo>
                  <a:lnTo>
                    <a:pt x="98365" y="197171"/>
                  </a:lnTo>
                  <a:lnTo>
                    <a:pt x="99067" y="213442"/>
                  </a:lnTo>
                  <a:lnTo>
                    <a:pt x="99580" y="230063"/>
                  </a:lnTo>
                  <a:lnTo>
                    <a:pt x="100109" y="246789"/>
                  </a:lnTo>
                  <a:lnTo>
                    <a:pt x="101005" y="263238"/>
                  </a:lnTo>
                  <a:lnTo>
                    <a:pt x="102428" y="279219"/>
                  </a:lnTo>
                  <a:lnTo>
                    <a:pt x="104368" y="294559"/>
                  </a:lnTo>
                  <a:lnTo>
                    <a:pt x="106743" y="309019"/>
                  </a:lnTo>
                  <a:lnTo>
                    <a:pt x="109447" y="322548"/>
                  </a:lnTo>
                  <a:lnTo>
                    <a:pt x="112239" y="334810"/>
                  </a:lnTo>
                  <a:lnTo>
                    <a:pt x="115022" y="346303"/>
                  </a:lnTo>
                  <a:lnTo>
                    <a:pt x="118037" y="358037"/>
                  </a:lnTo>
                  <a:lnTo>
                    <a:pt x="121759" y="3719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610115" y="2934319"/>
              <a:ext cx="147554" cy="204474"/>
            </a:xfrm>
            <a:custGeom>
              <a:avLst/>
              <a:gdLst/>
              <a:ahLst/>
              <a:cxnLst/>
              <a:rect l="0" t="0" r="0" b="0"/>
              <a:pathLst>
                <a:path w="147554" h="204474">
                  <a:moveTo>
                    <a:pt x="107274" y="24649"/>
                  </a:moveTo>
                  <a:lnTo>
                    <a:pt x="98473" y="21849"/>
                  </a:lnTo>
                  <a:lnTo>
                    <a:pt x="90127" y="20347"/>
                  </a:lnTo>
                  <a:lnTo>
                    <a:pt x="81428" y="20045"/>
                  </a:lnTo>
                  <a:lnTo>
                    <a:pt x="72306" y="20898"/>
                  </a:lnTo>
                  <a:lnTo>
                    <a:pt x="62812" y="23014"/>
                  </a:lnTo>
                  <a:lnTo>
                    <a:pt x="53028" y="26340"/>
                  </a:lnTo>
                  <a:lnTo>
                    <a:pt x="43359" y="30848"/>
                  </a:lnTo>
                  <a:lnTo>
                    <a:pt x="34483" y="36616"/>
                  </a:lnTo>
                  <a:lnTo>
                    <a:pt x="26703" y="43568"/>
                  </a:lnTo>
                  <a:lnTo>
                    <a:pt x="19990" y="51504"/>
                  </a:lnTo>
                  <a:lnTo>
                    <a:pt x="14166" y="60202"/>
                  </a:lnTo>
                  <a:lnTo>
                    <a:pt x="9033" y="69462"/>
                  </a:lnTo>
                  <a:lnTo>
                    <a:pt x="4737" y="79290"/>
                  </a:lnTo>
                  <a:lnTo>
                    <a:pt x="1748" y="89872"/>
                  </a:lnTo>
                  <a:lnTo>
                    <a:pt x="216" y="101246"/>
                  </a:lnTo>
                  <a:lnTo>
                    <a:pt x="0" y="113156"/>
                  </a:lnTo>
                  <a:lnTo>
                    <a:pt x="842" y="125150"/>
                  </a:lnTo>
                  <a:lnTo>
                    <a:pt x="2488" y="136954"/>
                  </a:lnTo>
                  <a:lnTo>
                    <a:pt x="4879" y="148321"/>
                  </a:lnTo>
                  <a:lnTo>
                    <a:pt x="8154" y="158954"/>
                  </a:lnTo>
                  <a:lnTo>
                    <a:pt x="12322" y="168767"/>
                  </a:lnTo>
                  <a:lnTo>
                    <a:pt x="17425" y="177677"/>
                  </a:lnTo>
                  <a:lnTo>
                    <a:pt x="23607" y="185524"/>
                  </a:lnTo>
                  <a:lnTo>
                    <a:pt x="30842" y="192314"/>
                  </a:lnTo>
                  <a:lnTo>
                    <a:pt x="38973" y="197876"/>
                  </a:lnTo>
                  <a:lnTo>
                    <a:pt x="47802" y="201789"/>
                  </a:lnTo>
                  <a:lnTo>
                    <a:pt x="57143" y="203972"/>
                  </a:lnTo>
                  <a:lnTo>
                    <a:pt x="66684" y="204473"/>
                  </a:lnTo>
                  <a:lnTo>
                    <a:pt x="76008" y="203297"/>
                  </a:lnTo>
                  <a:lnTo>
                    <a:pt x="84907" y="200617"/>
                  </a:lnTo>
                  <a:lnTo>
                    <a:pt x="93357" y="196719"/>
                  </a:lnTo>
                  <a:lnTo>
                    <a:pt x="101418" y="191894"/>
                  </a:lnTo>
                  <a:lnTo>
                    <a:pt x="109172" y="186389"/>
                  </a:lnTo>
                  <a:lnTo>
                    <a:pt x="116532" y="180237"/>
                  </a:lnTo>
                  <a:lnTo>
                    <a:pt x="123256" y="173278"/>
                  </a:lnTo>
                  <a:lnTo>
                    <a:pt x="129259" y="165479"/>
                  </a:lnTo>
                  <a:lnTo>
                    <a:pt x="134443" y="156784"/>
                  </a:lnTo>
                  <a:lnTo>
                    <a:pt x="138627" y="147036"/>
                  </a:lnTo>
                  <a:lnTo>
                    <a:pt x="141811" y="136253"/>
                  </a:lnTo>
                  <a:lnTo>
                    <a:pt x="144136" y="124587"/>
                  </a:lnTo>
                  <a:lnTo>
                    <a:pt x="145787" y="112232"/>
                  </a:lnTo>
                  <a:lnTo>
                    <a:pt x="146933" y="99371"/>
                  </a:lnTo>
                  <a:lnTo>
                    <a:pt x="147553" y="86312"/>
                  </a:lnTo>
                  <a:lnTo>
                    <a:pt x="147446" y="73472"/>
                  </a:lnTo>
                  <a:lnTo>
                    <a:pt x="146554" y="61065"/>
                  </a:lnTo>
                  <a:lnTo>
                    <a:pt x="144803" y="49276"/>
                  </a:lnTo>
                  <a:lnTo>
                    <a:pt x="142024" y="38352"/>
                  </a:lnTo>
                  <a:lnTo>
                    <a:pt x="138218" y="28346"/>
                  </a:lnTo>
                  <a:lnTo>
                    <a:pt x="133203" y="19474"/>
                  </a:lnTo>
                  <a:lnTo>
                    <a:pt x="126555" y="12184"/>
                  </a:lnTo>
                  <a:lnTo>
                    <a:pt x="118206" y="6581"/>
                  </a:lnTo>
                  <a:lnTo>
                    <a:pt x="108785" y="2652"/>
                  </a:lnTo>
                  <a:lnTo>
                    <a:pt x="98414" y="158"/>
                  </a:lnTo>
                  <a:lnTo>
                    <a:pt x="85064" y="0"/>
                  </a:lnTo>
                  <a:lnTo>
                    <a:pt x="65160" y="35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784958" y="2969467"/>
              <a:ext cx="146834" cy="168645"/>
            </a:xfrm>
            <a:custGeom>
              <a:avLst/>
              <a:gdLst/>
              <a:ahLst/>
              <a:cxnLst/>
              <a:rect l="0" t="0" r="0" b="0"/>
              <a:pathLst>
                <a:path w="146834" h="168645">
                  <a:moveTo>
                    <a:pt x="100887" y="21086"/>
                  </a:moveTo>
                  <a:lnTo>
                    <a:pt x="94952" y="15286"/>
                  </a:lnTo>
                  <a:lnTo>
                    <a:pt x="88748" y="10362"/>
                  </a:lnTo>
                  <a:lnTo>
                    <a:pt x="81656" y="5873"/>
                  </a:lnTo>
                  <a:lnTo>
                    <a:pt x="73889" y="2171"/>
                  </a:lnTo>
                  <a:lnTo>
                    <a:pt x="65890" y="102"/>
                  </a:lnTo>
                  <a:lnTo>
                    <a:pt x="57949" y="0"/>
                  </a:lnTo>
                  <a:lnTo>
                    <a:pt x="50175" y="1724"/>
                  </a:lnTo>
                  <a:lnTo>
                    <a:pt x="42582" y="4938"/>
                  </a:lnTo>
                  <a:lnTo>
                    <a:pt x="35149" y="9289"/>
                  </a:lnTo>
                  <a:lnTo>
                    <a:pt x="28006" y="14631"/>
                  </a:lnTo>
                  <a:lnTo>
                    <a:pt x="21429" y="21032"/>
                  </a:lnTo>
                  <a:lnTo>
                    <a:pt x="15527" y="28448"/>
                  </a:lnTo>
                  <a:lnTo>
                    <a:pt x="10411" y="36884"/>
                  </a:lnTo>
                  <a:lnTo>
                    <a:pt x="6271" y="46456"/>
                  </a:lnTo>
                  <a:lnTo>
                    <a:pt x="3122" y="57116"/>
                  </a:lnTo>
                  <a:lnTo>
                    <a:pt x="990" y="68530"/>
                  </a:lnTo>
                  <a:lnTo>
                    <a:pt x="0" y="80184"/>
                  </a:lnTo>
                  <a:lnTo>
                    <a:pt x="116" y="91760"/>
                  </a:lnTo>
                  <a:lnTo>
                    <a:pt x="1327" y="103143"/>
                  </a:lnTo>
                  <a:lnTo>
                    <a:pt x="3736" y="114318"/>
                  </a:lnTo>
                  <a:lnTo>
                    <a:pt x="7287" y="125308"/>
                  </a:lnTo>
                  <a:lnTo>
                    <a:pt x="11958" y="135824"/>
                  </a:lnTo>
                  <a:lnTo>
                    <a:pt x="17842" y="145287"/>
                  </a:lnTo>
                  <a:lnTo>
                    <a:pt x="24875" y="153459"/>
                  </a:lnTo>
                  <a:lnTo>
                    <a:pt x="32868" y="160098"/>
                  </a:lnTo>
                  <a:lnTo>
                    <a:pt x="41604" y="164811"/>
                  </a:lnTo>
                  <a:lnTo>
                    <a:pt x="50890" y="167570"/>
                  </a:lnTo>
                  <a:lnTo>
                    <a:pt x="60734" y="168644"/>
                  </a:lnTo>
                  <a:lnTo>
                    <a:pt x="71329" y="168393"/>
                  </a:lnTo>
                  <a:lnTo>
                    <a:pt x="82706" y="167147"/>
                  </a:lnTo>
                  <a:lnTo>
                    <a:pt x="94449" y="164856"/>
                  </a:lnTo>
                  <a:lnTo>
                    <a:pt x="105799" y="161118"/>
                  </a:lnTo>
                  <a:lnTo>
                    <a:pt x="116347" y="155821"/>
                  </a:lnTo>
                  <a:lnTo>
                    <a:pt x="125718" y="148977"/>
                  </a:lnTo>
                  <a:lnTo>
                    <a:pt x="133406" y="140554"/>
                  </a:lnTo>
                  <a:lnTo>
                    <a:pt x="139310" y="130700"/>
                  </a:lnTo>
                  <a:lnTo>
                    <a:pt x="143477" y="119676"/>
                  </a:lnTo>
                  <a:lnTo>
                    <a:pt x="145923" y="107760"/>
                  </a:lnTo>
                  <a:lnTo>
                    <a:pt x="146833" y="95197"/>
                  </a:lnTo>
                  <a:lnTo>
                    <a:pt x="146498" y="82339"/>
                  </a:lnTo>
                  <a:lnTo>
                    <a:pt x="145220" y="69635"/>
                  </a:lnTo>
                  <a:lnTo>
                    <a:pt x="143246" y="57323"/>
                  </a:lnTo>
                  <a:lnTo>
                    <a:pt x="140449" y="45768"/>
                  </a:lnTo>
                  <a:lnTo>
                    <a:pt x="136362" y="35534"/>
                  </a:lnTo>
                  <a:lnTo>
                    <a:pt x="130837" y="26808"/>
                  </a:lnTo>
                  <a:lnTo>
                    <a:pt x="124090" y="19787"/>
                  </a:lnTo>
                  <a:lnTo>
                    <a:pt x="115664" y="14271"/>
                  </a:lnTo>
                  <a:lnTo>
                    <a:pt x="102583" y="10893"/>
                  </a:lnTo>
                  <a:lnTo>
                    <a:pt x="79830" y="105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979293" y="2948439"/>
              <a:ext cx="117123" cy="158604"/>
            </a:xfrm>
            <a:custGeom>
              <a:avLst/>
              <a:gdLst/>
              <a:ahLst/>
              <a:cxnLst/>
              <a:rect l="0" t="0" r="0" b="0"/>
              <a:pathLst>
                <a:path w="117123" h="158604">
                  <a:moveTo>
                    <a:pt x="1309" y="94757"/>
                  </a:moveTo>
                  <a:lnTo>
                    <a:pt x="7176" y="103559"/>
                  </a:lnTo>
                  <a:lnTo>
                    <a:pt x="12740" y="111905"/>
                  </a:lnTo>
                  <a:lnTo>
                    <a:pt x="18535" y="120604"/>
                  </a:lnTo>
                  <a:lnTo>
                    <a:pt x="24443" y="129724"/>
                  </a:lnTo>
                  <a:lnTo>
                    <a:pt x="30125" y="139219"/>
                  </a:lnTo>
                  <a:lnTo>
                    <a:pt x="35375" y="148942"/>
                  </a:lnTo>
                  <a:lnTo>
                    <a:pt x="39253" y="156359"/>
                  </a:lnTo>
                  <a:lnTo>
                    <a:pt x="40465" y="158603"/>
                  </a:lnTo>
                  <a:lnTo>
                    <a:pt x="39133" y="157002"/>
                  </a:lnTo>
                  <a:lnTo>
                    <a:pt x="35920" y="152959"/>
                  </a:lnTo>
                  <a:lnTo>
                    <a:pt x="31427" y="147142"/>
                  </a:lnTo>
                  <a:lnTo>
                    <a:pt x="26085" y="139975"/>
                  </a:lnTo>
                  <a:lnTo>
                    <a:pt x="20347" y="131805"/>
                  </a:lnTo>
                  <a:lnTo>
                    <a:pt x="14711" y="122907"/>
                  </a:lnTo>
                  <a:lnTo>
                    <a:pt x="9444" y="113495"/>
                  </a:lnTo>
                  <a:lnTo>
                    <a:pt x="4921" y="103726"/>
                  </a:lnTo>
                  <a:lnTo>
                    <a:pt x="1711" y="93710"/>
                  </a:lnTo>
                  <a:lnTo>
                    <a:pt x="7" y="83532"/>
                  </a:lnTo>
                  <a:lnTo>
                    <a:pt x="0" y="73408"/>
                  </a:lnTo>
                  <a:lnTo>
                    <a:pt x="2039" y="63683"/>
                  </a:lnTo>
                  <a:lnTo>
                    <a:pt x="6120" y="54522"/>
                  </a:lnTo>
                  <a:lnTo>
                    <a:pt x="12113" y="46234"/>
                  </a:lnTo>
                  <a:lnTo>
                    <a:pt x="19946" y="39345"/>
                  </a:lnTo>
                  <a:lnTo>
                    <a:pt x="29394" y="34005"/>
                  </a:lnTo>
                  <a:lnTo>
                    <a:pt x="39972" y="29894"/>
                  </a:lnTo>
                  <a:lnTo>
                    <a:pt x="51057" y="26429"/>
                  </a:lnTo>
                  <a:lnTo>
                    <a:pt x="62238" y="23202"/>
                  </a:lnTo>
                  <a:lnTo>
                    <a:pt x="73081" y="19974"/>
                  </a:lnTo>
                  <a:lnTo>
                    <a:pt x="84193" y="16165"/>
                  </a:lnTo>
                  <a:lnTo>
                    <a:pt x="97664" y="10314"/>
                  </a:lnTo>
                  <a:lnTo>
                    <a:pt x="11712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138528" y="2822098"/>
              <a:ext cx="159173" cy="319119"/>
            </a:xfrm>
            <a:custGeom>
              <a:avLst/>
              <a:gdLst/>
              <a:ahLst/>
              <a:cxnLst/>
              <a:rect l="0" t="0" r="0" b="0"/>
              <a:pathLst>
                <a:path w="159173" h="319119">
                  <a:moveTo>
                    <a:pt x="0" y="0"/>
                  </a:moveTo>
                  <a:lnTo>
                    <a:pt x="0" y="14601"/>
                  </a:lnTo>
                  <a:lnTo>
                    <a:pt x="0" y="27873"/>
                  </a:lnTo>
                  <a:lnTo>
                    <a:pt x="5" y="41083"/>
                  </a:lnTo>
                  <a:lnTo>
                    <a:pt x="177" y="54770"/>
                  </a:lnTo>
                  <a:lnTo>
                    <a:pt x="825" y="69575"/>
                  </a:lnTo>
                  <a:lnTo>
                    <a:pt x="2079" y="85726"/>
                  </a:lnTo>
                  <a:lnTo>
                    <a:pt x="3905" y="102798"/>
                  </a:lnTo>
                  <a:lnTo>
                    <a:pt x="6201" y="119944"/>
                  </a:lnTo>
                  <a:lnTo>
                    <a:pt x="8853" y="136662"/>
                  </a:lnTo>
                  <a:lnTo>
                    <a:pt x="11599" y="152971"/>
                  </a:lnTo>
                  <a:lnTo>
                    <a:pt x="14055" y="169213"/>
                  </a:lnTo>
                  <a:lnTo>
                    <a:pt x="16040" y="185612"/>
                  </a:lnTo>
                  <a:lnTo>
                    <a:pt x="17711" y="201912"/>
                  </a:lnTo>
                  <a:lnTo>
                    <a:pt x="19447" y="217491"/>
                  </a:lnTo>
                  <a:lnTo>
                    <a:pt x="21465" y="232053"/>
                  </a:lnTo>
                  <a:lnTo>
                    <a:pt x="23652" y="245782"/>
                  </a:lnTo>
                  <a:lnTo>
                    <a:pt x="25668" y="259150"/>
                  </a:lnTo>
                  <a:lnTo>
                    <a:pt x="27290" y="272378"/>
                  </a:lnTo>
                  <a:lnTo>
                    <a:pt x="27460" y="282098"/>
                  </a:lnTo>
                  <a:lnTo>
                    <a:pt x="25530" y="284193"/>
                  </a:lnTo>
                  <a:lnTo>
                    <a:pt x="22793" y="280352"/>
                  </a:lnTo>
                  <a:lnTo>
                    <a:pt x="19963" y="272728"/>
                  </a:lnTo>
                  <a:lnTo>
                    <a:pt x="17473" y="262754"/>
                  </a:lnTo>
                  <a:lnTo>
                    <a:pt x="15492" y="251321"/>
                  </a:lnTo>
                  <a:lnTo>
                    <a:pt x="14177" y="239135"/>
                  </a:lnTo>
                  <a:lnTo>
                    <a:pt x="13750" y="226837"/>
                  </a:lnTo>
                  <a:lnTo>
                    <a:pt x="14254" y="214776"/>
                  </a:lnTo>
                  <a:lnTo>
                    <a:pt x="15899" y="203380"/>
                  </a:lnTo>
                  <a:lnTo>
                    <a:pt x="19132" y="193245"/>
                  </a:lnTo>
                  <a:lnTo>
                    <a:pt x="24053" y="184579"/>
                  </a:lnTo>
                  <a:lnTo>
                    <a:pt x="30629" y="177419"/>
                  </a:lnTo>
                  <a:lnTo>
                    <a:pt x="38863" y="171817"/>
                  </a:lnTo>
                  <a:lnTo>
                    <a:pt x="48578" y="167647"/>
                  </a:lnTo>
                  <a:lnTo>
                    <a:pt x="59168" y="164981"/>
                  </a:lnTo>
                  <a:lnTo>
                    <a:pt x="69727" y="164156"/>
                  </a:lnTo>
                  <a:lnTo>
                    <a:pt x="79747" y="165191"/>
                  </a:lnTo>
                  <a:lnTo>
                    <a:pt x="89100" y="167834"/>
                  </a:lnTo>
                  <a:lnTo>
                    <a:pt x="97841" y="171741"/>
                  </a:lnTo>
                  <a:lnTo>
                    <a:pt x="106091" y="176589"/>
                  </a:lnTo>
                  <a:lnTo>
                    <a:pt x="113972" y="182113"/>
                  </a:lnTo>
                  <a:lnTo>
                    <a:pt x="121585" y="188112"/>
                  </a:lnTo>
                  <a:lnTo>
                    <a:pt x="129006" y="194444"/>
                  </a:lnTo>
                  <a:lnTo>
                    <a:pt x="136128" y="201169"/>
                  </a:lnTo>
                  <a:lnTo>
                    <a:pt x="142685" y="208522"/>
                  </a:lnTo>
                  <a:lnTo>
                    <a:pt x="148566" y="216583"/>
                  </a:lnTo>
                  <a:lnTo>
                    <a:pt x="153499" y="225287"/>
                  </a:lnTo>
                  <a:lnTo>
                    <a:pt x="156981" y="234508"/>
                  </a:lnTo>
                  <a:lnTo>
                    <a:pt x="158870" y="244115"/>
                  </a:lnTo>
                  <a:lnTo>
                    <a:pt x="159172" y="253838"/>
                  </a:lnTo>
                  <a:lnTo>
                    <a:pt x="157862" y="263284"/>
                  </a:lnTo>
                  <a:lnTo>
                    <a:pt x="155089" y="272265"/>
                  </a:lnTo>
                  <a:lnTo>
                    <a:pt x="150957" y="280770"/>
                  </a:lnTo>
                  <a:lnTo>
                    <a:pt x="145443" y="288868"/>
                  </a:lnTo>
                  <a:lnTo>
                    <a:pt x="138658" y="296641"/>
                  </a:lnTo>
                  <a:lnTo>
                    <a:pt x="130663" y="303846"/>
                  </a:lnTo>
                  <a:lnTo>
                    <a:pt x="121394" y="309933"/>
                  </a:lnTo>
                  <a:lnTo>
                    <a:pt x="110942" y="314684"/>
                  </a:lnTo>
                  <a:lnTo>
                    <a:pt x="99668" y="317875"/>
                  </a:lnTo>
                  <a:lnTo>
                    <a:pt x="88109" y="319118"/>
                  </a:lnTo>
                  <a:lnTo>
                    <a:pt x="76605" y="318395"/>
                  </a:lnTo>
                  <a:lnTo>
                    <a:pt x="65544" y="315904"/>
                  </a:lnTo>
                  <a:lnTo>
                    <a:pt x="54261" y="311428"/>
                  </a:lnTo>
                  <a:lnTo>
                    <a:pt x="40650" y="302338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306984" y="3003422"/>
              <a:ext cx="136872" cy="173771"/>
            </a:xfrm>
            <a:custGeom>
              <a:avLst/>
              <a:gdLst/>
              <a:ahLst/>
              <a:cxnLst/>
              <a:rect l="0" t="0" r="0" b="0"/>
              <a:pathLst>
                <a:path w="136872" h="173771">
                  <a:moveTo>
                    <a:pt x="0" y="71359"/>
                  </a:moveTo>
                  <a:lnTo>
                    <a:pt x="8868" y="74226"/>
                  </a:lnTo>
                  <a:lnTo>
                    <a:pt x="17855" y="76368"/>
                  </a:lnTo>
                  <a:lnTo>
                    <a:pt x="27846" y="77967"/>
                  </a:lnTo>
                  <a:lnTo>
                    <a:pt x="38654" y="78974"/>
                  </a:lnTo>
                  <a:lnTo>
                    <a:pt x="49817" y="79175"/>
                  </a:lnTo>
                  <a:lnTo>
                    <a:pt x="61014" y="78510"/>
                  </a:lnTo>
                  <a:lnTo>
                    <a:pt x="71779" y="76753"/>
                  </a:lnTo>
                  <a:lnTo>
                    <a:pt x="81468" y="73444"/>
                  </a:lnTo>
                  <a:lnTo>
                    <a:pt x="89818" y="68475"/>
                  </a:lnTo>
                  <a:lnTo>
                    <a:pt x="96590" y="62036"/>
                  </a:lnTo>
                  <a:lnTo>
                    <a:pt x="101398" y="54427"/>
                  </a:lnTo>
                  <a:lnTo>
                    <a:pt x="104221" y="45945"/>
                  </a:lnTo>
                  <a:lnTo>
                    <a:pt x="105169" y="36997"/>
                  </a:lnTo>
                  <a:lnTo>
                    <a:pt x="104301" y="28079"/>
                  </a:lnTo>
                  <a:lnTo>
                    <a:pt x="101824" y="19471"/>
                  </a:lnTo>
                  <a:lnTo>
                    <a:pt x="97723" y="11727"/>
                  </a:lnTo>
                  <a:lnTo>
                    <a:pt x="91697" y="5736"/>
                  </a:lnTo>
                  <a:lnTo>
                    <a:pt x="83764" y="1828"/>
                  </a:lnTo>
                  <a:lnTo>
                    <a:pt x="74524" y="0"/>
                  </a:lnTo>
                  <a:lnTo>
                    <a:pt x="64945" y="203"/>
                  </a:lnTo>
                  <a:lnTo>
                    <a:pt x="55623" y="2199"/>
                  </a:lnTo>
                  <a:lnTo>
                    <a:pt x="46927" y="5960"/>
                  </a:lnTo>
                  <a:lnTo>
                    <a:pt x="39166" y="11749"/>
                  </a:lnTo>
                  <a:lnTo>
                    <a:pt x="32399" y="19528"/>
                  </a:lnTo>
                  <a:lnTo>
                    <a:pt x="26670" y="29004"/>
                  </a:lnTo>
                  <a:lnTo>
                    <a:pt x="22104" y="39804"/>
                  </a:lnTo>
                  <a:lnTo>
                    <a:pt x="18662" y="51582"/>
                  </a:lnTo>
                  <a:lnTo>
                    <a:pt x="16330" y="63896"/>
                  </a:lnTo>
                  <a:lnTo>
                    <a:pt x="15206" y="76228"/>
                  </a:lnTo>
                  <a:lnTo>
                    <a:pt x="15230" y="88296"/>
                  </a:lnTo>
                  <a:lnTo>
                    <a:pt x="16380" y="100025"/>
                  </a:lnTo>
                  <a:lnTo>
                    <a:pt x="18747" y="111441"/>
                  </a:lnTo>
                  <a:lnTo>
                    <a:pt x="22270" y="122600"/>
                  </a:lnTo>
                  <a:lnTo>
                    <a:pt x="26923" y="133401"/>
                  </a:lnTo>
                  <a:lnTo>
                    <a:pt x="32795" y="143588"/>
                  </a:lnTo>
                  <a:lnTo>
                    <a:pt x="39819" y="153060"/>
                  </a:lnTo>
                  <a:lnTo>
                    <a:pt x="47807" y="161387"/>
                  </a:lnTo>
                  <a:lnTo>
                    <a:pt x="56539" y="167770"/>
                  </a:lnTo>
                  <a:lnTo>
                    <a:pt x="65814" y="171939"/>
                  </a:lnTo>
                  <a:lnTo>
                    <a:pt x="75311" y="173770"/>
                  </a:lnTo>
                  <a:lnTo>
                    <a:pt x="84606" y="173037"/>
                  </a:lnTo>
                  <a:lnTo>
                    <a:pt x="93482" y="169885"/>
                  </a:lnTo>
                  <a:lnTo>
                    <a:pt x="101802" y="164989"/>
                  </a:lnTo>
                  <a:lnTo>
                    <a:pt x="110343" y="158775"/>
                  </a:lnTo>
                  <a:lnTo>
                    <a:pt x="120970" y="149586"/>
                  </a:lnTo>
                  <a:lnTo>
                    <a:pt x="136871" y="1345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446568" y="2748398"/>
              <a:ext cx="60459" cy="452726"/>
            </a:xfrm>
            <a:custGeom>
              <a:avLst/>
              <a:gdLst/>
              <a:ahLst/>
              <a:cxnLst/>
              <a:rect l="0" t="0" r="0" b="0"/>
              <a:pathLst>
                <a:path w="60459" h="452726">
                  <a:moveTo>
                    <a:pt x="7815" y="0"/>
                  </a:moveTo>
                  <a:lnTo>
                    <a:pt x="4949" y="11735"/>
                  </a:lnTo>
                  <a:lnTo>
                    <a:pt x="2806" y="22864"/>
                  </a:lnTo>
                  <a:lnTo>
                    <a:pt x="1208" y="34458"/>
                  </a:lnTo>
                  <a:lnTo>
                    <a:pt x="200" y="46446"/>
                  </a:lnTo>
                  <a:lnTo>
                    <a:pt x="0" y="58458"/>
                  </a:lnTo>
                  <a:lnTo>
                    <a:pt x="657" y="70279"/>
                  </a:lnTo>
                  <a:lnTo>
                    <a:pt x="2067" y="82497"/>
                  </a:lnTo>
                  <a:lnTo>
                    <a:pt x="4079" y="96359"/>
                  </a:lnTo>
                  <a:lnTo>
                    <a:pt x="6542" y="112431"/>
                  </a:lnTo>
                  <a:lnTo>
                    <a:pt x="9329" y="130634"/>
                  </a:lnTo>
                  <a:lnTo>
                    <a:pt x="12346" y="150605"/>
                  </a:lnTo>
                  <a:lnTo>
                    <a:pt x="15520" y="171929"/>
                  </a:lnTo>
                  <a:lnTo>
                    <a:pt x="18804" y="194078"/>
                  </a:lnTo>
                  <a:lnTo>
                    <a:pt x="22162" y="216457"/>
                  </a:lnTo>
                  <a:lnTo>
                    <a:pt x="25569" y="238718"/>
                  </a:lnTo>
                  <a:lnTo>
                    <a:pt x="29010" y="260578"/>
                  </a:lnTo>
                  <a:lnTo>
                    <a:pt x="32474" y="281722"/>
                  </a:lnTo>
                  <a:lnTo>
                    <a:pt x="35948" y="302054"/>
                  </a:lnTo>
                  <a:lnTo>
                    <a:pt x="39265" y="321489"/>
                  </a:lnTo>
                  <a:lnTo>
                    <a:pt x="42113" y="339862"/>
                  </a:lnTo>
                  <a:lnTo>
                    <a:pt x="44364" y="357184"/>
                  </a:lnTo>
                  <a:lnTo>
                    <a:pt x="46215" y="373446"/>
                  </a:lnTo>
                  <a:lnTo>
                    <a:pt x="48072" y="388536"/>
                  </a:lnTo>
                  <a:lnTo>
                    <a:pt x="50171" y="402492"/>
                  </a:lnTo>
                  <a:lnTo>
                    <a:pt x="52423" y="415042"/>
                  </a:lnTo>
                  <a:lnTo>
                    <a:pt x="54718" y="426760"/>
                  </a:lnTo>
                  <a:lnTo>
                    <a:pt x="57263" y="438678"/>
                  </a:lnTo>
                  <a:lnTo>
                    <a:pt x="60458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565584" y="2790512"/>
              <a:ext cx="57256" cy="421141"/>
            </a:xfrm>
            <a:custGeom>
              <a:avLst/>
              <a:gdLst/>
              <a:ahLst/>
              <a:cxnLst/>
              <a:rect l="0" t="0" r="0" b="0"/>
              <a:pathLst>
                <a:path w="57256" h="421141">
                  <a:moveTo>
                    <a:pt x="4613" y="0"/>
                  </a:moveTo>
                  <a:lnTo>
                    <a:pt x="1813" y="11869"/>
                  </a:lnTo>
                  <a:lnTo>
                    <a:pt x="310" y="24279"/>
                  </a:lnTo>
                  <a:lnTo>
                    <a:pt x="0" y="38470"/>
                  </a:lnTo>
                  <a:lnTo>
                    <a:pt x="507" y="54351"/>
                  </a:lnTo>
                  <a:lnTo>
                    <a:pt x="1325" y="71644"/>
                  </a:lnTo>
                  <a:lnTo>
                    <a:pt x="2146" y="90023"/>
                  </a:lnTo>
                  <a:lnTo>
                    <a:pt x="3003" y="108877"/>
                  </a:lnTo>
                  <a:lnTo>
                    <a:pt x="4178" y="127360"/>
                  </a:lnTo>
                  <a:lnTo>
                    <a:pt x="5817" y="145039"/>
                  </a:lnTo>
                  <a:lnTo>
                    <a:pt x="7917" y="161855"/>
                  </a:lnTo>
                  <a:lnTo>
                    <a:pt x="10406" y="177921"/>
                  </a:lnTo>
                  <a:lnTo>
                    <a:pt x="13193" y="193412"/>
                  </a:lnTo>
                  <a:lnTo>
                    <a:pt x="16202" y="208971"/>
                  </a:lnTo>
                  <a:lnTo>
                    <a:pt x="19367" y="225644"/>
                  </a:lnTo>
                  <a:lnTo>
                    <a:pt x="22642" y="243894"/>
                  </a:lnTo>
                  <a:lnTo>
                    <a:pt x="25993" y="263035"/>
                  </a:lnTo>
                  <a:lnTo>
                    <a:pt x="29396" y="281585"/>
                  </a:lnTo>
                  <a:lnTo>
                    <a:pt x="32834" y="298731"/>
                  </a:lnTo>
                  <a:lnTo>
                    <a:pt x="36296" y="314665"/>
                  </a:lnTo>
                  <a:lnTo>
                    <a:pt x="39773" y="330192"/>
                  </a:lnTo>
                  <a:lnTo>
                    <a:pt x="43257" y="345840"/>
                  </a:lnTo>
                  <a:lnTo>
                    <a:pt x="46591" y="361249"/>
                  </a:lnTo>
                  <a:lnTo>
                    <a:pt x="49805" y="376944"/>
                  </a:lnTo>
                  <a:lnTo>
                    <a:pt x="53180" y="395431"/>
                  </a:lnTo>
                  <a:lnTo>
                    <a:pt x="57255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854466" y="2983994"/>
              <a:ext cx="147400" cy="237158"/>
            </a:xfrm>
            <a:custGeom>
              <a:avLst/>
              <a:gdLst/>
              <a:ahLst/>
              <a:cxnLst/>
              <a:rect l="0" t="0" r="0" b="0"/>
              <a:pathLst>
                <a:path w="147400" h="237158">
                  <a:moveTo>
                    <a:pt x="0" y="80259"/>
                  </a:moveTo>
                  <a:lnTo>
                    <a:pt x="67" y="94794"/>
                  </a:lnTo>
                  <a:lnTo>
                    <a:pt x="707" y="107425"/>
                  </a:lnTo>
                  <a:lnTo>
                    <a:pt x="2004" y="119334"/>
                  </a:lnTo>
                  <a:lnTo>
                    <a:pt x="3864" y="130989"/>
                  </a:lnTo>
                  <a:lnTo>
                    <a:pt x="6180" y="142829"/>
                  </a:lnTo>
                  <a:lnTo>
                    <a:pt x="8846" y="155065"/>
                  </a:lnTo>
                  <a:lnTo>
                    <a:pt x="11770" y="167560"/>
                  </a:lnTo>
                  <a:lnTo>
                    <a:pt x="14877" y="179951"/>
                  </a:lnTo>
                  <a:lnTo>
                    <a:pt x="18113" y="192026"/>
                  </a:lnTo>
                  <a:lnTo>
                    <a:pt x="21437" y="203745"/>
                  </a:lnTo>
                  <a:lnTo>
                    <a:pt x="24821" y="215147"/>
                  </a:lnTo>
                  <a:lnTo>
                    <a:pt x="28252" y="226228"/>
                  </a:lnTo>
                  <a:lnTo>
                    <a:pt x="31888" y="234591"/>
                  </a:lnTo>
                  <a:lnTo>
                    <a:pt x="35216" y="237157"/>
                  </a:lnTo>
                  <a:lnTo>
                    <a:pt x="37085" y="234888"/>
                  </a:lnTo>
                  <a:lnTo>
                    <a:pt x="37427" y="229456"/>
                  </a:lnTo>
                  <a:lnTo>
                    <a:pt x="36580" y="221918"/>
                  </a:lnTo>
                  <a:lnTo>
                    <a:pt x="34883" y="212723"/>
                  </a:lnTo>
                  <a:lnTo>
                    <a:pt x="32603" y="202198"/>
                  </a:lnTo>
                  <a:lnTo>
                    <a:pt x="30091" y="190650"/>
                  </a:lnTo>
                  <a:lnTo>
                    <a:pt x="27784" y="178346"/>
                  </a:lnTo>
                  <a:lnTo>
                    <a:pt x="25895" y="165506"/>
                  </a:lnTo>
                  <a:lnTo>
                    <a:pt x="24285" y="152455"/>
                  </a:lnTo>
                  <a:lnTo>
                    <a:pt x="22590" y="139617"/>
                  </a:lnTo>
                  <a:lnTo>
                    <a:pt x="20599" y="127200"/>
                  </a:lnTo>
                  <a:lnTo>
                    <a:pt x="18429" y="115065"/>
                  </a:lnTo>
                  <a:lnTo>
                    <a:pt x="16425" y="102843"/>
                  </a:lnTo>
                  <a:lnTo>
                    <a:pt x="14788" y="90329"/>
                  </a:lnTo>
                  <a:lnTo>
                    <a:pt x="13877" y="77805"/>
                  </a:lnTo>
                  <a:lnTo>
                    <a:pt x="14255" y="65922"/>
                  </a:lnTo>
                  <a:lnTo>
                    <a:pt x="16113" y="55006"/>
                  </a:lnTo>
                  <a:lnTo>
                    <a:pt x="19483" y="45220"/>
                  </a:lnTo>
                  <a:lnTo>
                    <a:pt x="24412" y="36718"/>
                  </a:lnTo>
                  <a:lnTo>
                    <a:pt x="30763" y="29446"/>
                  </a:lnTo>
                  <a:lnTo>
                    <a:pt x="38280" y="23206"/>
                  </a:lnTo>
                  <a:lnTo>
                    <a:pt x="46687" y="17766"/>
                  </a:lnTo>
                  <a:lnTo>
                    <a:pt x="55751" y="12919"/>
                  </a:lnTo>
                  <a:lnTo>
                    <a:pt x="65445" y="8660"/>
                  </a:lnTo>
                  <a:lnTo>
                    <a:pt x="75936" y="5171"/>
                  </a:lnTo>
                  <a:lnTo>
                    <a:pt x="87240" y="2494"/>
                  </a:lnTo>
                  <a:lnTo>
                    <a:pt x="98837" y="721"/>
                  </a:lnTo>
                  <a:lnTo>
                    <a:pt x="110996" y="0"/>
                  </a:lnTo>
                  <a:lnTo>
                    <a:pt x="125902" y="1385"/>
                  </a:lnTo>
                  <a:lnTo>
                    <a:pt x="147399" y="65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984683" y="3052288"/>
              <a:ext cx="175110" cy="194125"/>
            </a:xfrm>
            <a:custGeom>
              <a:avLst/>
              <a:gdLst/>
              <a:ahLst/>
              <a:cxnLst/>
              <a:rect l="0" t="0" r="0" b="0"/>
              <a:pathLst>
                <a:path w="175110" h="194125">
                  <a:moveTo>
                    <a:pt x="122467" y="85665"/>
                  </a:moveTo>
                  <a:lnTo>
                    <a:pt x="122333" y="74064"/>
                  </a:lnTo>
                  <a:lnTo>
                    <a:pt x="121052" y="64215"/>
                  </a:lnTo>
                  <a:lnTo>
                    <a:pt x="118460" y="55205"/>
                  </a:lnTo>
                  <a:lnTo>
                    <a:pt x="114739" y="46591"/>
                  </a:lnTo>
                  <a:lnTo>
                    <a:pt x="110107" y="37915"/>
                  </a:lnTo>
                  <a:lnTo>
                    <a:pt x="104766" y="28952"/>
                  </a:lnTo>
                  <a:lnTo>
                    <a:pt x="98572" y="20141"/>
                  </a:lnTo>
                  <a:lnTo>
                    <a:pt x="91061" y="12438"/>
                  </a:lnTo>
                  <a:lnTo>
                    <a:pt x="82093" y="6307"/>
                  </a:lnTo>
                  <a:lnTo>
                    <a:pt x="72140" y="2040"/>
                  </a:lnTo>
                  <a:lnTo>
                    <a:pt x="62075" y="0"/>
                  </a:lnTo>
                  <a:lnTo>
                    <a:pt x="52423" y="157"/>
                  </a:lnTo>
                  <a:lnTo>
                    <a:pt x="43504" y="2348"/>
                  </a:lnTo>
                  <a:lnTo>
                    <a:pt x="35593" y="6468"/>
                  </a:lnTo>
                  <a:lnTo>
                    <a:pt x="28721" y="12271"/>
                  </a:lnTo>
                  <a:lnTo>
                    <a:pt x="22752" y="19417"/>
                  </a:lnTo>
                  <a:lnTo>
                    <a:pt x="17492" y="27575"/>
                  </a:lnTo>
                  <a:lnTo>
                    <a:pt x="12767" y="36475"/>
                  </a:lnTo>
                  <a:lnTo>
                    <a:pt x="8590" y="46229"/>
                  </a:lnTo>
                  <a:lnTo>
                    <a:pt x="5155" y="57293"/>
                  </a:lnTo>
                  <a:lnTo>
                    <a:pt x="2514" y="69809"/>
                  </a:lnTo>
                  <a:lnTo>
                    <a:pt x="742" y="83470"/>
                  </a:lnTo>
                  <a:lnTo>
                    <a:pt x="0" y="97710"/>
                  </a:lnTo>
                  <a:lnTo>
                    <a:pt x="285" y="112142"/>
                  </a:lnTo>
                  <a:lnTo>
                    <a:pt x="1614" y="126577"/>
                  </a:lnTo>
                  <a:lnTo>
                    <a:pt x="4101" y="140949"/>
                  </a:lnTo>
                  <a:lnTo>
                    <a:pt x="7704" y="155220"/>
                  </a:lnTo>
                  <a:lnTo>
                    <a:pt x="12411" y="168581"/>
                  </a:lnTo>
                  <a:lnTo>
                    <a:pt x="18319" y="179511"/>
                  </a:lnTo>
                  <a:lnTo>
                    <a:pt x="25363" y="187371"/>
                  </a:lnTo>
                  <a:lnTo>
                    <a:pt x="33194" y="192173"/>
                  </a:lnTo>
                  <a:lnTo>
                    <a:pt x="41288" y="194124"/>
                  </a:lnTo>
                  <a:lnTo>
                    <a:pt x="49317" y="193654"/>
                  </a:lnTo>
                  <a:lnTo>
                    <a:pt x="56993" y="191121"/>
                  </a:lnTo>
                  <a:lnTo>
                    <a:pt x="63995" y="186706"/>
                  </a:lnTo>
                  <a:lnTo>
                    <a:pt x="70222" y="180668"/>
                  </a:lnTo>
                  <a:lnTo>
                    <a:pt x="75741" y="173179"/>
                  </a:lnTo>
                  <a:lnTo>
                    <a:pt x="80690" y="164252"/>
                  </a:lnTo>
                  <a:lnTo>
                    <a:pt x="85205" y="154023"/>
                  </a:lnTo>
                  <a:lnTo>
                    <a:pt x="89239" y="142731"/>
                  </a:lnTo>
                  <a:lnTo>
                    <a:pt x="92577" y="130626"/>
                  </a:lnTo>
                  <a:lnTo>
                    <a:pt x="95157" y="117929"/>
                  </a:lnTo>
                  <a:lnTo>
                    <a:pt x="97060" y="104810"/>
                  </a:lnTo>
                  <a:lnTo>
                    <a:pt x="98421" y="91397"/>
                  </a:lnTo>
                  <a:lnTo>
                    <a:pt x="99361" y="77813"/>
                  </a:lnTo>
                  <a:lnTo>
                    <a:pt x="99588" y="65268"/>
                  </a:lnTo>
                  <a:lnTo>
                    <a:pt x="98704" y="57536"/>
                  </a:lnTo>
                  <a:lnTo>
                    <a:pt x="97488" y="57089"/>
                  </a:lnTo>
                  <a:lnTo>
                    <a:pt x="97040" y="62299"/>
                  </a:lnTo>
                  <a:lnTo>
                    <a:pt x="97588" y="71273"/>
                  </a:lnTo>
                  <a:lnTo>
                    <a:pt x="98985" y="82477"/>
                  </a:lnTo>
                  <a:lnTo>
                    <a:pt x="101027" y="94918"/>
                  </a:lnTo>
                  <a:lnTo>
                    <a:pt x="103697" y="107707"/>
                  </a:lnTo>
                  <a:lnTo>
                    <a:pt x="107165" y="119925"/>
                  </a:lnTo>
                  <a:lnTo>
                    <a:pt x="111462" y="131146"/>
                  </a:lnTo>
                  <a:lnTo>
                    <a:pt x="116483" y="141345"/>
                  </a:lnTo>
                  <a:lnTo>
                    <a:pt x="122076" y="150675"/>
                  </a:lnTo>
                  <a:lnTo>
                    <a:pt x="128101" y="159320"/>
                  </a:lnTo>
                  <a:lnTo>
                    <a:pt x="134515" y="167156"/>
                  </a:lnTo>
                  <a:lnTo>
                    <a:pt x="142224" y="174511"/>
                  </a:lnTo>
                  <a:lnTo>
                    <a:pt x="154137" y="182036"/>
                  </a:lnTo>
                  <a:lnTo>
                    <a:pt x="175109" y="1909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9149264" y="3042505"/>
              <a:ext cx="136871" cy="190205"/>
            </a:xfrm>
            <a:custGeom>
              <a:avLst/>
              <a:gdLst/>
              <a:ahLst/>
              <a:cxnLst/>
              <a:rect l="0" t="0" r="0" b="0"/>
              <a:pathLst>
                <a:path w="136871" h="190205">
                  <a:moveTo>
                    <a:pt x="0" y="42805"/>
                  </a:moveTo>
                  <a:lnTo>
                    <a:pt x="67" y="57474"/>
                  </a:lnTo>
                  <a:lnTo>
                    <a:pt x="708" y="71385"/>
                  </a:lnTo>
                  <a:lnTo>
                    <a:pt x="1999" y="85879"/>
                  </a:lnTo>
                  <a:lnTo>
                    <a:pt x="3686" y="100907"/>
                  </a:lnTo>
                  <a:lnTo>
                    <a:pt x="5353" y="116084"/>
                  </a:lnTo>
                  <a:lnTo>
                    <a:pt x="6773" y="131146"/>
                  </a:lnTo>
                  <a:lnTo>
                    <a:pt x="8043" y="145838"/>
                  </a:lnTo>
                  <a:lnTo>
                    <a:pt x="9502" y="159849"/>
                  </a:lnTo>
                  <a:lnTo>
                    <a:pt x="11312" y="172982"/>
                  </a:lnTo>
                  <a:lnTo>
                    <a:pt x="12696" y="181739"/>
                  </a:lnTo>
                  <a:lnTo>
                    <a:pt x="12882" y="182435"/>
                  </a:lnTo>
                  <a:lnTo>
                    <a:pt x="12523" y="177506"/>
                  </a:lnTo>
                  <a:lnTo>
                    <a:pt x="11889" y="169191"/>
                  </a:lnTo>
                  <a:lnTo>
                    <a:pt x="10828" y="158803"/>
                  </a:lnTo>
                  <a:lnTo>
                    <a:pt x="9252" y="147119"/>
                  </a:lnTo>
                  <a:lnTo>
                    <a:pt x="7357" y="134611"/>
                  </a:lnTo>
                  <a:lnTo>
                    <a:pt x="5535" y="121575"/>
                  </a:lnTo>
                  <a:lnTo>
                    <a:pt x="4016" y="108200"/>
                  </a:lnTo>
                  <a:lnTo>
                    <a:pt x="3012" y="94769"/>
                  </a:lnTo>
                  <a:lnTo>
                    <a:pt x="2795" y="81667"/>
                  </a:lnTo>
                  <a:lnTo>
                    <a:pt x="3430" y="69073"/>
                  </a:lnTo>
                  <a:lnTo>
                    <a:pt x="4825" y="56987"/>
                  </a:lnTo>
                  <a:lnTo>
                    <a:pt x="6824" y="45329"/>
                  </a:lnTo>
                  <a:lnTo>
                    <a:pt x="9290" y="34017"/>
                  </a:lnTo>
                  <a:lnTo>
                    <a:pt x="12589" y="23453"/>
                  </a:lnTo>
                  <a:lnTo>
                    <a:pt x="17547" y="14489"/>
                  </a:lnTo>
                  <a:lnTo>
                    <a:pt x="24469" y="7470"/>
                  </a:lnTo>
                  <a:lnTo>
                    <a:pt x="32882" y="2589"/>
                  </a:lnTo>
                  <a:lnTo>
                    <a:pt x="41830" y="129"/>
                  </a:lnTo>
                  <a:lnTo>
                    <a:pt x="50693" y="0"/>
                  </a:lnTo>
                  <a:lnTo>
                    <a:pt x="59063" y="1997"/>
                  </a:lnTo>
                  <a:lnTo>
                    <a:pt x="66599" y="5987"/>
                  </a:lnTo>
                  <a:lnTo>
                    <a:pt x="73219" y="11707"/>
                  </a:lnTo>
                  <a:lnTo>
                    <a:pt x="79188" y="18968"/>
                  </a:lnTo>
                  <a:lnTo>
                    <a:pt x="84979" y="27734"/>
                  </a:lnTo>
                  <a:lnTo>
                    <a:pt x="90875" y="37852"/>
                  </a:lnTo>
                  <a:lnTo>
                    <a:pt x="96653" y="49068"/>
                  </a:lnTo>
                  <a:lnTo>
                    <a:pt x="101701" y="61120"/>
                  </a:lnTo>
                  <a:lnTo>
                    <a:pt x="105730" y="73778"/>
                  </a:lnTo>
                  <a:lnTo>
                    <a:pt x="108925" y="86701"/>
                  </a:lnTo>
                  <a:lnTo>
                    <a:pt x="111762" y="99450"/>
                  </a:lnTo>
                  <a:lnTo>
                    <a:pt x="114558" y="111801"/>
                  </a:lnTo>
                  <a:lnTo>
                    <a:pt x="117454" y="123722"/>
                  </a:lnTo>
                  <a:lnTo>
                    <a:pt x="120484" y="135267"/>
                  </a:lnTo>
                  <a:lnTo>
                    <a:pt x="123636" y="146504"/>
                  </a:lnTo>
                  <a:lnTo>
                    <a:pt x="126731" y="157054"/>
                  </a:lnTo>
                  <a:lnTo>
                    <a:pt x="129751" y="167130"/>
                  </a:lnTo>
                  <a:lnTo>
                    <a:pt x="132961" y="177619"/>
                  </a:lnTo>
                  <a:lnTo>
                    <a:pt x="136870" y="1902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311631" y="3067533"/>
              <a:ext cx="105451" cy="481779"/>
            </a:xfrm>
            <a:custGeom>
              <a:avLst/>
              <a:gdLst/>
              <a:ahLst/>
              <a:cxnLst/>
              <a:rect l="0" t="0" r="0" b="0"/>
              <a:pathLst>
                <a:path w="105451" h="481779">
                  <a:moveTo>
                    <a:pt x="100846" y="91476"/>
                  </a:moveTo>
                  <a:lnTo>
                    <a:pt x="103645" y="79808"/>
                  </a:lnTo>
                  <a:lnTo>
                    <a:pt x="105147" y="69319"/>
                  </a:lnTo>
                  <a:lnTo>
                    <a:pt x="105450" y="59022"/>
                  </a:lnTo>
                  <a:lnTo>
                    <a:pt x="104597" y="48894"/>
                  </a:lnTo>
                  <a:lnTo>
                    <a:pt x="102481" y="39199"/>
                  </a:lnTo>
                  <a:lnTo>
                    <a:pt x="99155" y="30067"/>
                  </a:lnTo>
                  <a:lnTo>
                    <a:pt x="94647" y="21637"/>
                  </a:lnTo>
                  <a:lnTo>
                    <a:pt x="88878" y="14124"/>
                  </a:lnTo>
                  <a:lnTo>
                    <a:pt x="81932" y="7572"/>
                  </a:lnTo>
                  <a:lnTo>
                    <a:pt x="74168" y="2511"/>
                  </a:lnTo>
                  <a:lnTo>
                    <a:pt x="66119" y="0"/>
                  </a:lnTo>
                  <a:lnTo>
                    <a:pt x="58116" y="385"/>
                  </a:lnTo>
                  <a:lnTo>
                    <a:pt x="50287" y="3238"/>
                  </a:lnTo>
                  <a:lnTo>
                    <a:pt x="42649" y="7743"/>
                  </a:lnTo>
                  <a:lnTo>
                    <a:pt x="35189" y="13263"/>
                  </a:lnTo>
                  <a:lnTo>
                    <a:pt x="28196" y="19880"/>
                  </a:lnTo>
                  <a:lnTo>
                    <a:pt x="22251" y="28276"/>
                  </a:lnTo>
                  <a:lnTo>
                    <a:pt x="17585" y="38694"/>
                  </a:lnTo>
                  <a:lnTo>
                    <a:pt x="14113" y="50790"/>
                  </a:lnTo>
                  <a:lnTo>
                    <a:pt x="11616" y="63905"/>
                  </a:lnTo>
                  <a:lnTo>
                    <a:pt x="9867" y="77540"/>
                  </a:lnTo>
                  <a:lnTo>
                    <a:pt x="8824" y="91254"/>
                  </a:lnTo>
                  <a:lnTo>
                    <a:pt x="8641" y="104602"/>
                  </a:lnTo>
                  <a:lnTo>
                    <a:pt x="9335" y="117382"/>
                  </a:lnTo>
                  <a:lnTo>
                    <a:pt x="10951" y="129437"/>
                  </a:lnTo>
                  <a:lnTo>
                    <a:pt x="13638" y="140547"/>
                  </a:lnTo>
                  <a:lnTo>
                    <a:pt x="17375" y="150672"/>
                  </a:lnTo>
                  <a:lnTo>
                    <a:pt x="22003" y="159287"/>
                  </a:lnTo>
                  <a:lnTo>
                    <a:pt x="27326" y="165339"/>
                  </a:lnTo>
                  <a:lnTo>
                    <a:pt x="33164" y="168476"/>
                  </a:lnTo>
                  <a:lnTo>
                    <a:pt x="39371" y="168802"/>
                  </a:lnTo>
                  <a:lnTo>
                    <a:pt x="45836" y="166519"/>
                  </a:lnTo>
                  <a:lnTo>
                    <a:pt x="52475" y="162018"/>
                  </a:lnTo>
                  <a:lnTo>
                    <a:pt x="59069" y="155610"/>
                  </a:lnTo>
                  <a:lnTo>
                    <a:pt x="65269" y="147430"/>
                  </a:lnTo>
                  <a:lnTo>
                    <a:pt x="70921" y="137718"/>
                  </a:lnTo>
                  <a:lnTo>
                    <a:pt x="76038" y="126947"/>
                  </a:lnTo>
                  <a:lnTo>
                    <a:pt x="80710" y="115727"/>
                  </a:lnTo>
                  <a:lnTo>
                    <a:pt x="85045" y="104510"/>
                  </a:lnTo>
                  <a:lnTo>
                    <a:pt x="89340" y="95897"/>
                  </a:lnTo>
                  <a:lnTo>
                    <a:pt x="93159" y="93230"/>
                  </a:lnTo>
                  <a:lnTo>
                    <a:pt x="95344" y="95945"/>
                  </a:lnTo>
                  <a:lnTo>
                    <a:pt x="95880" y="102505"/>
                  </a:lnTo>
                  <a:lnTo>
                    <a:pt x="95317" y="111962"/>
                  </a:lnTo>
                  <a:lnTo>
                    <a:pt x="94335" y="124052"/>
                  </a:lnTo>
                  <a:lnTo>
                    <a:pt x="93342" y="138451"/>
                  </a:lnTo>
                  <a:lnTo>
                    <a:pt x="92508" y="154551"/>
                  </a:lnTo>
                  <a:lnTo>
                    <a:pt x="91864" y="171595"/>
                  </a:lnTo>
                  <a:lnTo>
                    <a:pt x="91395" y="189059"/>
                  </a:lnTo>
                  <a:lnTo>
                    <a:pt x="91232" y="206348"/>
                  </a:lnTo>
                  <a:lnTo>
                    <a:pt x="91644" y="222727"/>
                  </a:lnTo>
                  <a:lnTo>
                    <a:pt x="92732" y="237901"/>
                  </a:lnTo>
                  <a:lnTo>
                    <a:pt x="94273" y="252413"/>
                  </a:lnTo>
                  <a:lnTo>
                    <a:pt x="95847" y="267385"/>
                  </a:lnTo>
                  <a:lnTo>
                    <a:pt x="97193" y="283419"/>
                  </a:lnTo>
                  <a:lnTo>
                    <a:pt x="98079" y="300125"/>
                  </a:lnTo>
                  <a:lnTo>
                    <a:pt x="98217" y="316434"/>
                  </a:lnTo>
                  <a:lnTo>
                    <a:pt x="97531" y="331749"/>
                  </a:lnTo>
                  <a:lnTo>
                    <a:pt x="96273" y="346286"/>
                  </a:lnTo>
                  <a:lnTo>
                    <a:pt x="94897" y="360794"/>
                  </a:lnTo>
                  <a:lnTo>
                    <a:pt x="93677" y="375728"/>
                  </a:lnTo>
                  <a:lnTo>
                    <a:pt x="92537" y="390893"/>
                  </a:lnTo>
                  <a:lnTo>
                    <a:pt x="91167" y="405635"/>
                  </a:lnTo>
                  <a:lnTo>
                    <a:pt x="89388" y="419595"/>
                  </a:lnTo>
                  <a:lnTo>
                    <a:pt x="87023" y="432733"/>
                  </a:lnTo>
                  <a:lnTo>
                    <a:pt x="83825" y="445164"/>
                  </a:lnTo>
                  <a:lnTo>
                    <a:pt x="79739" y="457018"/>
                  </a:lnTo>
                  <a:lnTo>
                    <a:pt x="74703" y="467621"/>
                  </a:lnTo>
                  <a:lnTo>
                    <a:pt x="68574" y="475554"/>
                  </a:lnTo>
                  <a:lnTo>
                    <a:pt x="61386" y="480252"/>
                  </a:lnTo>
                  <a:lnTo>
                    <a:pt x="53629" y="481778"/>
                  </a:lnTo>
                  <a:lnTo>
                    <a:pt x="46116" y="480377"/>
                  </a:lnTo>
                  <a:lnTo>
                    <a:pt x="39290" y="476507"/>
                  </a:lnTo>
                  <a:lnTo>
                    <a:pt x="33236" y="470709"/>
                  </a:lnTo>
                  <a:lnTo>
                    <a:pt x="27861" y="463480"/>
                  </a:lnTo>
                  <a:lnTo>
                    <a:pt x="23024" y="455222"/>
                  </a:lnTo>
                  <a:lnTo>
                    <a:pt x="18589" y="446243"/>
                  </a:lnTo>
                  <a:lnTo>
                    <a:pt x="14442" y="436765"/>
                  </a:lnTo>
                  <a:lnTo>
                    <a:pt x="10502" y="426941"/>
                  </a:lnTo>
                  <a:lnTo>
                    <a:pt x="6870" y="416717"/>
                  </a:lnTo>
                  <a:lnTo>
                    <a:pt x="3810" y="405860"/>
                  </a:lnTo>
                  <a:lnTo>
                    <a:pt x="1429" y="394297"/>
                  </a:lnTo>
                  <a:lnTo>
                    <a:pt x="0" y="382259"/>
                  </a:lnTo>
                  <a:lnTo>
                    <a:pt x="24" y="370178"/>
                  </a:lnTo>
                  <a:lnTo>
                    <a:pt x="1642" y="358316"/>
                  </a:lnTo>
                  <a:lnTo>
                    <a:pt x="4847" y="346910"/>
                  </a:lnTo>
                  <a:lnTo>
                    <a:pt x="9665" y="336250"/>
                  </a:lnTo>
                  <a:lnTo>
                    <a:pt x="15943" y="326421"/>
                  </a:lnTo>
                  <a:lnTo>
                    <a:pt x="23413" y="317498"/>
                  </a:lnTo>
                  <a:lnTo>
                    <a:pt x="31787" y="309643"/>
                  </a:lnTo>
                  <a:lnTo>
                    <a:pt x="40809" y="302843"/>
                  </a:lnTo>
                  <a:lnTo>
                    <a:pt x="49832" y="297088"/>
                  </a:lnTo>
                  <a:lnTo>
                    <a:pt x="58698" y="291896"/>
                  </a:lnTo>
                  <a:lnTo>
                    <a:pt x="68184" y="286809"/>
                  </a:lnTo>
                  <a:lnTo>
                    <a:pt x="79788" y="2809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496704" y="323270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321655" y="4478888"/>
            <a:ext cx="1960858" cy="570812"/>
            <a:chOff x="321655" y="4478888"/>
            <a:chExt cx="1960858" cy="570812"/>
          </a:xfrm>
        </p:grpSpPr>
        <p:sp>
          <p:nvSpPr>
            <p:cNvPr id="117" name="Freeform 116"/>
            <p:cNvSpPr/>
            <p:nvPr/>
          </p:nvSpPr>
          <p:spPr>
            <a:xfrm>
              <a:off x="434748" y="4625351"/>
              <a:ext cx="163205" cy="274678"/>
            </a:xfrm>
            <a:custGeom>
              <a:avLst/>
              <a:gdLst/>
              <a:ahLst/>
              <a:cxnLst/>
              <a:rect l="0" t="0" r="0" b="0"/>
              <a:pathLst>
                <a:path w="163205" h="274678">
                  <a:moveTo>
                    <a:pt x="142147" y="95693"/>
                  </a:moveTo>
                  <a:lnTo>
                    <a:pt x="142080" y="84025"/>
                  </a:lnTo>
                  <a:lnTo>
                    <a:pt x="141440" y="73536"/>
                  </a:lnTo>
                  <a:lnTo>
                    <a:pt x="140139" y="63239"/>
                  </a:lnTo>
                  <a:lnTo>
                    <a:pt x="138106" y="53110"/>
                  </a:lnTo>
                  <a:lnTo>
                    <a:pt x="135142" y="43415"/>
                  </a:lnTo>
                  <a:lnTo>
                    <a:pt x="131217" y="34283"/>
                  </a:lnTo>
                  <a:lnTo>
                    <a:pt x="126295" y="25853"/>
                  </a:lnTo>
                  <a:lnTo>
                    <a:pt x="120243" y="18340"/>
                  </a:lnTo>
                  <a:lnTo>
                    <a:pt x="113099" y="11779"/>
                  </a:lnTo>
                  <a:lnTo>
                    <a:pt x="105031" y="6373"/>
                  </a:lnTo>
                  <a:lnTo>
                    <a:pt x="96246" y="2565"/>
                  </a:lnTo>
                  <a:lnTo>
                    <a:pt x="86935" y="453"/>
                  </a:lnTo>
                  <a:lnTo>
                    <a:pt x="77413" y="0"/>
                  </a:lnTo>
                  <a:lnTo>
                    <a:pt x="68101" y="1209"/>
                  </a:lnTo>
                  <a:lnTo>
                    <a:pt x="59211" y="3919"/>
                  </a:lnTo>
                  <a:lnTo>
                    <a:pt x="50767" y="8177"/>
                  </a:lnTo>
                  <a:lnTo>
                    <a:pt x="42710" y="14308"/>
                  </a:lnTo>
                  <a:lnTo>
                    <a:pt x="34959" y="22317"/>
                  </a:lnTo>
                  <a:lnTo>
                    <a:pt x="27600" y="31778"/>
                  </a:lnTo>
                  <a:lnTo>
                    <a:pt x="20877" y="42038"/>
                  </a:lnTo>
                  <a:lnTo>
                    <a:pt x="14875" y="52643"/>
                  </a:lnTo>
                  <a:lnTo>
                    <a:pt x="9692" y="63525"/>
                  </a:lnTo>
                  <a:lnTo>
                    <a:pt x="5508" y="74890"/>
                  </a:lnTo>
                  <a:lnTo>
                    <a:pt x="2334" y="86824"/>
                  </a:lnTo>
                  <a:lnTo>
                    <a:pt x="354" y="99128"/>
                  </a:lnTo>
                  <a:lnTo>
                    <a:pt x="0" y="111394"/>
                  </a:lnTo>
                  <a:lnTo>
                    <a:pt x="1355" y="123384"/>
                  </a:lnTo>
                  <a:lnTo>
                    <a:pt x="4214" y="134877"/>
                  </a:lnTo>
                  <a:lnTo>
                    <a:pt x="8267" y="145596"/>
                  </a:lnTo>
                  <a:lnTo>
                    <a:pt x="13222" y="155456"/>
                  </a:lnTo>
                  <a:lnTo>
                    <a:pt x="19157" y="164060"/>
                  </a:lnTo>
                  <a:lnTo>
                    <a:pt x="26496" y="170636"/>
                  </a:lnTo>
                  <a:lnTo>
                    <a:pt x="35350" y="174942"/>
                  </a:lnTo>
                  <a:lnTo>
                    <a:pt x="45227" y="177036"/>
                  </a:lnTo>
                  <a:lnTo>
                    <a:pt x="55242" y="177014"/>
                  </a:lnTo>
                  <a:lnTo>
                    <a:pt x="64864" y="175147"/>
                  </a:lnTo>
                  <a:lnTo>
                    <a:pt x="73934" y="171813"/>
                  </a:lnTo>
                  <a:lnTo>
                    <a:pt x="82478" y="167375"/>
                  </a:lnTo>
                  <a:lnTo>
                    <a:pt x="90588" y="162130"/>
                  </a:lnTo>
                  <a:lnTo>
                    <a:pt x="98204" y="155983"/>
                  </a:lnTo>
                  <a:lnTo>
                    <a:pt x="105107" y="148495"/>
                  </a:lnTo>
                  <a:lnTo>
                    <a:pt x="111232" y="139528"/>
                  </a:lnTo>
                  <a:lnTo>
                    <a:pt x="116500" y="129235"/>
                  </a:lnTo>
                  <a:lnTo>
                    <a:pt x="120741" y="117875"/>
                  </a:lnTo>
                  <a:lnTo>
                    <a:pt x="123974" y="105814"/>
                  </a:lnTo>
                  <a:lnTo>
                    <a:pt x="126679" y="96804"/>
                  </a:lnTo>
                  <a:lnTo>
                    <a:pt x="129337" y="95164"/>
                  </a:lnTo>
                  <a:lnTo>
                    <a:pt x="131897" y="99274"/>
                  </a:lnTo>
                  <a:lnTo>
                    <a:pt x="134486" y="107048"/>
                  </a:lnTo>
                  <a:lnTo>
                    <a:pt x="137216" y="117103"/>
                  </a:lnTo>
                  <a:lnTo>
                    <a:pt x="140113" y="128585"/>
                  </a:lnTo>
                  <a:lnTo>
                    <a:pt x="143000" y="140969"/>
                  </a:lnTo>
                  <a:lnTo>
                    <a:pt x="145540" y="153929"/>
                  </a:lnTo>
                  <a:lnTo>
                    <a:pt x="147575" y="167261"/>
                  </a:lnTo>
                  <a:lnTo>
                    <a:pt x="149276" y="180833"/>
                  </a:lnTo>
                  <a:lnTo>
                    <a:pt x="151031" y="194564"/>
                  </a:lnTo>
                  <a:lnTo>
                    <a:pt x="153061" y="208385"/>
                  </a:lnTo>
                  <a:lnTo>
                    <a:pt x="155265" y="221848"/>
                  </a:lnTo>
                  <a:lnTo>
                    <a:pt x="157524" y="235544"/>
                  </a:lnTo>
                  <a:lnTo>
                    <a:pt x="160038" y="251796"/>
                  </a:lnTo>
                  <a:lnTo>
                    <a:pt x="163204" y="2746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21655" y="4524624"/>
              <a:ext cx="492958" cy="525076"/>
            </a:xfrm>
            <a:custGeom>
              <a:avLst/>
              <a:gdLst/>
              <a:ahLst/>
              <a:cxnLst/>
              <a:rect l="0" t="0" r="0" b="0"/>
              <a:pathLst>
                <a:path w="492958" h="525076">
                  <a:moveTo>
                    <a:pt x="381582" y="38492"/>
                  </a:moveTo>
                  <a:lnTo>
                    <a:pt x="372781" y="32692"/>
                  </a:lnTo>
                  <a:lnTo>
                    <a:pt x="364434" y="27767"/>
                  </a:lnTo>
                  <a:lnTo>
                    <a:pt x="355736" y="23265"/>
                  </a:lnTo>
                  <a:lnTo>
                    <a:pt x="346615" y="19044"/>
                  </a:lnTo>
                  <a:lnTo>
                    <a:pt x="337120" y="15030"/>
                  </a:lnTo>
                  <a:lnTo>
                    <a:pt x="327319" y="11173"/>
                  </a:lnTo>
                  <a:lnTo>
                    <a:pt x="316959" y="7594"/>
                  </a:lnTo>
                  <a:lnTo>
                    <a:pt x="305488" y="4567"/>
                  </a:lnTo>
                  <a:lnTo>
                    <a:pt x="292696" y="2203"/>
                  </a:lnTo>
                  <a:lnTo>
                    <a:pt x="278680" y="615"/>
                  </a:lnTo>
                  <a:lnTo>
                    <a:pt x="263670" y="0"/>
                  </a:lnTo>
                  <a:lnTo>
                    <a:pt x="247904" y="369"/>
                  </a:lnTo>
                  <a:lnTo>
                    <a:pt x="231589" y="1753"/>
                  </a:lnTo>
                  <a:lnTo>
                    <a:pt x="214885" y="4278"/>
                  </a:lnTo>
                  <a:lnTo>
                    <a:pt x="197924" y="7901"/>
                  </a:lnTo>
                  <a:lnTo>
                    <a:pt x="181283" y="12452"/>
                  </a:lnTo>
                  <a:lnTo>
                    <a:pt x="165941" y="17723"/>
                  </a:lnTo>
                  <a:lnTo>
                    <a:pt x="152324" y="23530"/>
                  </a:lnTo>
                  <a:lnTo>
                    <a:pt x="140198" y="29887"/>
                  </a:lnTo>
                  <a:lnTo>
                    <a:pt x="128970" y="36984"/>
                  </a:lnTo>
                  <a:lnTo>
                    <a:pt x="118194" y="44866"/>
                  </a:lnTo>
                  <a:lnTo>
                    <a:pt x="107784" y="53277"/>
                  </a:lnTo>
                  <a:lnTo>
                    <a:pt x="97926" y="61770"/>
                  </a:lnTo>
                  <a:lnTo>
                    <a:pt x="88689" y="70083"/>
                  </a:lnTo>
                  <a:lnTo>
                    <a:pt x="79856" y="78462"/>
                  </a:lnTo>
                  <a:lnTo>
                    <a:pt x="71011" y="87533"/>
                  </a:lnTo>
                  <a:lnTo>
                    <a:pt x="61922" y="97597"/>
                  </a:lnTo>
                  <a:lnTo>
                    <a:pt x="52851" y="108475"/>
                  </a:lnTo>
                  <a:lnTo>
                    <a:pt x="44442" y="119702"/>
                  </a:lnTo>
                  <a:lnTo>
                    <a:pt x="37007" y="130965"/>
                  </a:lnTo>
                  <a:lnTo>
                    <a:pt x="30542" y="142291"/>
                  </a:lnTo>
                  <a:lnTo>
                    <a:pt x="24890" y="153954"/>
                  </a:lnTo>
                  <a:lnTo>
                    <a:pt x="19868" y="166090"/>
                  </a:lnTo>
                  <a:lnTo>
                    <a:pt x="15308" y="178527"/>
                  </a:lnTo>
                  <a:lnTo>
                    <a:pt x="11078" y="190883"/>
                  </a:lnTo>
                  <a:lnTo>
                    <a:pt x="7086" y="202947"/>
                  </a:lnTo>
                  <a:lnTo>
                    <a:pt x="3590" y="214999"/>
                  </a:lnTo>
                  <a:lnTo>
                    <a:pt x="1153" y="227689"/>
                  </a:lnTo>
                  <a:lnTo>
                    <a:pt x="0" y="241337"/>
                  </a:lnTo>
                  <a:lnTo>
                    <a:pt x="40" y="255774"/>
                  </a:lnTo>
                  <a:lnTo>
                    <a:pt x="1056" y="270544"/>
                  </a:lnTo>
                  <a:lnTo>
                    <a:pt x="2814" y="285330"/>
                  </a:lnTo>
                  <a:lnTo>
                    <a:pt x="5111" y="299835"/>
                  </a:lnTo>
                  <a:lnTo>
                    <a:pt x="7790" y="313720"/>
                  </a:lnTo>
                  <a:lnTo>
                    <a:pt x="10740" y="326874"/>
                  </a:lnTo>
                  <a:lnTo>
                    <a:pt x="14041" y="339520"/>
                  </a:lnTo>
                  <a:lnTo>
                    <a:pt x="17942" y="352092"/>
                  </a:lnTo>
                  <a:lnTo>
                    <a:pt x="22536" y="364849"/>
                  </a:lnTo>
                  <a:lnTo>
                    <a:pt x="27928" y="377707"/>
                  </a:lnTo>
                  <a:lnTo>
                    <a:pt x="34305" y="390347"/>
                  </a:lnTo>
                  <a:lnTo>
                    <a:pt x="41668" y="402588"/>
                  </a:lnTo>
                  <a:lnTo>
                    <a:pt x="49714" y="414249"/>
                  </a:lnTo>
                  <a:lnTo>
                    <a:pt x="57953" y="425081"/>
                  </a:lnTo>
                  <a:lnTo>
                    <a:pt x="66093" y="435030"/>
                  </a:lnTo>
                  <a:lnTo>
                    <a:pt x="74354" y="444203"/>
                  </a:lnTo>
                  <a:lnTo>
                    <a:pt x="83345" y="452757"/>
                  </a:lnTo>
                  <a:lnTo>
                    <a:pt x="93355" y="460849"/>
                  </a:lnTo>
                  <a:lnTo>
                    <a:pt x="104198" y="468609"/>
                  </a:lnTo>
                  <a:lnTo>
                    <a:pt x="115401" y="476133"/>
                  </a:lnTo>
                  <a:lnTo>
                    <a:pt x="126648" y="483491"/>
                  </a:lnTo>
                  <a:lnTo>
                    <a:pt x="137963" y="490569"/>
                  </a:lnTo>
                  <a:lnTo>
                    <a:pt x="149618" y="497095"/>
                  </a:lnTo>
                  <a:lnTo>
                    <a:pt x="161749" y="502966"/>
                  </a:lnTo>
                  <a:lnTo>
                    <a:pt x="174184" y="508229"/>
                  </a:lnTo>
                  <a:lnTo>
                    <a:pt x="186537" y="512999"/>
                  </a:lnTo>
                  <a:lnTo>
                    <a:pt x="198595" y="517384"/>
                  </a:lnTo>
                  <a:lnTo>
                    <a:pt x="210473" y="521159"/>
                  </a:lnTo>
                  <a:lnTo>
                    <a:pt x="222515" y="523791"/>
                  </a:lnTo>
                  <a:lnTo>
                    <a:pt x="234908" y="525075"/>
                  </a:lnTo>
                  <a:lnTo>
                    <a:pt x="247520" y="524953"/>
                  </a:lnTo>
                  <a:lnTo>
                    <a:pt x="259994" y="523351"/>
                  </a:lnTo>
                  <a:lnTo>
                    <a:pt x="272123" y="520382"/>
                  </a:lnTo>
                  <a:lnTo>
                    <a:pt x="283709" y="516288"/>
                  </a:lnTo>
                  <a:lnTo>
                    <a:pt x="294490" y="511331"/>
                  </a:lnTo>
                  <a:lnTo>
                    <a:pt x="304415" y="505738"/>
                  </a:lnTo>
                  <a:lnTo>
                    <a:pt x="313910" y="499527"/>
                  </a:lnTo>
                  <a:lnTo>
                    <a:pt x="323747" y="492527"/>
                  </a:lnTo>
                  <a:lnTo>
                    <a:pt x="334331" y="484706"/>
                  </a:lnTo>
                  <a:lnTo>
                    <a:pt x="345562" y="476166"/>
                  </a:lnTo>
                  <a:lnTo>
                    <a:pt x="357026" y="467055"/>
                  </a:lnTo>
                  <a:lnTo>
                    <a:pt x="368444" y="457512"/>
                  </a:lnTo>
                  <a:lnTo>
                    <a:pt x="379704" y="447494"/>
                  </a:lnTo>
                  <a:lnTo>
                    <a:pt x="390790" y="436784"/>
                  </a:lnTo>
                  <a:lnTo>
                    <a:pt x="401720" y="425318"/>
                  </a:lnTo>
                  <a:lnTo>
                    <a:pt x="412364" y="413178"/>
                  </a:lnTo>
                  <a:lnTo>
                    <a:pt x="422445" y="400497"/>
                  </a:lnTo>
                  <a:lnTo>
                    <a:pt x="431858" y="387409"/>
                  </a:lnTo>
                  <a:lnTo>
                    <a:pt x="440655" y="374027"/>
                  </a:lnTo>
                  <a:lnTo>
                    <a:pt x="448951" y="360437"/>
                  </a:lnTo>
                  <a:lnTo>
                    <a:pt x="456861" y="346704"/>
                  </a:lnTo>
                  <a:lnTo>
                    <a:pt x="464328" y="332871"/>
                  </a:lnTo>
                  <a:lnTo>
                    <a:pt x="471123" y="318971"/>
                  </a:lnTo>
                  <a:lnTo>
                    <a:pt x="477172" y="305021"/>
                  </a:lnTo>
                  <a:lnTo>
                    <a:pt x="482388" y="290873"/>
                  </a:lnTo>
                  <a:lnTo>
                    <a:pt x="486593" y="276229"/>
                  </a:lnTo>
                  <a:lnTo>
                    <a:pt x="489787" y="260970"/>
                  </a:lnTo>
                  <a:lnTo>
                    <a:pt x="491948" y="245298"/>
                  </a:lnTo>
                  <a:lnTo>
                    <a:pt x="492957" y="229624"/>
                  </a:lnTo>
                  <a:lnTo>
                    <a:pt x="492859" y="214192"/>
                  </a:lnTo>
                  <a:lnTo>
                    <a:pt x="491829" y="199066"/>
                  </a:lnTo>
                  <a:lnTo>
                    <a:pt x="490075" y="184224"/>
                  </a:lnTo>
                  <a:lnTo>
                    <a:pt x="487786" y="169610"/>
                  </a:lnTo>
                  <a:lnTo>
                    <a:pt x="485116" y="155169"/>
                  </a:lnTo>
                  <a:lnTo>
                    <a:pt x="482178" y="140852"/>
                  </a:lnTo>
                  <a:lnTo>
                    <a:pt x="479047" y="126633"/>
                  </a:lnTo>
                  <a:lnTo>
                    <a:pt x="475453" y="112812"/>
                  </a:lnTo>
                  <a:lnTo>
                    <a:pt x="470822" y="99983"/>
                  </a:lnTo>
                  <a:lnTo>
                    <a:pt x="464924" y="88393"/>
                  </a:lnTo>
                  <a:lnTo>
                    <a:pt x="457843" y="77966"/>
                  </a:lnTo>
                  <a:lnTo>
                    <a:pt x="449793" y="68495"/>
                  </a:lnTo>
                  <a:lnTo>
                    <a:pt x="441002" y="59756"/>
                  </a:lnTo>
                  <a:lnTo>
                    <a:pt x="431507" y="51716"/>
                  </a:lnTo>
                  <a:lnTo>
                    <a:pt x="421155" y="44527"/>
                  </a:lnTo>
                  <a:lnTo>
                    <a:pt x="409930" y="38210"/>
                  </a:lnTo>
                  <a:lnTo>
                    <a:pt x="397783" y="32814"/>
                  </a:lnTo>
                  <a:lnTo>
                    <a:pt x="384565" y="28486"/>
                  </a:lnTo>
                  <a:lnTo>
                    <a:pt x="370304" y="25211"/>
                  </a:lnTo>
                  <a:lnTo>
                    <a:pt x="355319" y="22994"/>
                  </a:lnTo>
                  <a:lnTo>
                    <a:pt x="340115" y="21948"/>
                  </a:lnTo>
                  <a:lnTo>
                    <a:pt x="325006" y="22021"/>
                  </a:lnTo>
                  <a:lnTo>
                    <a:pt x="310269" y="23035"/>
                  </a:lnTo>
                  <a:lnTo>
                    <a:pt x="296220" y="24778"/>
                  </a:lnTo>
                  <a:lnTo>
                    <a:pt x="282965" y="27060"/>
                  </a:lnTo>
                  <a:lnTo>
                    <a:pt x="270691" y="29765"/>
                  </a:lnTo>
                  <a:lnTo>
                    <a:pt x="258444" y="33223"/>
                  </a:lnTo>
                  <a:lnTo>
                    <a:pt x="244033" y="38853"/>
                  </a:lnTo>
                  <a:lnTo>
                    <a:pt x="223655" y="490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925389" y="4510474"/>
              <a:ext cx="344021" cy="422327"/>
            </a:xfrm>
            <a:custGeom>
              <a:avLst/>
              <a:gdLst/>
              <a:ahLst/>
              <a:cxnLst/>
              <a:rect l="0" t="0" r="0" b="0"/>
              <a:pathLst>
                <a:path w="344021" h="422327">
                  <a:moveTo>
                    <a:pt x="9475" y="52642"/>
                  </a:moveTo>
                  <a:lnTo>
                    <a:pt x="6609" y="61511"/>
                  </a:lnTo>
                  <a:lnTo>
                    <a:pt x="4467" y="70497"/>
                  </a:lnTo>
                  <a:lnTo>
                    <a:pt x="2864" y="80493"/>
                  </a:lnTo>
                  <a:lnTo>
                    <a:pt x="1683" y="91473"/>
                  </a:lnTo>
                  <a:lnTo>
                    <a:pt x="834" y="103285"/>
                  </a:lnTo>
                  <a:lnTo>
                    <a:pt x="242" y="115748"/>
                  </a:lnTo>
                  <a:lnTo>
                    <a:pt x="0" y="128858"/>
                  </a:lnTo>
                  <a:lnTo>
                    <a:pt x="364" y="142788"/>
                  </a:lnTo>
                  <a:lnTo>
                    <a:pt x="1424" y="157558"/>
                  </a:lnTo>
                  <a:lnTo>
                    <a:pt x="3119" y="172899"/>
                  </a:lnTo>
                  <a:lnTo>
                    <a:pt x="5327" y="188349"/>
                  </a:lnTo>
                  <a:lnTo>
                    <a:pt x="7924" y="203631"/>
                  </a:lnTo>
                  <a:lnTo>
                    <a:pt x="10802" y="218656"/>
                  </a:lnTo>
                  <a:lnTo>
                    <a:pt x="13880" y="233430"/>
                  </a:lnTo>
                  <a:lnTo>
                    <a:pt x="17097" y="247999"/>
                  </a:lnTo>
                  <a:lnTo>
                    <a:pt x="20408" y="262409"/>
                  </a:lnTo>
                  <a:lnTo>
                    <a:pt x="23784" y="276706"/>
                  </a:lnTo>
                  <a:lnTo>
                    <a:pt x="27208" y="290917"/>
                  </a:lnTo>
                  <a:lnTo>
                    <a:pt x="30831" y="304902"/>
                  </a:lnTo>
                  <a:lnTo>
                    <a:pt x="34948" y="318372"/>
                  </a:lnTo>
                  <a:lnTo>
                    <a:pt x="39689" y="331203"/>
                  </a:lnTo>
                  <a:lnTo>
                    <a:pt x="45179" y="343107"/>
                  </a:lnTo>
                  <a:lnTo>
                    <a:pt x="51621" y="353576"/>
                  </a:lnTo>
                  <a:lnTo>
                    <a:pt x="59027" y="362454"/>
                  </a:lnTo>
                  <a:lnTo>
                    <a:pt x="67102" y="369416"/>
                  </a:lnTo>
                  <a:lnTo>
                    <a:pt x="75361" y="373818"/>
                  </a:lnTo>
                  <a:lnTo>
                    <a:pt x="83500" y="375551"/>
                  </a:lnTo>
                  <a:lnTo>
                    <a:pt x="91252" y="374783"/>
                  </a:lnTo>
                  <a:lnTo>
                    <a:pt x="98304" y="371692"/>
                  </a:lnTo>
                  <a:lnTo>
                    <a:pt x="104562" y="366617"/>
                  </a:lnTo>
                  <a:lnTo>
                    <a:pt x="110104" y="359976"/>
                  </a:lnTo>
                  <a:lnTo>
                    <a:pt x="115068" y="352165"/>
                  </a:lnTo>
                  <a:lnTo>
                    <a:pt x="119597" y="343506"/>
                  </a:lnTo>
                  <a:lnTo>
                    <a:pt x="123810" y="334084"/>
                  </a:lnTo>
                  <a:lnTo>
                    <a:pt x="127800" y="323776"/>
                  </a:lnTo>
                  <a:lnTo>
                    <a:pt x="131651" y="312638"/>
                  </a:lnTo>
                  <a:lnTo>
                    <a:pt x="135883" y="302824"/>
                  </a:lnTo>
                  <a:lnTo>
                    <a:pt x="140644" y="297997"/>
                  </a:lnTo>
                  <a:lnTo>
                    <a:pt x="145122" y="298749"/>
                  </a:lnTo>
                  <a:lnTo>
                    <a:pt x="149205" y="303466"/>
                  </a:lnTo>
                  <a:lnTo>
                    <a:pt x="153023" y="310585"/>
                  </a:lnTo>
                  <a:lnTo>
                    <a:pt x="156695" y="319097"/>
                  </a:lnTo>
                  <a:lnTo>
                    <a:pt x="160288" y="328413"/>
                  </a:lnTo>
                  <a:lnTo>
                    <a:pt x="163846" y="338195"/>
                  </a:lnTo>
                  <a:lnTo>
                    <a:pt x="167552" y="348089"/>
                  </a:lnTo>
                  <a:lnTo>
                    <a:pt x="171722" y="357678"/>
                  </a:lnTo>
                  <a:lnTo>
                    <a:pt x="176491" y="366767"/>
                  </a:lnTo>
                  <a:lnTo>
                    <a:pt x="181830" y="375350"/>
                  </a:lnTo>
                  <a:lnTo>
                    <a:pt x="187638" y="383504"/>
                  </a:lnTo>
                  <a:lnTo>
                    <a:pt x="193810" y="391321"/>
                  </a:lnTo>
                  <a:lnTo>
                    <a:pt x="200411" y="398724"/>
                  </a:lnTo>
                  <a:lnTo>
                    <a:pt x="207674" y="405478"/>
                  </a:lnTo>
                  <a:lnTo>
                    <a:pt x="215676" y="411495"/>
                  </a:lnTo>
                  <a:lnTo>
                    <a:pt x="224507" y="416520"/>
                  </a:lnTo>
                  <a:lnTo>
                    <a:pt x="234345" y="420064"/>
                  </a:lnTo>
                  <a:lnTo>
                    <a:pt x="245180" y="421997"/>
                  </a:lnTo>
                  <a:lnTo>
                    <a:pt x="256541" y="422326"/>
                  </a:lnTo>
                  <a:lnTo>
                    <a:pt x="267627" y="421036"/>
                  </a:lnTo>
                  <a:lnTo>
                    <a:pt x="277999" y="418275"/>
                  </a:lnTo>
                  <a:lnTo>
                    <a:pt x="287419" y="414152"/>
                  </a:lnTo>
                  <a:lnTo>
                    <a:pt x="295674" y="408644"/>
                  </a:lnTo>
                  <a:lnTo>
                    <a:pt x="302784" y="401858"/>
                  </a:lnTo>
                  <a:lnTo>
                    <a:pt x="309085" y="393692"/>
                  </a:lnTo>
                  <a:lnTo>
                    <a:pt x="315099" y="383777"/>
                  </a:lnTo>
                  <a:lnTo>
                    <a:pt x="321145" y="372067"/>
                  </a:lnTo>
                  <a:lnTo>
                    <a:pt x="327023" y="358796"/>
                  </a:lnTo>
                  <a:lnTo>
                    <a:pt x="332139" y="344293"/>
                  </a:lnTo>
                  <a:lnTo>
                    <a:pt x="336208" y="328867"/>
                  </a:lnTo>
                  <a:lnTo>
                    <a:pt x="339262" y="312611"/>
                  </a:lnTo>
                  <a:lnTo>
                    <a:pt x="341469" y="295414"/>
                  </a:lnTo>
                  <a:lnTo>
                    <a:pt x="343021" y="277291"/>
                  </a:lnTo>
                  <a:lnTo>
                    <a:pt x="343928" y="258376"/>
                  </a:lnTo>
                  <a:lnTo>
                    <a:pt x="344020" y="238840"/>
                  </a:lnTo>
                  <a:lnTo>
                    <a:pt x="343271" y="218847"/>
                  </a:lnTo>
                  <a:lnTo>
                    <a:pt x="341786" y="198692"/>
                  </a:lnTo>
                  <a:lnTo>
                    <a:pt x="339720" y="178782"/>
                  </a:lnTo>
                  <a:lnTo>
                    <a:pt x="337218" y="159320"/>
                  </a:lnTo>
                  <a:lnTo>
                    <a:pt x="334403" y="140489"/>
                  </a:lnTo>
                  <a:lnTo>
                    <a:pt x="331368" y="122530"/>
                  </a:lnTo>
                  <a:lnTo>
                    <a:pt x="328176" y="105489"/>
                  </a:lnTo>
                  <a:lnTo>
                    <a:pt x="324711" y="89418"/>
                  </a:lnTo>
                  <a:lnTo>
                    <a:pt x="320699" y="74456"/>
                  </a:lnTo>
                  <a:lnTo>
                    <a:pt x="316043" y="60583"/>
                  </a:lnTo>
                  <a:lnTo>
                    <a:pt x="311099" y="47888"/>
                  </a:lnTo>
                  <a:lnTo>
                    <a:pt x="306099" y="35314"/>
                  </a:lnTo>
                  <a:lnTo>
                    <a:pt x="300602" y="20635"/>
                  </a:lnTo>
                  <a:lnTo>
                    <a:pt x="29374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312540" y="4727293"/>
              <a:ext cx="138222" cy="218899"/>
            </a:xfrm>
            <a:custGeom>
              <a:avLst/>
              <a:gdLst/>
              <a:ahLst/>
              <a:cxnLst/>
              <a:rect l="0" t="0" r="0" b="0"/>
              <a:pathLst>
                <a:path w="138222" h="218899">
                  <a:moveTo>
                    <a:pt x="22407" y="67450"/>
                  </a:moveTo>
                  <a:lnTo>
                    <a:pt x="25475" y="76118"/>
                  </a:lnTo>
                  <a:lnTo>
                    <a:pt x="29538" y="83184"/>
                  </a:lnTo>
                  <a:lnTo>
                    <a:pt x="35035" y="89280"/>
                  </a:lnTo>
                  <a:lnTo>
                    <a:pt x="41968" y="94336"/>
                  </a:lnTo>
                  <a:lnTo>
                    <a:pt x="50414" y="97901"/>
                  </a:lnTo>
                  <a:lnTo>
                    <a:pt x="60259" y="99849"/>
                  </a:lnTo>
                  <a:lnTo>
                    <a:pt x="71097" y="100192"/>
                  </a:lnTo>
                  <a:lnTo>
                    <a:pt x="82351" y="98910"/>
                  </a:lnTo>
                  <a:lnTo>
                    <a:pt x="93644" y="96156"/>
                  </a:lnTo>
                  <a:lnTo>
                    <a:pt x="104494" y="92038"/>
                  </a:lnTo>
                  <a:lnTo>
                    <a:pt x="114247" y="86533"/>
                  </a:lnTo>
                  <a:lnTo>
                    <a:pt x="122644" y="79758"/>
                  </a:lnTo>
                  <a:lnTo>
                    <a:pt x="129452" y="71941"/>
                  </a:lnTo>
                  <a:lnTo>
                    <a:pt x="134283" y="63323"/>
                  </a:lnTo>
                  <a:lnTo>
                    <a:pt x="137122" y="54125"/>
                  </a:lnTo>
                  <a:lnTo>
                    <a:pt x="138081" y="44678"/>
                  </a:lnTo>
                  <a:lnTo>
                    <a:pt x="137221" y="35416"/>
                  </a:lnTo>
                  <a:lnTo>
                    <a:pt x="134748" y="26569"/>
                  </a:lnTo>
                  <a:lnTo>
                    <a:pt x="130651" y="18494"/>
                  </a:lnTo>
                  <a:lnTo>
                    <a:pt x="124628" y="11748"/>
                  </a:lnTo>
                  <a:lnTo>
                    <a:pt x="116692" y="6514"/>
                  </a:lnTo>
                  <a:lnTo>
                    <a:pt x="107280" y="2813"/>
                  </a:lnTo>
                  <a:lnTo>
                    <a:pt x="97054" y="687"/>
                  </a:lnTo>
                  <a:lnTo>
                    <a:pt x="86479" y="0"/>
                  </a:lnTo>
                  <a:lnTo>
                    <a:pt x="75957" y="655"/>
                  </a:lnTo>
                  <a:lnTo>
                    <a:pt x="65899" y="2681"/>
                  </a:lnTo>
                  <a:lnTo>
                    <a:pt x="56472" y="5971"/>
                  </a:lnTo>
                  <a:lnTo>
                    <a:pt x="47652" y="10467"/>
                  </a:lnTo>
                  <a:lnTo>
                    <a:pt x="39333" y="16233"/>
                  </a:lnTo>
                  <a:lnTo>
                    <a:pt x="31404" y="23186"/>
                  </a:lnTo>
                  <a:lnTo>
                    <a:pt x="23923" y="31125"/>
                  </a:lnTo>
                  <a:lnTo>
                    <a:pt x="17118" y="39825"/>
                  </a:lnTo>
                  <a:lnTo>
                    <a:pt x="11066" y="49088"/>
                  </a:lnTo>
                  <a:lnTo>
                    <a:pt x="6018" y="58917"/>
                  </a:lnTo>
                  <a:lnTo>
                    <a:pt x="2457" y="69500"/>
                  </a:lnTo>
                  <a:lnTo>
                    <a:pt x="510" y="80880"/>
                  </a:lnTo>
                  <a:lnTo>
                    <a:pt x="0" y="92963"/>
                  </a:lnTo>
                  <a:lnTo>
                    <a:pt x="638" y="105606"/>
                  </a:lnTo>
                  <a:lnTo>
                    <a:pt x="2142" y="118663"/>
                  </a:lnTo>
                  <a:lnTo>
                    <a:pt x="4438" y="131856"/>
                  </a:lnTo>
                  <a:lnTo>
                    <a:pt x="7648" y="144785"/>
                  </a:lnTo>
                  <a:lnTo>
                    <a:pt x="11768" y="157254"/>
                  </a:lnTo>
                  <a:lnTo>
                    <a:pt x="16668" y="169083"/>
                  </a:lnTo>
                  <a:lnTo>
                    <a:pt x="22182" y="180034"/>
                  </a:lnTo>
                  <a:lnTo>
                    <a:pt x="28160" y="190059"/>
                  </a:lnTo>
                  <a:lnTo>
                    <a:pt x="34802" y="198943"/>
                  </a:lnTo>
                  <a:lnTo>
                    <a:pt x="42625" y="206241"/>
                  </a:lnTo>
                  <a:lnTo>
                    <a:pt x="51812" y="211849"/>
                  </a:lnTo>
                  <a:lnTo>
                    <a:pt x="62083" y="215802"/>
                  </a:lnTo>
                  <a:lnTo>
                    <a:pt x="72895" y="218098"/>
                  </a:lnTo>
                  <a:lnTo>
                    <a:pt x="83862" y="218898"/>
                  </a:lnTo>
                  <a:lnTo>
                    <a:pt x="94545" y="218255"/>
                  </a:lnTo>
                  <a:lnTo>
                    <a:pt x="105526" y="215751"/>
                  </a:lnTo>
                  <a:lnTo>
                    <a:pt x="118881" y="208935"/>
                  </a:lnTo>
                  <a:lnTo>
                    <a:pt x="138221" y="1937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736959" y="4721044"/>
              <a:ext cx="242444" cy="191075"/>
            </a:xfrm>
            <a:custGeom>
              <a:avLst/>
              <a:gdLst/>
              <a:ahLst/>
              <a:cxnLst/>
              <a:rect l="0" t="0" r="0" b="0"/>
              <a:pathLst>
                <a:path w="242444" h="191075">
                  <a:moveTo>
                    <a:pt x="19128" y="21057"/>
                  </a:moveTo>
                  <a:lnTo>
                    <a:pt x="13395" y="29993"/>
                  </a:lnTo>
                  <a:lnTo>
                    <a:pt x="9110" y="39619"/>
                  </a:lnTo>
                  <a:lnTo>
                    <a:pt x="5904" y="50906"/>
                  </a:lnTo>
                  <a:lnTo>
                    <a:pt x="3544" y="63574"/>
                  </a:lnTo>
                  <a:lnTo>
                    <a:pt x="1846" y="77053"/>
                  </a:lnTo>
                  <a:lnTo>
                    <a:pt x="656" y="90920"/>
                  </a:lnTo>
                  <a:lnTo>
                    <a:pt x="0" y="104784"/>
                  </a:lnTo>
                  <a:lnTo>
                    <a:pt x="80" y="118227"/>
                  </a:lnTo>
                  <a:lnTo>
                    <a:pt x="951" y="131071"/>
                  </a:lnTo>
                  <a:lnTo>
                    <a:pt x="2688" y="143166"/>
                  </a:lnTo>
                  <a:lnTo>
                    <a:pt x="5456" y="154303"/>
                  </a:lnTo>
                  <a:lnTo>
                    <a:pt x="9256" y="164455"/>
                  </a:lnTo>
                  <a:lnTo>
                    <a:pt x="14266" y="173427"/>
                  </a:lnTo>
                  <a:lnTo>
                    <a:pt x="20911" y="180783"/>
                  </a:lnTo>
                  <a:lnTo>
                    <a:pt x="29262" y="186423"/>
                  </a:lnTo>
                  <a:lnTo>
                    <a:pt x="38786" y="190057"/>
                  </a:lnTo>
                  <a:lnTo>
                    <a:pt x="48555" y="191074"/>
                  </a:lnTo>
                  <a:lnTo>
                    <a:pt x="58004" y="189384"/>
                  </a:lnTo>
                  <a:lnTo>
                    <a:pt x="66786" y="185335"/>
                  </a:lnTo>
                  <a:lnTo>
                    <a:pt x="74605" y="179420"/>
                  </a:lnTo>
                  <a:lnTo>
                    <a:pt x="81414" y="172113"/>
                  </a:lnTo>
                  <a:lnTo>
                    <a:pt x="87342" y="163805"/>
                  </a:lnTo>
                  <a:lnTo>
                    <a:pt x="92573" y="154793"/>
                  </a:lnTo>
                  <a:lnTo>
                    <a:pt x="97291" y="145364"/>
                  </a:lnTo>
                  <a:lnTo>
                    <a:pt x="101873" y="138183"/>
                  </a:lnTo>
                  <a:lnTo>
                    <a:pt x="106411" y="136321"/>
                  </a:lnTo>
                  <a:lnTo>
                    <a:pt x="110670" y="138505"/>
                  </a:lnTo>
                  <a:lnTo>
                    <a:pt x="115046" y="143007"/>
                  </a:lnTo>
                  <a:lnTo>
                    <a:pt x="120178" y="148400"/>
                  </a:lnTo>
                  <a:lnTo>
                    <a:pt x="126760" y="153470"/>
                  </a:lnTo>
                  <a:lnTo>
                    <a:pt x="135001" y="157643"/>
                  </a:lnTo>
                  <a:lnTo>
                    <a:pt x="144584" y="160666"/>
                  </a:lnTo>
                  <a:lnTo>
                    <a:pt x="154907" y="162354"/>
                  </a:lnTo>
                  <a:lnTo>
                    <a:pt x="165538" y="162755"/>
                  </a:lnTo>
                  <a:lnTo>
                    <a:pt x="176093" y="161914"/>
                  </a:lnTo>
                  <a:lnTo>
                    <a:pt x="186171" y="159765"/>
                  </a:lnTo>
                  <a:lnTo>
                    <a:pt x="195606" y="156394"/>
                  </a:lnTo>
                  <a:lnTo>
                    <a:pt x="204262" y="151845"/>
                  </a:lnTo>
                  <a:lnTo>
                    <a:pt x="211937" y="146044"/>
                  </a:lnTo>
                  <a:lnTo>
                    <a:pt x="218621" y="139067"/>
                  </a:lnTo>
                  <a:lnTo>
                    <a:pt x="224451" y="131112"/>
                  </a:lnTo>
                  <a:lnTo>
                    <a:pt x="229609" y="122402"/>
                  </a:lnTo>
                  <a:lnTo>
                    <a:pt x="234260" y="113137"/>
                  </a:lnTo>
                  <a:lnTo>
                    <a:pt x="238215" y="103477"/>
                  </a:lnTo>
                  <a:lnTo>
                    <a:pt x="240968" y="93538"/>
                  </a:lnTo>
                  <a:lnTo>
                    <a:pt x="242338" y="83410"/>
                  </a:lnTo>
                  <a:lnTo>
                    <a:pt x="242443" y="73151"/>
                  </a:lnTo>
                  <a:lnTo>
                    <a:pt x="241526" y="62804"/>
                  </a:lnTo>
                  <a:lnTo>
                    <a:pt x="239840" y="52406"/>
                  </a:lnTo>
                  <a:lnTo>
                    <a:pt x="237750" y="42239"/>
                  </a:lnTo>
                  <a:lnTo>
                    <a:pt x="235524" y="31726"/>
                  </a:lnTo>
                  <a:lnTo>
                    <a:pt x="232970" y="18826"/>
                  </a:lnTo>
                  <a:lnTo>
                    <a:pt x="2296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071942" y="4773686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0" y="11735"/>
                  </a:lnTo>
                  <a:lnTo>
                    <a:pt x="0" y="22865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5" y="70247"/>
                  </a:lnTo>
                  <a:lnTo>
                    <a:pt x="3736" y="81294"/>
                  </a:lnTo>
                  <a:lnTo>
                    <a:pt x="5563" y="91818"/>
                  </a:lnTo>
                  <a:lnTo>
                    <a:pt x="7717" y="102741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050885" y="46262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166698" y="4542059"/>
              <a:ext cx="42116" cy="347442"/>
            </a:xfrm>
            <a:custGeom>
              <a:avLst/>
              <a:gdLst/>
              <a:ahLst/>
              <a:cxnLst/>
              <a:rect l="0" t="0" r="0" b="0"/>
              <a:pathLst>
                <a:path w="42116" h="347442">
                  <a:moveTo>
                    <a:pt x="1" y="0"/>
                  </a:moveTo>
                  <a:lnTo>
                    <a:pt x="1" y="11735"/>
                  </a:lnTo>
                  <a:lnTo>
                    <a:pt x="0" y="22864"/>
                  </a:lnTo>
                  <a:lnTo>
                    <a:pt x="0" y="34471"/>
                  </a:lnTo>
                  <a:lnTo>
                    <a:pt x="0" y="46978"/>
                  </a:lnTo>
                  <a:lnTo>
                    <a:pt x="0" y="60935"/>
                  </a:lnTo>
                  <a:lnTo>
                    <a:pt x="5" y="76484"/>
                  </a:lnTo>
                  <a:lnTo>
                    <a:pt x="178" y="92968"/>
                  </a:lnTo>
                  <a:lnTo>
                    <a:pt x="826" y="109182"/>
                  </a:lnTo>
                  <a:lnTo>
                    <a:pt x="2080" y="124458"/>
                  </a:lnTo>
                  <a:lnTo>
                    <a:pt x="3905" y="138983"/>
                  </a:lnTo>
                  <a:lnTo>
                    <a:pt x="6202" y="153490"/>
                  </a:lnTo>
                  <a:lnTo>
                    <a:pt x="8853" y="168430"/>
                  </a:lnTo>
                  <a:lnTo>
                    <a:pt x="11598" y="183771"/>
                  </a:lnTo>
                  <a:lnTo>
                    <a:pt x="14055" y="199164"/>
                  </a:lnTo>
                  <a:lnTo>
                    <a:pt x="16040" y="214378"/>
                  </a:lnTo>
                  <a:lnTo>
                    <a:pt x="17711" y="229344"/>
                  </a:lnTo>
                  <a:lnTo>
                    <a:pt x="19447" y="244072"/>
                  </a:lnTo>
                  <a:lnTo>
                    <a:pt x="21469" y="258601"/>
                  </a:lnTo>
                  <a:lnTo>
                    <a:pt x="23829" y="272815"/>
                  </a:lnTo>
                  <a:lnTo>
                    <a:pt x="26493" y="286446"/>
                  </a:lnTo>
                  <a:lnTo>
                    <a:pt x="29394" y="299382"/>
                  </a:lnTo>
                  <a:lnTo>
                    <a:pt x="32321" y="311229"/>
                  </a:lnTo>
                  <a:lnTo>
                    <a:pt x="35208" y="322389"/>
                  </a:lnTo>
                  <a:lnTo>
                    <a:pt x="38310" y="333844"/>
                  </a:lnTo>
                  <a:lnTo>
                    <a:pt x="42115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229870" y="4478888"/>
              <a:ext cx="52643" cy="389556"/>
            </a:xfrm>
            <a:custGeom>
              <a:avLst/>
              <a:gdLst/>
              <a:ahLst/>
              <a:cxnLst/>
              <a:rect l="0" t="0" r="0" b="0"/>
              <a:pathLst>
                <a:path w="52643" h="389556">
                  <a:moveTo>
                    <a:pt x="0" y="0"/>
                  </a:moveTo>
                  <a:lnTo>
                    <a:pt x="4" y="8679"/>
                  </a:lnTo>
                  <a:lnTo>
                    <a:pt x="177" y="21199"/>
                  </a:lnTo>
                  <a:lnTo>
                    <a:pt x="825" y="36025"/>
                  </a:lnTo>
                  <a:lnTo>
                    <a:pt x="2079" y="52542"/>
                  </a:lnTo>
                  <a:lnTo>
                    <a:pt x="3904" y="70352"/>
                  </a:lnTo>
                  <a:lnTo>
                    <a:pt x="6201" y="89131"/>
                  </a:lnTo>
                  <a:lnTo>
                    <a:pt x="8852" y="108601"/>
                  </a:lnTo>
                  <a:lnTo>
                    <a:pt x="11598" y="128233"/>
                  </a:lnTo>
                  <a:lnTo>
                    <a:pt x="14054" y="147259"/>
                  </a:lnTo>
                  <a:lnTo>
                    <a:pt x="16039" y="165308"/>
                  </a:lnTo>
                  <a:lnTo>
                    <a:pt x="17709" y="182206"/>
                  </a:lnTo>
                  <a:lnTo>
                    <a:pt x="19445" y="197797"/>
                  </a:lnTo>
                  <a:lnTo>
                    <a:pt x="21463" y="212152"/>
                  </a:lnTo>
                  <a:lnTo>
                    <a:pt x="23651" y="225964"/>
                  </a:lnTo>
                  <a:lnTo>
                    <a:pt x="25666" y="240393"/>
                  </a:lnTo>
                  <a:lnTo>
                    <a:pt x="27328" y="256036"/>
                  </a:lnTo>
                  <a:lnTo>
                    <a:pt x="28936" y="272802"/>
                  </a:lnTo>
                  <a:lnTo>
                    <a:pt x="31155" y="290207"/>
                  </a:lnTo>
                  <a:lnTo>
                    <a:pt x="34307" y="307863"/>
                  </a:lnTo>
                  <a:lnTo>
                    <a:pt x="38087" y="325011"/>
                  </a:lnTo>
                  <a:lnTo>
                    <a:pt x="42105" y="342251"/>
                  </a:lnTo>
                  <a:lnTo>
                    <a:pt x="46718" y="362212"/>
                  </a:lnTo>
                  <a:lnTo>
                    <a:pt x="52642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2572579" y="4431867"/>
            <a:ext cx="2994825" cy="560087"/>
            <a:chOff x="2572579" y="4431867"/>
            <a:chExt cx="2994825" cy="560087"/>
          </a:xfrm>
        </p:grpSpPr>
        <p:sp>
          <p:nvSpPr>
            <p:cNvPr id="127" name="Freeform 126"/>
            <p:cNvSpPr/>
            <p:nvPr/>
          </p:nvSpPr>
          <p:spPr>
            <a:xfrm>
              <a:off x="2572579" y="4667849"/>
              <a:ext cx="117780" cy="190785"/>
            </a:xfrm>
            <a:custGeom>
              <a:avLst/>
              <a:gdLst/>
              <a:ahLst/>
              <a:cxnLst/>
              <a:rect l="0" t="0" r="0" b="0"/>
              <a:pathLst>
                <a:path w="117780" h="190785">
                  <a:moveTo>
                    <a:pt x="4731" y="74252"/>
                  </a:moveTo>
                  <a:lnTo>
                    <a:pt x="16399" y="74185"/>
                  </a:lnTo>
                  <a:lnTo>
                    <a:pt x="26888" y="73545"/>
                  </a:lnTo>
                  <a:lnTo>
                    <a:pt x="37190" y="72248"/>
                  </a:lnTo>
                  <a:lnTo>
                    <a:pt x="47491" y="70388"/>
                  </a:lnTo>
                  <a:lnTo>
                    <a:pt x="57835" y="68072"/>
                  </a:lnTo>
                  <a:lnTo>
                    <a:pt x="68220" y="65402"/>
                  </a:lnTo>
                  <a:lnTo>
                    <a:pt x="78475" y="62304"/>
                  </a:lnTo>
                  <a:lnTo>
                    <a:pt x="88285" y="58549"/>
                  </a:lnTo>
                  <a:lnTo>
                    <a:pt x="97497" y="54056"/>
                  </a:lnTo>
                  <a:lnTo>
                    <a:pt x="105649" y="48733"/>
                  </a:lnTo>
                  <a:lnTo>
                    <a:pt x="111913" y="42404"/>
                  </a:lnTo>
                  <a:lnTo>
                    <a:pt x="116001" y="35079"/>
                  </a:lnTo>
                  <a:lnTo>
                    <a:pt x="117779" y="27227"/>
                  </a:lnTo>
                  <a:lnTo>
                    <a:pt x="117010" y="19652"/>
                  </a:lnTo>
                  <a:lnTo>
                    <a:pt x="113825" y="12793"/>
                  </a:lnTo>
                  <a:lnTo>
                    <a:pt x="108621" y="7055"/>
                  </a:lnTo>
                  <a:lnTo>
                    <a:pt x="101857" y="2958"/>
                  </a:lnTo>
                  <a:lnTo>
                    <a:pt x="93949" y="620"/>
                  </a:lnTo>
                  <a:lnTo>
                    <a:pt x="85390" y="0"/>
                  </a:lnTo>
                  <a:lnTo>
                    <a:pt x="76734" y="1088"/>
                  </a:lnTo>
                  <a:lnTo>
                    <a:pt x="68287" y="3710"/>
                  </a:lnTo>
                  <a:lnTo>
                    <a:pt x="60143" y="7737"/>
                  </a:lnTo>
                  <a:lnTo>
                    <a:pt x="52286" y="13181"/>
                  </a:lnTo>
                  <a:lnTo>
                    <a:pt x="44665" y="19914"/>
                  </a:lnTo>
                  <a:lnTo>
                    <a:pt x="37224" y="27704"/>
                  </a:lnTo>
                  <a:lnTo>
                    <a:pt x="29913" y="36303"/>
                  </a:lnTo>
                  <a:lnTo>
                    <a:pt x="22703" y="45498"/>
                  </a:lnTo>
                  <a:lnTo>
                    <a:pt x="15894" y="55282"/>
                  </a:lnTo>
                  <a:lnTo>
                    <a:pt x="10079" y="65834"/>
                  </a:lnTo>
                  <a:lnTo>
                    <a:pt x="5509" y="77193"/>
                  </a:lnTo>
                  <a:lnTo>
                    <a:pt x="2273" y="89263"/>
                  </a:lnTo>
                  <a:lnTo>
                    <a:pt x="467" y="101897"/>
                  </a:lnTo>
                  <a:lnTo>
                    <a:pt x="0" y="114944"/>
                  </a:lnTo>
                  <a:lnTo>
                    <a:pt x="803" y="127959"/>
                  </a:lnTo>
                  <a:lnTo>
                    <a:pt x="2929" y="140238"/>
                  </a:lnTo>
                  <a:lnTo>
                    <a:pt x="6287" y="151451"/>
                  </a:lnTo>
                  <a:lnTo>
                    <a:pt x="10828" y="161454"/>
                  </a:lnTo>
                  <a:lnTo>
                    <a:pt x="16624" y="170108"/>
                  </a:lnTo>
                  <a:lnTo>
                    <a:pt x="23597" y="177475"/>
                  </a:lnTo>
                  <a:lnTo>
                    <a:pt x="31550" y="183441"/>
                  </a:lnTo>
                  <a:lnTo>
                    <a:pt x="40258" y="187634"/>
                  </a:lnTo>
                  <a:lnTo>
                    <a:pt x="49518" y="190013"/>
                  </a:lnTo>
                  <a:lnTo>
                    <a:pt x="59098" y="190784"/>
                  </a:lnTo>
                  <a:lnTo>
                    <a:pt x="69889" y="190201"/>
                  </a:lnTo>
                  <a:lnTo>
                    <a:pt x="85071" y="187096"/>
                  </a:lnTo>
                  <a:lnTo>
                    <a:pt x="110016" y="1795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739207" y="4724714"/>
              <a:ext cx="143430" cy="140467"/>
            </a:xfrm>
            <a:custGeom>
              <a:avLst/>
              <a:gdLst/>
              <a:ahLst/>
              <a:cxnLst/>
              <a:rect l="0" t="0" r="0" b="0"/>
              <a:pathLst>
                <a:path w="143430" h="140467">
                  <a:moveTo>
                    <a:pt x="80258" y="70029"/>
                  </a:moveTo>
                  <a:lnTo>
                    <a:pt x="83058" y="61160"/>
                  </a:lnTo>
                  <a:lnTo>
                    <a:pt x="84560" y="52174"/>
                  </a:lnTo>
                  <a:lnTo>
                    <a:pt x="84857" y="42193"/>
                  </a:lnTo>
                  <a:lnTo>
                    <a:pt x="83833" y="31730"/>
                  </a:lnTo>
                  <a:lnTo>
                    <a:pt x="81068" y="21864"/>
                  </a:lnTo>
                  <a:lnTo>
                    <a:pt x="76492" y="13178"/>
                  </a:lnTo>
                  <a:lnTo>
                    <a:pt x="70332" y="6236"/>
                  </a:lnTo>
                  <a:lnTo>
                    <a:pt x="62916" y="1789"/>
                  </a:lnTo>
                  <a:lnTo>
                    <a:pt x="54572" y="0"/>
                  </a:lnTo>
                  <a:lnTo>
                    <a:pt x="45887" y="716"/>
                  </a:lnTo>
                  <a:lnTo>
                    <a:pt x="37679" y="3765"/>
                  </a:lnTo>
                  <a:lnTo>
                    <a:pt x="30351" y="8810"/>
                  </a:lnTo>
                  <a:lnTo>
                    <a:pt x="23942" y="15429"/>
                  </a:lnTo>
                  <a:lnTo>
                    <a:pt x="18322" y="23224"/>
                  </a:lnTo>
                  <a:lnTo>
                    <a:pt x="13322" y="31872"/>
                  </a:lnTo>
                  <a:lnTo>
                    <a:pt x="8945" y="41286"/>
                  </a:lnTo>
                  <a:lnTo>
                    <a:pt x="5368" y="51590"/>
                  </a:lnTo>
                  <a:lnTo>
                    <a:pt x="2629" y="62777"/>
                  </a:lnTo>
                  <a:lnTo>
                    <a:pt x="787" y="74562"/>
                  </a:lnTo>
                  <a:lnTo>
                    <a:pt x="0" y="86471"/>
                  </a:lnTo>
                  <a:lnTo>
                    <a:pt x="259" y="98215"/>
                  </a:lnTo>
                  <a:lnTo>
                    <a:pt x="1739" y="109371"/>
                  </a:lnTo>
                  <a:lnTo>
                    <a:pt x="4860" y="119331"/>
                  </a:lnTo>
                  <a:lnTo>
                    <a:pt x="9702" y="127864"/>
                  </a:lnTo>
                  <a:lnTo>
                    <a:pt x="16055" y="134592"/>
                  </a:lnTo>
                  <a:lnTo>
                    <a:pt x="23607" y="138839"/>
                  </a:lnTo>
                  <a:lnTo>
                    <a:pt x="32047" y="140466"/>
                  </a:lnTo>
                  <a:lnTo>
                    <a:pt x="40795" y="139627"/>
                  </a:lnTo>
                  <a:lnTo>
                    <a:pt x="49048" y="136490"/>
                  </a:lnTo>
                  <a:lnTo>
                    <a:pt x="56406" y="131383"/>
                  </a:lnTo>
                  <a:lnTo>
                    <a:pt x="62835" y="124721"/>
                  </a:lnTo>
                  <a:lnTo>
                    <a:pt x="68468" y="116896"/>
                  </a:lnTo>
                  <a:lnTo>
                    <a:pt x="73473" y="108228"/>
                  </a:lnTo>
                  <a:lnTo>
                    <a:pt x="77683" y="98800"/>
                  </a:lnTo>
                  <a:lnTo>
                    <a:pt x="80615" y="88488"/>
                  </a:lnTo>
                  <a:lnTo>
                    <a:pt x="82113" y="77388"/>
                  </a:lnTo>
                  <a:lnTo>
                    <a:pt x="82483" y="69059"/>
                  </a:lnTo>
                  <a:lnTo>
                    <a:pt x="82607" y="67501"/>
                  </a:lnTo>
                  <a:lnTo>
                    <a:pt x="83335" y="70839"/>
                  </a:lnTo>
                  <a:lnTo>
                    <a:pt x="84966" y="76903"/>
                  </a:lnTo>
                  <a:lnTo>
                    <a:pt x="87678" y="84179"/>
                  </a:lnTo>
                  <a:lnTo>
                    <a:pt x="91448" y="91833"/>
                  </a:lnTo>
                  <a:lnTo>
                    <a:pt x="96275" y="99008"/>
                  </a:lnTo>
                  <a:lnTo>
                    <a:pt x="102268" y="104655"/>
                  </a:lnTo>
                  <a:lnTo>
                    <a:pt x="109409" y="108318"/>
                  </a:lnTo>
                  <a:lnTo>
                    <a:pt x="117694" y="110155"/>
                  </a:lnTo>
                  <a:lnTo>
                    <a:pt x="128355" y="108706"/>
                  </a:lnTo>
                  <a:lnTo>
                    <a:pt x="143429" y="1016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893568" y="4478888"/>
              <a:ext cx="31183" cy="410613"/>
            </a:xfrm>
            <a:custGeom>
              <a:avLst/>
              <a:gdLst/>
              <a:ahLst/>
              <a:cxnLst/>
              <a:rect l="0" t="0" r="0" b="0"/>
              <a:pathLst>
                <a:path w="31183" h="410613">
                  <a:moveTo>
                    <a:pt x="10125" y="0"/>
                  </a:moveTo>
                  <a:lnTo>
                    <a:pt x="7259" y="8936"/>
                  </a:lnTo>
                  <a:lnTo>
                    <a:pt x="5116" y="18563"/>
                  </a:lnTo>
                  <a:lnTo>
                    <a:pt x="3514" y="29864"/>
                  </a:lnTo>
                  <a:lnTo>
                    <a:pt x="2333" y="43050"/>
                  </a:lnTo>
                  <a:lnTo>
                    <a:pt x="1484" y="58474"/>
                  </a:lnTo>
                  <a:lnTo>
                    <a:pt x="887" y="76092"/>
                  </a:lnTo>
                  <a:lnTo>
                    <a:pt x="473" y="95086"/>
                  </a:lnTo>
                  <a:lnTo>
                    <a:pt x="189" y="114122"/>
                  </a:lnTo>
                  <a:lnTo>
                    <a:pt x="0" y="132427"/>
                  </a:lnTo>
                  <a:lnTo>
                    <a:pt x="42" y="149626"/>
                  </a:lnTo>
                  <a:lnTo>
                    <a:pt x="602" y="165483"/>
                  </a:lnTo>
                  <a:lnTo>
                    <a:pt x="1791" y="180040"/>
                  </a:lnTo>
                  <a:lnTo>
                    <a:pt x="3404" y="193663"/>
                  </a:lnTo>
                  <a:lnTo>
                    <a:pt x="5026" y="206908"/>
                  </a:lnTo>
                  <a:lnTo>
                    <a:pt x="6411" y="220137"/>
                  </a:lnTo>
                  <a:lnTo>
                    <a:pt x="7492" y="233825"/>
                  </a:lnTo>
                  <a:lnTo>
                    <a:pt x="8292" y="248619"/>
                  </a:lnTo>
                  <a:lnTo>
                    <a:pt x="8869" y="264757"/>
                  </a:lnTo>
                  <a:lnTo>
                    <a:pt x="9443" y="281817"/>
                  </a:lnTo>
                  <a:lnTo>
                    <a:pt x="10369" y="298953"/>
                  </a:lnTo>
                  <a:lnTo>
                    <a:pt x="11812" y="315655"/>
                  </a:lnTo>
                  <a:lnTo>
                    <a:pt x="13766" y="331613"/>
                  </a:lnTo>
                  <a:lnTo>
                    <a:pt x="16149" y="346555"/>
                  </a:lnTo>
                  <a:lnTo>
                    <a:pt x="18859" y="360439"/>
                  </a:lnTo>
                  <a:lnTo>
                    <a:pt x="21655" y="372956"/>
                  </a:lnTo>
                  <a:lnTo>
                    <a:pt x="24441" y="384655"/>
                  </a:lnTo>
                  <a:lnTo>
                    <a:pt x="27458" y="396564"/>
                  </a:lnTo>
                  <a:lnTo>
                    <a:pt x="31182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693123" y="4636816"/>
              <a:ext cx="326385" cy="10529"/>
            </a:xfrm>
            <a:custGeom>
              <a:avLst/>
              <a:gdLst/>
              <a:ahLst/>
              <a:cxnLst/>
              <a:rect l="0" t="0" r="0" b="0"/>
              <a:pathLst>
                <a:path w="326385" h="10529">
                  <a:moveTo>
                    <a:pt x="326384" y="10528"/>
                  </a:moveTo>
                  <a:lnTo>
                    <a:pt x="314582" y="7661"/>
                  </a:lnTo>
                  <a:lnTo>
                    <a:pt x="302812" y="5520"/>
                  </a:lnTo>
                  <a:lnTo>
                    <a:pt x="289918" y="3916"/>
                  </a:lnTo>
                  <a:lnTo>
                    <a:pt x="275897" y="2736"/>
                  </a:lnTo>
                  <a:lnTo>
                    <a:pt x="260920" y="1887"/>
                  </a:lnTo>
                  <a:lnTo>
                    <a:pt x="245198" y="1290"/>
                  </a:lnTo>
                  <a:lnTo>
                    <a:pt x="228922" y="875"/>
                  </a:lnTo>
                  <a:lnTo>
                    <a:pt x="212250" y="591"/>
                  </a:lnTo>
                  <a:lnTo>
                    <a:pt x="195295" y="398"/>
                  </a:lnTo>
                  <a:lnTo>
                    <a:pt x="177979" y="267"/>
                  </a:lnTo>
                  <a:lnTo>
                    <a:pt x="160056" y="179"/>
                  </a:lnTo>
                  <a:lnTo>
                    <a:pt x="141448" y="120"/>
                  </a:lnTo>
                  <a:lnTo>
                    <a:pt x="122544" y="80"/>
                  </a:lnTo>
                  <a:lnTo>
                    <a:pt x="104079" y="53"/>
                  </a:lnTo>
                  <a:lnTo>
                    <a:pt x="86446" y="35"/>
                  </a:lnTo>
                  <a:lnTo>
                    <a:pt x="69901" y="23"/>
                  </a:lnTo>
                  <a:lnTo>
                    <a:pt x="52902" y="14"/>
                  </a:lnTo>
                  <a:lnTo>
                    <a:pt x="31722" y="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293895" y="4431867"/>
              <a:ext cx="220452" cy="525825"/>
            </a:xfrm>
            <a:custGeom>
              <a:avLst/>
              <a:gdLst/>
              <a:ahLst/>
              <a:cxnLst/>
              <a:rect l="0" t="0" r="0" b="0"/>
              <a:pathLst>
                <a:path w="220452" h="525825">
                  <a:moveTo>
                    <a:pt x="220451" y="57550"/>
                  </a:moveTo>
                  <a:lnTo>
                    <a:pt x="214583" y="51615"/>
                  </a:lnTo>
                  <a:lnTo>
                    <a:pt x="209019" y="45410"/>
                  </a:lnTo>
                  <a:lnTo>
                    <a:pt x="203215" y="38324"/>
                  </a:lnTo>
                  <a:lnTo>
                    <a:pt x="196962" y="30729"/>
                  </a:lnTo>
                  <a:lnTo>
                    <a:pt x="189984" y="23380"/>
                  </a:lnTo>
                  <a:lnTo>
                    <a:pt x="182198" y="16696"/>
                  </a:lnTo>
                  <a:lnTo>
                    <a:pt x="173523" y="10920"/>
                  </a:lnTo>
                  <a:lnTo>
                    <a:pt x="163796" y="6272"/>
                  </a:lnTo>
                  <a:lnTo>
                    <a:pt x="153039" y="2753"/>
                  </a:lnTo>
                  <a:lnTo>
                    <a:pt x="141731" y="527"/>
                  </a:lnTo>
                  <a:lnTo>
                    <a:pt x="130682" y="0"/>
                  </a:lnTo>
                  <a:lnTo>
                    <a:pt x="120329" y="1236"/>
                  </a:lnTo>
                  <a:lnTo>
                    <a:pt x="110752" y="4014"/>
                  </a:lnTo>
                  <a:lnTo>
                    <a:pt x="101860" y="8011"/>
                  </a:lnTo>
                  <a:lnTo>
                    <a:pt x="93509" y="12928"/>
                  </a:lnTo>
                  <a:lnTo>
                    <a:pt x="85561" y="18838"/>
                  </a:lnTo>
                  <a:lnTo>
                    <a:pt x="77901" y="26160"/>
                  </a:lnTo>
                  <a:lnTo>
                    <a:pt x="70450" y="35013"/>
                  </a:lnTo>
                  <a:lnTo>
                    <a:pt x="63308" y="45228"/>
                  </a:lnTo>
                  <a:lnTo>
                    <a:pt x="56738" y="56534"/>
                  </a:lnTo>
                  <a:lnTo>
                    <a:pt x="50833" y="68664"/>
                  </a:lnTo>
                  <a:lnTo>
                    <a:pt x="45376" y="81555"/>
                  </a:lnTo>
                  <a:lnTo>
                    <a:pt x="39945" y="95339"/>
                  </a:lnTo>
                  <a:lnTo>
                    <a:pt x="34293" y="110018"/>
                  </a:lnTo>
                  <a:lnTo>
                    <a:pt x="28512" y="125468"/>
                  </a:lnTo>
                  <a:lnTo>
                    <a:pt x="22931" y="141524"/>
                  </a:lnTo>
                  <a:lnTo>
                    <a:pt x="17736" y="158031"/>
                  </a:lnTo>
                  <a:lnTo>
                    <a:pt x="13112" y="174862"/>
                  </a:lnTo>
                  <a:lnTo>
                    <a:pt x="9313" y="191921"/>
                  </a:lnTo>
                  <a:lnTo>
                    <a:pt x="6390" y="209141"/>
                  </a:lnTo>
                  <a:lnTo>
                    <a:pt x="4242" y="226638"/>
                  </a:lnTo>
                  <a:lnTo>
                    <a:pt x="2710" y="244683"/>
                  </a:lnTo>
                  <a:lnTo>
                    <a:pt x="1639" y="263378"/>
                  </a:lnTo>
                  <a:lnTo>
                    <a:pt x="901" y="282511"/>
                  </a:lnTo>
                  <a:lnTo>
                    <a:pt x="396" y="301662"/>
                  </a:lnTo>
                  <a:lnTo>
                    <a:pt x="58" y="320573"/>
                  </a:lnTo>
                  <a:lnTo>
                    <a:pt x="0" y="338848"/>
                  </a:lnTo>
                  <a:lnTo>
                    <a:pt x="493" y="355893"/>
                  </a:lnTo>
                  <a:lnTo>
                    <a:pt x="1642" y="371507"/>
                  </a:lnTo>
                  <a:lnTo>
                    <a:pt x="3398" y="385975"/>
                  </a:lnTo>
                  <a:lnTo>
                    <a:pt x="5648" y="399853"/>
                  </a:lnTo>
                  <a:lnTo>
                    <a:pt x="8277" y="413526"/>
                  </a:lnTo>
                  <a:lnTo>
                    <a:pt x="11347" y="427018"/>
                  </a:lnTo>
                  <a:lnTo>
                    <a:pt x="15086" y="440091"/>
                  </a:lnTo>
                  <a:lnTo>
                    <a:pt x="19565" y="452627"/>
                  </a:lnTo>
                  <a:lnTo>
                    <a:pt x="24707" y="464487"/>
                  </a:lnTo>
                  <a:lnTo>
                    <a:pt x="30383" y="475452"/>
                  </a:lnTo>
                  <a:lnTo>
                    <a:pt x="36466" y="485487"/>
                  </a:lnTo>
                  <a:lnTo>
                    <a:pt x="43009" y="494547"/>
                  </a:lnTo>
                  <a:lnTo>
                    <a:pt x="50232" y="502493"/>
                  </a:lnTo>
                  <a:lnTo>
                    <a:pt x="58207" y="509355"/>
                  </a:lnTo>
                  <a:lnTo>
                    <a:pt x="67021" y="515134"/>
                  </a:lnTo>
                  <a:lnTo>
                    <a:pt x="76848" y="519726"/>
                  </a:lnTo>
                  <a:lnTo>
                    <a:pt x="87674" y="523178"/>
                  </a:lnTo>
                  <a:lnTo>
                    <a:pt x="99030" y="525344"/>
                  </a:lnTo>
                  <a:lnTo>
                    <a:pt x="110112" y="525824"/>
                  </a:lnTo>
                  <a:lnTo>
                    <a:pt x="120487" y="524554"/>
                  </a:lnTo>
                  <a:lnTo>
                    <a:pt x="130079" y="521751"/>
                  </a:lnTo>
                  <a:lnTo>
                    <a:pt x="138980" y="517737"/>
                  </a:lnTo>
                  <a:lnTo>
                    <a:pt x="147343" y="512817"/>
                  </a:lnTo>
                  <a:lnTo>
                    <a:pt x="155469" y="507245"/>
                  </a:lnTo>
                  <a:lnTo>
                    <a:pt x="163779" y="501213"/>
                  </a:lnTo>
                  <a:lnTo>
                    <a:pt x="172481" y="494864"/>
                  </a:lnTo>
                  <a:lnTo>
                    <a:pt x="181340" y="488216"/>
                  </a:lnTo>
                  <a:lnTo>
                    <a:pt x="190751" y="480317"/>
                  </a:lnTo>
                  <a:lnTo>
                    <a:pt x="202664" y="468240"/>
                  </a:lnTo>
                  <a:lnTo>
                    <a:pt x="220451" y="4471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501308" y="4745700"/>
              <a:ext cx="170967" cy="191355"/>
            </a:xfrm>
            <a:custGeom>
              <a:avLst/>
              <a:gdLst/>
              <a:ahLst/>
              <a:cxnLst/>
              <a:rect l="0" t="0" r="0" b="0"/>
              <a:pathLst>
                <a:path w="170967" h="191355">
                  <a:moveTo>
                    <a:pt x="76209" y="133271"/>
                  </a:moveTo>
                  <a:lnTo>
                    <a:pt x="82010" y="127337"/>
                  </a:lnTo>
                  <a:lnTo>
                    <a:pt x="86934" y="121132"/>
                  </a:lnTo>
                  <a:lnTo>
                    <a:pt x="91437" y="114036"/>
                  </a:lnTo>
                  <a:lnTo>
                    <a:pt x="95657" y="106095"/>
                  </a:lnTo>
                  <a:lnTo>
                    <a:pt x="99671" y="97449"/>
                  </a:lnTo>
                  <a:lnTo>
                    <a:pt x="103528" y="88251"/>
                  </a:lnTo>
                  <a:lnTo>
                    <a:pt x="107108" y="78478"/>
                  </a:lnTo>
                  <a:lnTo>
                    <a:pt x="110135" y="67940"/>
                  </a:lnTo>
                  <a:lnTo>
                    <a:pt x="112494" y="56603"/>
                  </a:lnTo>
                  <a:lnTo>
                    <a:pt x="113908" y="44890"/>
                  </a:lnTo>
                  <a:lnTo>
                    <a:pt x="113876" y="33560"/>
                  </a:lnTo>
                  <a:lnTo>
                    <a:pt x="112249" y="23030"/>
                  </a:lnTo>
                  <a:lnTo>
                    <a:pt x="108866" y="13842"/>
                  </a:lnTo>
                  <a:lnTo>
                    <a:pt x="103397" y="6807"/>
                  </a:lnTo>
                  <a:lnTo>
                    <a:pt x="95868" y="2166"/>
                  </a:lnTo>
                  <a:lnTo>
                    <a:pt x="86747" y="0"/>
                  </a:lnTo>
                  <a:lnTo>
                    <a:pt x="76723" y="500"/>
                  </a:lnTo>
                  <a:lnTo>
                    <a:pt x="66293" y="3501"/>
                  </a:lnTo>
                  <a:lnTo>
                    <a:pt x="56039" y="8580"/>
                  </a:lnTo>
                  <a:lnTo>
                    <a:pt x="46695" y="15260"/>
                  </a:lnTo>
                  <a:lnTo>
                    <a:pt x="38565" y="23116"/>
                  </a:lnTo>
                  <a:lnTo>
                    <a:pt x="31599" y="31810"/>
                  </a:lnTo>
                  <a:lnTo>
                    <a:pt x="25598" y="41089"/>
                  </a:lnTo>
                  <a:lnTo>
                    <a:pt x="20332" y="50776"/>
                  </a:lnTo>
                  <a:lnTo>
                    <a:pt x="15606" y="60908"/>
                  </a:lnTo>
                  <a:lnTo>
                    <a:pt x="11263" y="71702"/>
                  </a:lnTo>
                  <a:lnTo>
                    <a:pt x="7195" y="83221"/>
                  </a:lnTo>
                  <a:lnTo>
                    <a:pt x="3648" y="95230"/>
                  </a:lnTo>
                  <a:lnTo>
                    <a:pt x="1176" y="107292"/>
                  </a:lnTo>
                  <a:lnTo>
                    <a:pt x="0" y="119146"/>
                  </a:lnTo>
                  <a:lnTo>
                    <a:pt x="25" y="130716"/>
                  </a:lnTo>
                  <a:lnTo>
                    <a:pt x="1030" y="142019"/>
                  </a:lnTo>
                  <a:lnTo>
                    <a:pt x="2790" y="153093"/>
                  </a:lnTo>
                  <a:lnTo>
                    <a:pt x="5428" y="163666"/>
                  </a:lnTo>
                  <a:lnTo>
                    <a:pt x="9401" y="173167"/>
                  </a:lnTo>
                  <a:lnTo>
                    <a:pt x="14846" y="181355"/>
                  </a:lnTo>
                  <a:lnTo>
                    <a:pt x="21451" y="187666"/>
                  </a:lnTo>
                  <a:lnTo>
                    <a:pt x="28647" y="191093"/>
                  </a:lnTo>
                  <a:lnTo>
                    <a:pt x="36038" y="191354"/>
                  </a:lnTo>
                  <a:lnTo>
                    <a:pt x="43269" y="188781"/>
                  </a:lnTo>
                  <a:lnTo>
                    <a:pt x="49965" y="183941"/>
                  </a:lnTo>
                  <a:lnTo>
                    <a:pt x="55982" y="177394"/>
                  </a:lnTo>
                  <a:lnTo>
                    <a:pt x="61360" y="169614"/>
                  </a:lnTo>
                  <a:lnTo>
                    <a:pt x="66213" y="160964"/>
                  </a:lnTo>
                  <a:lnTo>
                    <a:pt x="70667" y="151711"/>
                  </a:lnTo>
                  <a:lnTo>
                    <a:pt x="74831" y="142044"/>
                  </a:lnTo>
                  <a:lnTo>
                    <a:pt x="78788" y="132096"/>
                  </a:lnTo>
                  <a:lnTo>
                    <a:pt x="82616" y="121988"/>
                  </a:lnTo>
                  <a:lnTo>
                    <a:pt x="86847" y="112968"/>
                  </a:lnTo>
                  <a:lnTo>
                    <a:pt x="92095" y="108239"/>
                  </a:lnTo>
                  <a:lnTo>
                    <a:pt x="97662" y="109093"/>
                  </a:lnTo>
                  <a:lnTo>
                    <a:pt x="102610" y="113510"/>
                  </a:lnTo>
                  <a:lnTo>
                    <a:pt x="107106" y="120059"/>
                  </a:lnTo>
                  <a:lnTo>
                    <a:pt x="111690" y="127961"/>
                  </a:lnTo>
                  <a:lnTo>
                    <a:pt x="116675" y="136732"/>
                  </a:lnTo>
                  <a:lnTo>
                    <a:pt x="122401" y="145616"/>
                  </a:lnTo>
                  <a:lnTo>
                    <a:pt x="130224" y="154391"/>
                  </a:lnTo>
                  <a:lnTo>
                    <a:pt x="144192" y="163819"/>
                  </a:lnTo>
                  <a:lnTo>
                    <a:pt x="170966" y="1753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648905" y="4742118"/>
              <a:ext cx="139183" cy="193706"/>
            </a:xfrm>
            <a:custGeom>
              <a:avLst/>
              <a:gdLst/>
              <a:ahLst/>
              <a:cxnLst/>
              <a:rect l="0" t="0" r="0" b="0"/>
              <a:pathLst>
                <a:path w="139183" h="193706">
                  <a:moveTo>
                    <a:pt x="23369" y="52625"/>
                  </a:moveTo>
                  <a:lnTo>
                    <a:pt x="29236" y="58493"/>
                  </a:lnTo>
                  <a:lnTo>
                    <a:pt x="34801" y="64057"/>
                  </a:lnTo>
                  <a:lnTo>
                    <a:pt x="40609" y="69847"/>
                  </a:lnTo>
                  <a:lnTo>
                    <a:pt x="47036" y="75582"/>
                  </a:lnTo>
                  <a:lnTo>
                    <a:pt x="54662" y="80615"/>
                  </a:lnTo>
                  <a:lnTo>
                    <a:pt x="63692" y="84628"/>
                  </a:lnTo>
                  <a:lnTo>
                    <a:pt x="73846" y="87308"/>
                  </a:lnTo>
                  <a:lnTo>
                    <a:pt x="84574" y="88200"/>
                  </a:lnTo>
                  <a:lnTo>
                    <a:pt x="95476" y="87231"/>
                  </a:lnTo>
                  <a:lnTo>
                    <a:pt x="105878" y="84306"/>
                  </a:lnTo>
                  <a:lnTo>
                    <a:pt x="114791" y="79153"/>
                  </a:lnTo>
                  <a:lnTo>
                    <a:pt x="121803" y="71840"/>
                  </a:lnTo>
                  <a:lnTo>
                    <a:pt x="126695" y="62864"/>
                  </a:lnTo>
                  <a:lnTo>
                    <a:pt x="129169" y="52939"/>
                  </a:lnTo>
                  <a:lnTo>
                    <a:pt x="129310" y="42575"/>
                  </a:lnTo>
                  <a:lnTo>
                    <a:pt x="127323" y="32366"/>
                  </a:lnTo>
                  <a:lnTo>
                    <a:pt x="123340" y="23051"/>
                  </a:lnTo>
                  <a:lnTo>
                    <a:pt x="117630" y="14950"/>
                  </a:lnTo>
                  <a:lnTo>
                    <a:pt x="110546" y="8343"/>
                  </a:lnTo>
                  <a:lnTo>
                    <a:pt x="102431" y="3646"/>
                  </a:lnTo>
                  <a:lnTo>
                    <a:pt x="93573" y="899"/>
                  </a:lnTo>
                  <a:lnTo>
                    <a:pt x="84357" y="0"/>
                  </a:lnTo>
                  <a:lnTo>
                    <a:pt x="75249" y="901"/>
                  </a:lnTo>
                  <a:lnTo>
                    <a:pt x="66496" y="3396"/>
                  </a:lnTo>
                  <a:lnTo>
                    <a:pt x="58145" y="7339"/>
                  </a:lnTo>
                  <a:lnTo>
                    <a:pt x="50149" y="12725"/>
                  </a:lnTo>
                  <a:lnTo>
                    <a:pt x="42440" y="19421"/>
                  </a:lnTo>
                  <a:lnTo>
                    <a:pt x="35109" y="27185"/>
                  </a:lnTo>
                  <a:lnTo>
                    <a:pt x="28403" y="35767"/>
                  </a:lnTo>
                  <a:lnTo>
                    <a:pt x="22410" y="44947"/>
                  </a:lnTo>
                  <a:lnTo>
                    <a:pt x="17061" y="54550"/>
                  </a:lnTo>
                  <a:lnTo>
                    <a:pt x="12235" y="64449"/>
                  </a:lnTo>
                  <a:lnTo>
                    <a:pt x="7810" y="74551"/>
                  </a:lnTo>
                  <a:lnTo>
                    <a:pt x="4008" y="84793"/>
                  </a:lnTo>
                  <a:lnTo>
                    <a:pt x="1359" y="95129"/>
                  </a:lnTo>
                  <a:lnTo>
                    <a:pt x="60" y="105528"/>
                  </a:lnTo>
                  <a:lnTo>
                    <a:pt x="0" y="115970"/>
                  </a:lnTo>
                  <a:lnTo>
                    <a:pt x="949" y="126441"/>
                  </a:lnTo>
                  <a:lnTo>
                    <a:pt x="2666" y="136926"/>
                  </a:lnTo>
                  <a:lnTo>
                    <a:pt x="5105" y="147256"/>
                  </a:lnTo>
                  <a:lnTo>
                    <a:pt x="8412" y="157119"/>
                  </a:lnTo>
                  <a:lnTo>
                    <a:pt x="12606" y="166373"/>
                  </a:lnTo>
                  <a:lnTo>
                    <a:pt x="17896" y="174723"/>
                  </a:lnTo>
                  <a:lnTo>
                    <a:pt x="24736" y="181653"/>
                  </a:lnTo>
                  <a:lnTo>
                    <a:pt x="33226" y="187011"/>
                  </a:lnTo>
                  <a:lnTo>
                    <a:pt x="43014" y="190795"/>
                  </a:lnTo>
                  <a:lnTo>
                    <a:pt x="53494" y="192976"/>
                  </a:lnTo>
                  <a:lnTo>
                    <a:pt x="64243" y="193705"/>
                  </a:lnTo>
                  <a:lnTo>
                    <a:pt x="75051" y="193247"/>
                  </a:lnTo>
                  <a:lnTo>
                    <a:pt x="85834" y="191886"/>
                  </a:lnTo>
                  <a:lnTo>
                    <a:pt x="96551" y="189869"/>
                  </a:lnTo>
                  <a:lnTo>
                    <a:pt x="106750" y="187542"/>
                  </a:lnTo>
                  <a:lnTo>
                    <a:pt x="116550" y="185123"/>
                  </a:lnTo>
                  <a:lnTo>
                    <a:pt x="126814" y="182405"/>
                  </a:lnTo>
                  <a:lnTo>
                    <a:pt x="139182" y="1789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833774" y="4737493"/>
              <a:ext cx="144467" cy="189145"/>
            </a:xfrm>
            <a:custGeom>
              <a:avLst/>
              <a:gdLst/>
              <a:ahLst/>
              <a:cxnLst/>
              <a:rect l="0" t="0" r="0" b="0"/>
              <a:pathLst>
                <a:path w="144467" h="189145">
                  <a:moveTo>
                    <a:pt x="122769" y="4608"/>
                  </a:moveTo>
                  <a:lnTo>
                    <a:pt x="113834" y="1808"/>
                  </a:lnTo>
                  <a:lnTo>
                    <a:pt x="104207" y="306"/>
                  </a:lnTo>
                  <a:lnTo>
                    <a:pt x="92924" y="0"/>
                  </a:lnTo>
                  <a:lnTo>
                    <a:pt x="80429" y="679"/>
                  </a:lnTo>
                  <a:lnTo>
                    <a:pt x="67598" y="2147"/>
                  </a:lnTo>
                  <a:lnTo>
                    <a:pt x="54984" y="4225"/>
                  </a:lnTo>
                  <a:lnTo>
                    <a:pt x="42947" y="7080"/>
                  </a:lnTo>
                  <a:lnTo>
                    <a:pt x="31800" y="11200"/>
                  </a:lnTo>
                  <a:lnTo>
                    <a:pt x="21622" y="16753"/>
                  </a:lnTo>
                  <a:lnTo>
                    <a:pt x="12790" y="23769"/>
                  </a:lnTo>
                  <a:lnTo>
                    <a:pt x="6055" y="32307"/>
                  </a:lnTo>
                  <a:lnTo>
                    <a:pt x="1652" y="42221"/>
                  </a:lnTo>
                  <a:lnTo>
                    <a:pt x="0" y="52605"/>
                  </a:lnTo>
                  <a:lnTo>
                    <a:pt x="1917" y="61962"/>
                  </a:lnTo>
                  <a:lnTo>
                    <a:pt x="7503" y="69539"/>
                  </a:lnTo>
                  <a:lnTo>
                    <a:pt x="16118" y="75283"/>
                  </a:lnTo>
                  <a:lnTo>
                    <a:pt x="26782" y="79459"/>
                  </a:lnTo>
                  <a:lnTo>
                    <a:pt x="38719" y="82422"/>
                  </a:lnTo>
                  <a:lnTo>
                    <a:pt x="51269" y="84651"/>
                  </a:lnTo>
                  <a:lnTo>
                    <a:pt x="63824" y="86713"/>
                  </a:lnTo>
                  <a:lnTo>
                    <a:pt x="76069" y="88934"/>
                  </a:lnTo>
                  <a:lnTo>
                    <a:pt x="87763" y="91583"/>
                  </a:lnTo>
                  <a:lnTo>
                    <a:pt x="98630" y="94968"/>
                  </a:lnTo>
                  <a:lnTo>
                    <a:pt x="108607" y="99178"/>
                  </a:lnTo>
                  <a:lnTo>
                    <a:pt x="117631" y="104293"/>
                  </a:lnTo>
                  <a:lnTo>
                    <a:pt x="125556" y="110475"/>
                  </a:lnTo>
                  <a:lnTo>
                    <a:pt x="132399" y="117707"/>
                  </a:lnTo>
                  <a:lnTo>
                    <a:pt x="137996" y="125834"/>
                  </a:lnTo>
                  <a:lnTo>
                    <a:pt x="141934" y="134658"/>
                  </a:lnTo>
                  <a:lnTo>
                    <a:pt x="144128" y="143991"/>
                  </a:lnTo>
                  <a:lnTo>
                    <a:pt x="144466" y="153357"/>
                  </a:lnTo>
                  <a:lnTo>
                    <a:pt x="142649" y="162032"/>
                  </a:lnTo>
                  <a:lnTo>
                    <a:pt x="138717" y="169673"/>
                  </a:lnTo>
                  <a:lnTo>
                    <a:pt x="132823" y="176123"/>
                  </a:lnTo>
                  <a:lnTo>
                    <a:pt x="125056" y="181240"/>
                  </a:lnTo>
                  <a:lnTo>
                    <a:pt x="115652" y="185084"/>
                  </a:lnTo>
                  <a:lnTo>
                    <a:pt x="105103" y="187700"/>
                  </a:lnTo>
                  <a:lnTo>
                    <a:pt x="94040" y="189023"/>
                  </a:lnTo>
                  <a:lnTo>
                    <a:pt x="82862" y="189144"/>
                  </a:lnTo>
                  <a:lnTo>
                    <a:pt x="71625" y="188425"/>
                  </a:lnTo>
                  <a:lnTo>
                    <a:pt x="58715" y="187343"/>
                  </a:lnTo>
                  <a:lnTo>
                    <a:pt x="39653" y="185804"/>
                  </a:lnTo>
                  <a:lnTo>
                    <a:pt x="6956" y="1835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021852" y="4764753"/>
              <a:ext cx="176848" cy="178945"/>
            </a:xfrm>
            <a:custGeom>
              <a:avLst/>
              <a:gdLst/>
              <a:ahLst/>
              <a:cxnLst/>
              <a:rect l="0" t="0" r="0" b="0"/>
              <a:pathLst>
                <a:path w="176848" h="178945">
                  <a:moveTo>
                    <a:pt x="103147" y="93161"/>
                  </a:moveTo>
                  <a:lnTo>
                    <a:pt x="103080" y="81493"/>
                  </a:lnTo>
                  <a:lnTo>
                    <a:pt x="102440" y="71004"/>
                  </a:lnTo>
                  <a:lnTo>
                    <a:pt x="101139" y="60707"/>
                  </a:lnTo>
                  <a:lnTo>
                    <a:pt x="99106" y="50579"/>
                  </a:lnTo>
                  <a:lnTo>
                    <a:pt x="96141" y="40884"/>
                  </a:lnTo>
                  <a:lnTo>
                    <a:pt x="92217" y="31752"/>
                  </a:lnTo>
                  <a:lnTo>
                    <a:pt x="87296" y="23322"/>
                  </a:lnTo>
                  <a:lnTo>
                    <a:pt x="81244" y="15809"/>
                  </a:lnTo>
                  <a:lnTo>
                    <a:pt x="74099" y="9252"/>
                  </a:lnTo>
                  <a:lnTo>
                    <a:pt x="66031" y="4019"/>
                  </a:lnTo>
                  <a:lnTo>
                    <a:pt x="57245" y="859"/>
                  </a:lnTo>
                  <a:lnTo>
                    <a:pt x="47939" y="0"/>
                  </a:lnTo>
                  <a:lnTo>
                    <a:pt x="38590" y="1373"/>
                  </a:lnTo>
                  <a:lnTo>
                    <a:pt x="29927" y="4878"/>
                  </a:lnTo>
                  <a:lnTo>
                    <a:pt x="22294" y="10244"/>
                  </a:lnTo>
                  <a:lnTo>
                    <a:pt x="15849" y="17421"/>
                  </a:lnTo>
                  <a:lnTo>
                    <a:pt x="10736" y="26656"/>
                  </a:lnTo>
                  <a:lnTo>
                    <a:pt x="6890" y="37899"/>
                  </a:lnTo>
                  <a:lnTo>
                    <a:pt x="4103" y="50683"/>
                  </a:lnTo>
                  <a:lnTo>
                    <a:pt x="2132" y="64327"/>
                  </a:lnTo>
                  <a:lnTo>
                    <a:pt x="767" y="78349"/>
                  </a:lnTo>
                  <a:lnTo>
                    <a:pt x="0" y="92339"/>
                  </a:lnTo>
                  <a:lnTo>
                    <a:pt x="8" y="105877"/>
                  </a:lnTo>
                  <a:lnTo>
                    <a:pt x="832" y="118791"/>
                  </a:lnTo>
                  <a:lnTo>
                    <a:pt x="2538" y="130935"/>
                  </a:lnTo>
                  <a:lnTo>
                    <a:pt x="5287" y="142107"/>
                  </a:lnTo>
                  <a:lnTo>
                    <a:pt x="9073" y="152282"/>
                  </a:lnTo>
                  <a:lnTo>
                    <a:pt x="14074" y="161271"/>
                  </a:lnTo>
                  <a:lnTo>
                    <a:pt x="20713" y="168638"/>
                  </a:lnTo>
                  <a:lnTo>
                    <a:pt x="29061" y="174284"/>
                  </a:lnTo>
                  <a:lnTo>
                    <a:pt x="38582" y="177924"/>
                  </a:lnTo>
                  <a:lnTo>
                    <a:pt x="48349" y="178944"/>
                  </a:lnTo>
                  <a:lnTo>
                    <a:pt x="57798" y="177252"/>
                  </a:lnTo>
                  <a:lnTo>
                    <a:pt x="66579" y="173031"/>
                  </a:lnTo>
                  <a:lnTo>
                    <a:pt x="74397" y="166470"/>
                  </a:lnTo>
                  <a:lnTo>
                    <a:pt x="81206" y="157915"/>
                  </a:lnTo>
                  <a:lnTo>
                    <a:pt x="87133" y="147954"/>
                  </a:lnTo>
                  <a:lnTo>
                    <a:pt x="92365" y="137293"/>
                  </a:lnTo>
                  <a:lnTo>
                    <a:pt x="97090" y="126421"/>
                  </a:lnTo>
                  <a:lnTo>
                    <a:pt x="101964" y="116709"/>
                  </a:lnTo>
                  <a:lnTo>
                    <a:pt x="107686" y="111389"/>
                  </a:lnTo>
                  <a:lnTo>
                    <a:pt x="113575" y="111809"/>
                  </a:lnTo>
                  <a:lnTo>
                    <a:pt x="118723" y="115944"/>
                  </a:lnTo>
                  <a:lnTo>
                    <a:pt x="123336" y="122153"/>
                  </a:lnTo>
                  <a:lnTo>
                    <a:pt x="127990" y="129305"/>
                  </a:lnTo>
                  <a:lnTo>
                    <a:pt x="133011" y="136761"/>
                  </a:lnTo>
                  <a:lnTo>
                    <a:pt x="138560" y="143745"/>
                  </a:lnTo>
                  <a:lnTo>
                    <a:pt x="145501" y="149764"/>
                  </a:lnTo>
                  <a:lnTo>
                    <a:pt x="156684" y="154218"/>
                  </a:lnTo>
                  <a:lnTo>
                    <a:pt x="176847" y="1563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206269" y="4731572"/>
              <a:ext cx="118773" cy="178648"/>
            </a:xfrm>
            <a:custGeom>
              <a:avLst/>
              <a:gdLst/>
              <a:ahLst/>
              <a:cxnLst/>
              <a:rect l="0" t="0" r="0" b="0"/>
              <a:pathLst>
                <a:path w="118773" h="178648">
                  <a:moveTo>
                    <a:pt x="2958" y="105285"/>
                  </a:moveTo>
                  <a:lnTo>
                    <a:pt x="5892" y="116954"/>
                  </a:lnTo>
                  <a:lnTo>
                    <a:pt x="8674" y="127442"/>
                  </a:lnTo>
                  <a:lnTo>
                    <a:pt x="11574" y="137744"/>
                  </a:lnTo>
                  <a:lnTo>
                    <a:pt x="14614" y="148045"/>
                  </a:lnTo>
                  <a:lnTo>
                    <a:pt x="17779" y="158388"/>
                  </a:lnTo>
                  <a:lnTo>
                    <a:pt x="21027" y="168707"/>
                  </a:lnTo>
                  <a:lnTo>
                    <a:pt x="23746" y="176506"/>
                  </a:lnTo>
                  <a:lnTo>
                    <a:pt x="25009" y="178647"/>
                  </a:lnTo>
                  <a:lnTo>
                    <a:pt x="24771" y="176101"/>
                  </a:lnTo>
                  <a:lnTo>
                    <a:pt x="23417" y="170508"/>
                  </a:lnTo>
                  <a:lnTo>
                    <a:pt x="21315" y="163044"/>
                  </a:lnTo>
                  <a:lnTo>
                    <a:pt x="18726" y="154440"/>
                  </a:lnTo>
                  <a:lnTo>
                    <a:pt x="15820" y="145133"/>
                  </a:lnTo>
                  <a:lnTo>
                    <a:pt x="12707" y="135389"/>
                  </a:lnTo>
                  <a:lnTo>
                    <a:pt x="9460" y="125369"/>
                  </a:lnTo>
                  <a:lnTo>
                    <a:pt x="6133" y="115172"/>
                  </a:lnTo>
                  <a:lnTo>
                    <a:pt x="3084" y="104861"/>
                  </a:lnTo>
                  <a:lnTo>
                    <a:pt x="948" y="94476"/>
                  </a:lnTo>
                  <a:lnTo>
                    <a:pt x="0" y="84046"/>
                  </a:lnTo>
                  <a:lnTo>
                    <a:pt x="349" y="73753"/>
                  </a:lnTo>
                  <a:lnTo>
                    <a:pt x="2103" y="63914"/>
                  </a:lnTo>
                  <a:lnTo>
                    <a:pt x="5178" y="54671"/>
                  </a:lnTo>
                  <a:lnTo>
                    <a:pt x="9514" y="46160"/>
                  </a:lnTo>
                  <a:lnTo>
                    <a:pt x="15165" y="38588"/>
                  </a:lnTo>
                  <a:lnTo>
                    <a:pt x="22042" y="31981"/>
                  </a:lnTo>
                  <a:lnTo>
                    <a:pt x="30098" y="26375"/>
                  </a:lnTo>
                  <a:lnTo>
                    <a:pt x="39408" y="21899"/>
                  </a:lnTo>
                  <a:lnTo>
                    <a:pt x="49885" y="18512"/>
                  </a:lnTo>
                  <a:lnTo>
                    <a:pt x="61105" y="15845"/>
                  </a:lnTo>
                  <a:lnTo>
                    <a:pt x="73706" y="12932"/>
                  </a:lnTo>
                  <a:lnTo>
                    <a:pt x="91028" y="8393"/>
                  </a:lnTo>
                  <a:lnTo>
                    <a:pt x="11877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619838" y="4671115"/>
              <a:ext cx="211123" cy="278760"/>
            </a:xfrm>
            <a:custGeom>
              <a:avLst/>
              <a:gdLst/>
              <a:ahLst/>
              <a:cxnLst/>
              <a:rect l="0" t="0" r="0" b="0"/>
              <a:pathLst>
                <a:path w="211123" h="278760">
                  <a:moveTo>
                    <a:pt x="157928" y="7815"/>
                  </a:moveTo>
                  <a:lnTo>
                    <a:pt x="149060" y="4948"/>
                  </a:lnTo>
                  <a:lnTo>
                    <a:pt x="140073" y="2806"/>
                  </a:lnTo>
                  <a:lnTo>
                    <a:pt x="130082" y="1208"/>
                  </a:lnTo>
                  <a:lnTo>
                    <a:pt x="119274" y="200"/>
                  </a:lnTo>
                  <a:lnTo>
                    <a:pt x="108111" y="0"/>
                  </a:lnTo>
                  <a:lnTo>
                    <a:pt x="96910" y="660"/>
                  </a:lnTo>
                  <a:lnTo>
                    <a:pt x="85971" y="2244"/>
                  </a:lnTo>
                  <a:lnTo>
                    <a:pt x="75635" y="4905"/>
                  </a:lnTo>
                  <a:lnTo>
                    <a:pt x="66027" y="8625"/>
                  </a:lnTo>
                  <a:lnTo>
                    <a:pt x="57255" y="13411"/>
                  </a:lnTo>
                  <a:lnTo>
                    <a:pt x="49503" y="19372"/>
                  </a:lnTo>
                  <a:lnTo>
                    <a:pt x="42767" y="26456"/>
                  </a:lnTo>
                  <a:lnTo>
                    <a:pt x="36903" y="34483"/>
                  </a:lnTo>
                  <a:lnTo>
                    <a:pt x="31721" y="43241"/>
                  </a:lnTo>
                  <a:lnTo>
                    <a:pt x="27055" y="52539"/>
                  </a:lnTo>
                  <a:lnTo>
                    <a:pt x="23089" y="62222"/>
                  </a:lnTo>
                  <a:lnTo>
                    <a:pt x="20329" y="72174"/>
                  </a:lnTo>
                  <a:lnTo>
                    <a:pt x="18955" y="82313"/>
                  </a:lnTo>
                  <a:lnTo>
                    <a:pt x="18847" y="92578"/>
                  </a:lnTo>
                  <a:lnTo>
                    <a:pt x="19762" y="102929"/>
                  </a:lnTo>
                  <a:lnTo>
                    <a:pt x="21461" y="113330"/>
                  </a:lnTo>
                  <a:lnTo>
                    <a:pt x="24058" y="123433"/>
                  </a:lnTo>
                  <a:lnTo>
                    <a:pt x="28004" y="132612"/>
                  </a:lnTo>
                  <a:lnTo>
                    <a:pt x="33439" y="140590"/>
                  </a:lnTo>
                  <a:lnTo>
                    <a:pt x="40378" y="147097"/>
                  </a:lnTo>
                  <a:lnTo>
                    <a:pt x="48863" y="151720"/>
                  </a:lnTo>
                  <a:lnTo>
                    <a:pt x="58759" y="154424"/>
                  </a:lnTo>
                  <a:lnTo>
                    <a:pt x="69811" y="155631"/>
                  </a:lnTo>
                  <a:lnTo>
                    <a:pt x="81746" y="156001"/>
                  </a:lnTo>
                  <a:lnTo>
                    <a:pt x="94326" y="156000"/>
                  </a:lnTo>
                  <a:lnTo>
                    <a:pt x="107364" y="155868"/>
                  </a:lnTo>
                  <a:lnTo>
                    <a:pt x="120723" y="155715"/>
                  </a:lnTo>
                  <a:lnTo>
                    <a:pt x="134291" y="155593"/>
                  </a:lnTo>
                  <a:lnTo>
                    <a:pt x="147674" y="156005"/>
                  </a:lnTo>
                  <a:lnTo>
                    <a:pt x="160207" y="157872"/>
                  </a:lnTo>
                  <a:lnTo>
                    <a:pt x="171595" y="161580"/>
                  </a:lnTo>
                  <a:lnTo>
                    <a:pt x="181716" y="167190"/>
                  </a:lnTo>
                  <a:lnTo>
                    <a:pt x="190450" y="174700"/>
                  </a:lnTo>
                  <a:lnTo>
                    <a:pt x="197871" y="183897"/>
                  </a:lnTo>
                  <a:lnTo>
                    <a:pt x="203873" y="194293"/>
                  </a:lnTo>
                  <a:lnTo>
                    <a:pt x="208090" y="205246"/>
                  </a:lnTo>
                  <a:lnTo>
                    <a:pt x="210481" y="216340"/>
                  </a:lnTo>
                  <a:lnTo>
                    <a:pt x="211122" y="227227"/>
                  </a:lnTo>
                  <a:lnTo>
                    <a:pt x="210040" y="237536"/>
                  </a:lnTo>
                  <a:lnTo>
                    <a:pt x="207416" y="247126"/>
                  </a:lnTo>
                  <a:lnTo>
                    <a:pt x="203214" y="255717"/>
                  </a:lnTo>
                  <a:lnTo>
                    <a:pt x="197121" y="262818"/>
                  </a:lnTo>
                  <a:lnTo>
                    <a:pt x="189134" y="268299"/>
                  </a:lnTo>
                  <a:lnTo>
                    <a:pt x="179517" y="272336"/>
                  </a:lnTo>
                  <a:lnTo>
                    <a:pt x="168621" y="275221"/>
                  </a:lnTo>
                  <a:lnTo>
                    <a:pt x="156770" y="277234"/>
                  </a:lnTo>
                  <a:lnTo>
                    <a:pt x="144067" y="278455"/>
                  </a:lnTo>
                  <a:lnTo>
                    <a:pt x="130410" y="278759"/>
                  </a:lnTo>
                  <a:lnTo>
                    <a:pt x="115825" y="278147"/>
                  </a:lnTo>
                  <a:lnTo>
                    <a:pt x="100778" y="276585"/>
                  </a:lnTo>
                  <a:lnTo>
                    <a:pt x="86057" y="273934"/>
                  </a:lnTo>
                  <a:lnTo>
                    <a:pt x="72086" y="270231"/>
                  </a:lnTo>
                  <a:lnTo>
                    <a:pt x="58995" y="265945"/>
                  </a:lnTo>
                  <a:lnTo>
                    <a:pt x="45302" y="261466"/>
                  </a:lnTo>
                  <a:lnTo>
                    <a:pt x="27574" y="256403"/>
                  </a:lnTo>
                  <a:lnTo>
                    <a:pt x="0" y="2499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856091" y="4804895"/>
              <a:ext cx="184889" cy="158305"/>
            </a:xfrm>
            <a:custGeom>
              <a:avLst/>
              <a:gdLst/>
              <a:ahLst/>
              <a:cxnLst/>
              <a:rect l="0" t="0" r="0" b="0"/>
              <a:pathLst>
                <a:path w="184889" h="158305">
                  <a:moveTo>
                    <a:pt x="58545" y="137247"/>
                  </a:moveTo>
                  <a:lnTo>
                    <a:pt x="64346" y="128379"/>
                  </a:lnTo>
                  <a:lnTo>
                    <a:pt x="69270" y="119392"/>
                  </a:lnTo>
                  <a:lnTo>
                    <a:pt x="73763" y="109396"/>
                  </a:lnTo>
                  <a:lnTo>
                    <a:pt x="77639" y="98416"/>
                  </a:lnTo>
                  <a:lnTo>
                    <a:pt x="80356" y="86604"/>
                  </a:lnTo>
                  <a:lnTo>
                    <a:pt x="81711" y="74151"/>
                  </a:lnTo>
                  <a:lnTo>
                    <a:pt x="81812" y="61386"/>
                  </a:lnTo>
                  <a:lnTo>
                    <a:pt x="80894" y="48754"/>
                  </a:lnTo>
                  <a:lnTo>
                    <a:pt x="79191" y="36498"/>
                  </a:lnTo>
                  <a:lnTo>
                    <a:pt x="76421" y="25154"/>
                  </a:lnTo>
                  <a:lnTo>
                    <a:pt x="71828" y="15594"/>
                  </a:lnTo>
                  <a:lnTo>
                    <a:pt x="65153" y="8139"/>
                  </a:lnTo>
                  <a:lnTo>
                    <a:pt x="56909" y="2948"/>
                  </a:lnTo>
                  <a:lnTo>
                    <a:pt x="48072" y="272"/>
                  </a:lnTo>
                  <a:lnTo>
                    <a:pt x="39285" y="0"/>
                  </a:lnTo>
                  <a:lnTo>
                    <a:pt x="30964" y="2069"/>
                  </a:lnTo>
                  <a:lnTo>
                    <a:pt x="23463" y="6639"/>
                  </a:lnTo>
                  <a:lnTo>
                    <a:pt x="16874" y="13566"/>
                  </a:lnTo>
                  <a:lnTo>
                    <a:pt x="11266" y="22621"/>
                  </a:lnTo>
                  <a:lnTo>
                    <a:pt x="6782" y="33663"/>
                  </a:lnTo>
                  <a:lnTo>
                    <a:pt x="3395" y="46413"/>
                  </a:lnTo>
                  <a:lnTo>
                    <a:pt x="1100" y="60193"/>
                  </a:lnTo>
                  <a:lnTo>
                    <a:pt x="0" y="74047"/>
                  </a:lnTo>
                  <a:lnTo>
                    <a:pt x="41" y="87433"/>
                  </a:lnTo>
                  <a:lnTo>
                    <a:pt x="1203" y="100198"/>
                  </a:lnTo>
                  <a:lnTo>
                    <a:pt x="3577" y="112384"/>
                  </a:lnTo>
                  <a:lnTo>
                    <a:pt x="7105" y="124082"/>
                  </a:lnTo>
                  <a:lnTo>
                    <a:pt x="11761" y="134752"/>
                  </a:lnTo>
                  <a:lnTo>
                    <a:pt x="17635" y="143263"/>
                  </a:lnTo>
                  <a:lnTo>
                    <a:pt x="24657" y="149163"/>
                  </a:lnTo>
                  <a:lnTo>
                    <a:pt x="32473" y="152311"/>
                  </a:lnTo>
                  <a:lnTo>
                    <a:pt x="40557" y="152538"/>
                  </a:lnTo>
                  <a:lnTo>
                    <a:pt x="48579" y="150048"/>
                  </a:lnTo>
                  <a:lnTo>
                    <a:pt x="56252" y="144988"/>
                  </a:lnTo>
                  <a:lnTo>
                    <a:pt x="63251" y="137264"/>
                  </a:lnTo>
                  <a:lnTo>
                    <a:pt x="69480" y="127111"/>
                  </a:lnTo>
                  <a:lnTo>
                    <a:pt x="75195" y="116277"/>
                  </a:lnTo>
                  <a:lnTo>
                    <a:pt x="81688" y="108121"/>
                  </a:lnTo>
                  <a:lnTo>
                    <a:pt x="89461" y="104530"/>
                  </a:lnTo>
                  <a:lnTo>
                    <a:pt x="97146" y="105146"/>
                  </a:lnTo>
                  <a:lnTo>
                    <a:pt x="104461" y="108911"/>
                  </a:lnTo>
                  <a:lnTo>
                    <a:pt x="111546" y="114709"/>
                  </a:lnTo>
                  <a:lnTo>
                    <a:pt x="118530" y="121531"/>
                  </a:lnTo>
                  <a:lnTo>
                    <a:pt x="125488" y="128749"/>
                  </a:lnTo>
                  <a:lnTo>
                    <a:pt x="132727" y="135763"/>
                  </a:lnTo>
                  <a:lnTo>
                    <a:pt x="141820" y="142546"/>
                  </a:lnTo>
                  <a:lnTo>
                    <a:pt x="156923" y="149682"/>
                  </a:lnTo>
                  <a:lnTo>
                    <a:pt x="184888" y="1583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036366" y="4605230"/>
              <a:ext cx="15142" cy="357970"/>
            </a:xfrm>
            <a:custGeom>
              <a:avLst/>
              <a:gdLst/>
              <a:ahLst/>
              <a:cxnLst/>
              <a:rect l="0" t="0" r="0" b="0"/>
              <a:pathLst>
                <a:path w="15142" h="357970">
                  <a:moveTo>
                    <a:pt x="4613" y="0"/>
                  </a:moveTo>
                  <a:lnTo>
                    <a:pt x="1813" y="14669"/>
                  </a:lnTo>
                  <a:lnTo>
                    <a:pt x="311" y="28580"/>
                  </a:lnTo>
                  <a:lnTo>
                    <a:pt x="0" y="43087"/>
                  </a:lnTo>
                  <a:lnTo>
                    <a:pt x="506" y="58634"/>
                  </a:lnTo>
                  <a:lnTo>
                    <a:pt x="1326" y="75756"/>
                  </a:lnTo>
                  <a:lnTo>
                    <a:pt x="2146" y="94564"/>
                  </a:lnTo>
                  <a:lnTo>
                    <a:pt x="3003" y="114214"/>
                  </a:lnTo>
                  <a:lnTo>
                    <a:pt x="4178" y="133170"/>
                  </a:lnTo>
                  <a:lnTo>
                    <a:pt x="5813" y="150622"/>
                  </a:lnTo>
                  <a:lnTo>
                    <a:pt x="7740" y="166777"/>
                  </a:lnTo>
                  <a:lnTo>
                    <a:pt x="9579" y="182459"/>
                  </a:lnTo>
                  <a:lnTo>
                    <a:pt x="11114" y="198233"/>
                  </a:lnTo>
                  <a:lnTo>
                    <a:pt x="12297" y="214321"/>
                  </a:lnTo>
                  <a:lnTo>
                    <a:pt x="13166" y="230755"/>
                  </a:lnTo>
                  <a:lnTo>
                    <a:pt x="13785" y="247487"/>
                  </a:lnTo>
                  <a:lnTo>
                    <a:pt x="14219" y="264287"/>
                  </a:lnTo>
                  <a:lnTo>
                    <a:pt x="14516" y="280785"/>
                  </a:lnTo>
                  <a:lnTo>
                    <a:pt x="14720" y="296785"/>
                  </a:lnTo>
                  <a:lnTo>
                    <a:pt x="14859" y="311681"/>
                  </a:lnTo>
                  <a:lnTo>
                    <a:pt x="14967" y="325830"/>
                  </a:lnTo>
                  <a:lnTo>
                    <a:pt x="15055" y="340476"/>
                  </a:lnTo>
                  <a:lnTo>
                    <a:pt x="15141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127337" y="4814772"/>
              <a:ext cx="187383" cy="153481"/>
            </a:xfrm>
            <a:custGeom>
              <a:avLst/>
              <a:gdLst/>
              <a:ahLst/>
              <a:cxnLst/>
              <a:rect l="0" t="0" r="0" b="0"/>
              <a:pathLst>
                <a:path w="187383" h="153481">
                  <a:moveTo>
                    <a:pt x="113683" y="85256"/>
                  </a:moveTo>
                  <a:lnTo>
                    <a:pt x="110749" y="76455"/>
                  </a:lnTo>
                  <a:lnTo>
                    <a:pt x="107967" y="68109"/>
                  </a:lnTo>
                  <a:lnTo>
                    <a:pt x="105063" y="59409"/>
                  </a:lnTo>
                  <a:lnTo>
                    <a:pt x="101850" y="50288"/>
                  </a:lnTo>
                  <a:lnTo>
                    <a:pt x="98036" y="40794"/>
                  </a:lnTo>
                  <a:lnTo>
                    <a:pt x="93510" y="31015"/>
                  </a:lnTo>
                  <a:lnTo>
                    <a:pt x="88001" y="21520"/>
                  </a:lnTo>
                  <a:lnTo>
                    <a:pt x="81016" y="13291"/>
                  </a:lnTo>
                  <a:lnTo>
                    <a:pt x="72434" y="6774"/>
                  </a:lnTo>
                  <a:lnTo>
                    <a:pt x="62756" y="2232"/>
                  </a:lnTo>
                  <a:lnTo>
                    <a:pt x="52883" y="0"/>
                  </a:lnTo>
                  <a:lnTo>
                    <a:pt x="43363" y="25"/>
                  </a:lnTo>
                  <a:lnTo>
                    <a:pt x="34534" y="2125"/>
                  </a:lnTo>
                  <a:lnTo>
                    <a:pt x="26684" y="6185"/>
                  </a:lnTo>
                  <a:lnTo>
                    <a:pt x="19858" y="11956"/>
                  </a:lnTo>
                  <a:lnTo>
                    <a:pt x="14089" y="19420"/>
                  </a:lnTo>
                  <a:lnTo>
                    <a:pt x="9497" y="28855"/>
                  </a:lnTo>
                  <a:lnTo>
                    <a:pt x="6033" y="40235"/>
                  </a:lnTo>
                  <a:lnTo>
                    <a:pt x="3517" y="53114"/>
                  </a:lnTo>
                  <a:lnTo>
                    <a:pt x="1735" y="66821"/>
                  </a:lnTo>
                  <a:lnTo>
                    <a:pt x="506" y="80885"/>
                  </a:lnTo>
                  <a:lnTo>
                    <a:pt x="0" y="94904"/>
                  </a:lnTo>
                  <a:lnTo>
                    <a:pt x="717" y="108462"/>
                  </a:lnTo>
                  <a:lnTo>
                    <a:pt x="2835" y="121375"/>
                  </a:lnTo>
                  <a:lnTo>
                    <a:pt x="6394" y="133009"/>
                  </a:lnTo>
                  <a:lnTo>
                    <a:pt x="11457" y="142241"/>
                  </a:lnTo>
                  <a:lnTo>
                    <a:pt x="17898" y="148666"/>
                  </a:lnTo>
                  <a:lnTo>
                    <a:pt x="25308" y="152353"/>
                  </a:lnTo>
                  <a:lnTo>
                    <a:pt x="33112" y="153480"/>
                  </a:lnTo>
                  <a:lnTo>
                    <a:pt x="40947" y="152422"/>
                  </a:lnTo>
                  <a:lnTo>
                    <a:pt x="48662" y="149479"/>
                  </a:lnTo>
                  <a:lnTo>
                    <a:pt x="56222" y="144779"/>
                  </a:lnTo>
                  <a:lnTo>
                    <a:pt x="63636" y="138547"/>
                  </a:lnTo>
                  <a:lnTo>
                    <a:pt x="70767" y="130927"/>
                  </a:lnTo>
                  <a:lnTo>
                    <a:pt x="77337" y="121911"/>
                  </a:lnTo>
                  <a:lnTo>
                    <a:pt x="83240" y="111654"/>
                  </a:lnTo>
                  <a:lnTo>
                    <a:pt x="88542" y="101546"/>
                  </a:lnTo>
                  <a:lnTo>
                    <a:pt x="93874" y="94486"/>
                  </a:lnTo>
                  <a:lnTo>
                    <a:pt x="99627" y="92023"/>
                  </a:lnTo>
                  <a:lnTo>
                    <a:pt x="105304" y="93507"/>
                  </a:lnTo>
                  <a:lnTo>
                    <a:pt x="110989" y="97873"/>
                  </a:lnTo>
                  <a:lnTo>
                    <a:pt x="116854" y="104240"/>
                  </a:lnTo>
                  <a:lnTo>
                    <a:pt x="122960" y="111971"/>
                  </a:lnTo>
                  <a:lnTo>
                    <a:pt x="129303" y="120605"/>
                  </a:lnTo>
                  <a:lnTo>
                    <a:pt x="136004" y="129187"/>
                  </a:lnTo>
                  <a:lnTo>
                    <a:pt x="143327" y="136282"/>
                  </a:lnTo>
                  <a:lnTo>
                    <a:pt x="151396" y="141244"/>
                  </a:lnTo>
                  <a:lnTo>
                    <a:pt x="160420" y="144819"/>
                  </a:lnTo>
                  <a:lnTo>
                    <a:pt x="171700" y="147120"/>
                  </a:lnTo>
                  <a:lnTo>
                    <a:pt x="187382" y="1484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330635" y="4584114"/>
              <a:ext cx="152541" cy="407840"/>
            </a:xfrm>
            <a:custGeom>
              <a:avLst/>
              <a:gdLst/>
              <a:ahLst/>
              <a:cxnLst/>
              <a:rect l="0" t="0" r="0" b="0"/>
              <a:pathLst>
                <a:path w="152541" h="407840">
                  <a:moveTo>
                    <a:pt x="99898" y="294857"/>
                  </a:moveTo>
                  <a:lnTo>
                    <a:pt x="96830" y="286190"/>
                  </a:lnTo>
                  <a:lnTo>
                    <a:pt x="92767" y="279124"/>
                  </a:lnTo>
                  <a:lnTo>
                    <a:pt x="87275" y="273032"/>
                  </a:lnTo>
                  <a:lnTo>
                    <a:pt x="80515" y="268149"/>
                  </a:lnTo>
                  <a:lnTo>
                    <a:pt x="72717" y="265232"/>
                  </a:lnTo>
                  <a:lnTo>
                    <a:pt x="64125" y="264532"/>
                  </a:lnTo>
                  <a:lnTo>
                    <a:pt x="55112" y="265842"/>
                  </a:lnTo>
                  <a:lnTo>
                    <a:pt x="46155" y="268772"/>
                  </a:lnTo>
                  <a:lnTo>
                    <a:pt x="37513" y="272929"/>
                  </a:lnTo>
                  <a:lnTo>
                    <a:pt x="29409" y="278141"/>
                  </a:lnTo>
                  <a:lnTo>
                    <a:pt x="22112" y="284453"/>
                  </a:lnTo>
                  <a:lnTo>
                    <a:pt x="15690" y="291810"/>
                  </a:lnTo>
                  <a:lnTo>
                    <a:pt x="10208" y="300206"/>
                  </a:lnTo>
                  <a:lnTo>
                    <a:pt x="5816" y="309752"/>
                  </a:lnTo>
                  <a:lnTo>
                    <a:pt x="2498" y="320394"/>
                  </a:lnTo>
                  <a:lnTo>
                    <a:pt x="421" y="331796"/>
                  </a:lnTo>
                  <a:lnTo>
                    <a:pt x="0" y="343442"/>
                  </a:lnTo>
                  <a:lnTo>
                    <a:pt x="1311" y="355009"/>
                  </a:lnTo>
                  <a:lnTo>
                    <a:pt x="4140" y="366215"/>
                  </a:lnTo>
                  <a:lnTo>
                    <a:pt x="8172" y="376740"/>
                  </a:lnTo>
                  <a:lnTo>
                    <a:pt x="13108" y="386470"/>
                  </a:lnTo>
                  <a:lnTo>
                    <a:pt x="18862" y="394987"/>
                  </a:lnTo>
                  <a:lnTo>
                    <a:pt x="25547" y="401504"/>
                  </a:lnTo>
                  <a:lnTo>
                    <a:pt x="33149" y="405770"/>
                  </a:lnTo>
                  <a:lnTo>
                    <a:pt x="41370" y="407839"/>
                  </a:lnTo>
                  <a:lnTo>
                    <a:pt x="49735" y="407798"/>
                  </a:lnTo>
                  <a:lnTo>
                    <a:pt x="57953" y="405916"/>
                  </a:lnTo>
                  <a:lnTo>
                    <a:pt x="65929" y="402401"/>
                  </a:lnTo>
                  <a:lnTo>
                    <a:pt x="73665" y="397309"/>
                  </a:lnTo>
                  <a:lnTo>
                    <a:pt x="81196" y="390812"/>
                  </a:lnTo>
                  <a:lnTo>
                    <a:pt x="88407" y="383010"/>
                  </a:lnTo>
                  <a:lnTo>
                    <a:pt x="95030" y="373872"/>
                  </a:lnTo>
                  <a:lnTo>
                    <a:pt x="100969" y="363497"/>
                  </a:lnTo>
                  <a:lnTo>
                    <a:pt x="106279" y="351938"/>
                  </a:lnTo>
                  <a:lnTo>
                    <a:pt x="111082" y="339122"/>
                  </a:lnTo>
                  <a:lnTo>
                    <a:pt x="115499" y="325128"/>
                  </a:lnTo>
                  <a:lnTo>
                    <a:pt x="119635" y="310155"/>
                  </a:lnTo>
                  <a:lnTo>
                    <a:pt x="123574" y="294427"/>
                  </a:lnTo>
                  <a:lnTo>
                    <a:pt x="127374" y="278143"/>
                  </a:lnTo>
                  <a:lnTo>
                    <a:pt x="131082" y="261463"/>
                  </a:lnTo>
                  <a:lnTo>
                    <a:pt x="134723" y="244506"/>
                  </a:lnTo>
                  <a:lnTo>
                    <a:pt x="138318" y="227355"/>
                  </a:lnTo>
                  <a:lnTo>
                    <a:pt x="141714" y="209904"/>
                  </a:lnTo>
                  <a:lnTo>
                    <a:pt x="144615" y="191889"/>
                  </a:lnTo>
                  <a:lnTo>
                    <a:pt x="146898" y="173214"/>
                  </a:lnTo>
                  <a:lnTo>
                    <a:pt x="148600" y="154096"/>
                  </a:lnTo>
                  <a:lnTo>
                    <a:pt x="149825" y="134955"/>
                  </a:lnTo>
                  <a:lnTo>
                    <a:pt x="150686" y="116046"/>
                  </a:lnTo>
                  <a:lnTo>
                    <a:pt x="151283" y="97602"/>
                  </a:lnTo>
                  <a:lnTo>
                    <a:pt x="151692" y="79911"/>
                  </a:lnTo>
                  <a:lnTo>
                    <a:pt x="151965" y="63054"/>
                  </a:lnTo>
                  <a:lnTo>
                    <a:pt x="151980" y="47107"/>
                  </a:lnTo>
                  <a:lnTo>
                    <a:pt x="151458" y="32230"/>
                  </a:lnTo>
                  <a:lnTo>
                    <a:pt x="150278" y="18433"/>
                  </a:lnTo>
                  <a:lnTo>
                    <a:pt x="148067" y="6657"/>
                  </a:lnTo>
                  <a:lnTo>
                    <a:pt x="144376" y="0"/>
                  </a:lnTo>
                  <a:lnTo>
                    <a:pt x="139900" y="43"/>
                  </a:lnTo>
                  <a:lnTo>
                    <a:pt x="135643" y="4814"/>
                  </a:lnTo>
                  <a:lnTo>
                    <a:pt x="131900" y="12994"/>
                  </a:lnTo>
                  <a:lnTo>
                    <a:pt x="128854" y="24168"/>
                  </a:lnTo>
                  <a:lnTo>
                    <a:pt x="126525" y="37919"/>
                  </a:lnTo>
                  <a:lnTo>
                    <a:pt x="124819" y="53567"/>
                  </a:lnTo>
                  <a:lnTo>
                    <a:pt x="123606" y="70300"/>
                  </a:lnTo>
                  <a:lnTo>
                    <a:pt x="122760" y="87566"/>
                  </a:lnTo>
                  <a:lnTo>
                    <a:pt x="122176" y="105230"/>
                  </a:lnTo>
                  <a:lnTo>
                    <a:pt x="121778" y="123456"/>
                  </a:lnTo>
                  <a:lnTo>
                    <a:pt x="121507" y="142306"/>
                  </a:lnTo>
                  <a:lnTo>
                    <a:pt x="121326" y="161560"/>
                  </a:lnTo>
                  <a:lnTo>
                    <a:pt x="121203" y="180799"/>
                  </a:lnTo>
                  <a:lnTo>
                    <a:pt x="121125" y="199778"/>
                  </a:lnTo>
                  <a:lnTo>
                    <a:pt x="121243" y="218269"/>
                  </a:lnTo>
                  <a:lnTo>
                    <a:pt x="121855" y="235993"/>
                  </a:lnTo>
                  <a:lnTo>
                    <a:pt x="123083" y="252877"/>
                  </a:lnTo>
                  <a:lnTo>
                    <a:pt x="124893" y="269012"/>
                  </a:lnTo>
                  <a:lnTo>
                    <a:pt x="127178" y="284548"/>
                  </a:lnTo>
                  <a:lnTo>
                    <a:pt x="129827" y="299630"/>
                  </a:lnTo>
                  <a:lnTo>
                    <a:pt x="132740" y="314218"/>
                  </a:lnTo>
                  <a:lnTo>
                    <a:pt x="135841" y="328102"/>
                  </a:lnTo>
                  <a:lnTo>
                    <a:pt x="139069" y="341209"/>
                  </a:lnTo>
                  <a:lnTo>
                    <a:pt x="142230" y="353170"/>
                  </a:lnTo>
                  <a:lnTo>
                    <a:pt x="145307" y="364421"/>
                  </a:lnTo>
                  <a:lnTo>
                    <a:pt x="148571" y="375948"/>
                  </a:lnTo>
                  <a:lnTo>
                    <a:pt x="152540" y="3896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567403" y="493161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4" name="Freeform 143"/>
          <p:cNvSpPr/>
          <p:nvPr/>
        </p:nvSpPr>
        <p:spPr>
          <a:xfrm>
            <a:off x="3295419" y="1295005"/>
            <a:ext cx="10530" cy="1"/>
          </a:xfrm>
          <a:custGeom>
            <a:avLst/>
            <a:gdLst/>
            <a:ahLst/>
            <a:cxnLst/>
            <a:rect l="0" t="0" r="0" b="0"/>
            <a:pathLst>
              <a:path w="10530" h="1">
                <a:moveTo>
                  <a:pt x="10529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Freeform 144"/>
          <p:cNvSpPr/>
          <p:nvPr/>
        </p:nvSpPr>
        <p:spPr>
          <a:xfrm>
            <a:off x="2811108" y="621197"/>
            <a:ext cx="3800789" cy="94607"/>
          </a:xfrm>
          <a:custGeom>
            <a:avLst/>
            <a:gdLst/>
            <a:ahLst/>
            <a:cxnLst/>
            <a:rect l="0" t="0" r="0" b="0"/>
            <a:pathLst>
              <a:path w="3800789" h="94607">
                <a:moveTo>
                  <a:pt x="3800788" y="73683"/>
                </a:moveTo>
                <a:lnTo>
                  <a:pt x="3789120" y="73750"/>
                </a:lnTo>
                <a:lnTo>
                  <a:pt x="3778632" y="74391"/>
                </a:lnTo>
                <a:lnTo>
                  <a:pt x="3768325" y="75683"/>
                </a:lnTo>
                <a:lnTo>
                  <a:pt x="3757851" y="77370"/>
                </a:lnTo>
                <a:lnTo>
                  <a:pt x="3746859" y="79038"/>
                </a:lnTo>
                <a:lnTo>
                  <a:pt x="3735217" y="80451"/>
                </a:lnTo>
                <a:lnTo>
                  <a:pt x="3722962" y="81549"/>
                </a:lnTo>
                <a:lnTo>
                  <a:pt x="3710207" y="82360"/>
                </a:lnTo>
                <a:lnTo>
                  <a:pt x="3697072" y="82939"/>
                </a:lnTo>
                <a:lnTo>
                  <a:pt x="3683659" y="83345"/>
                </a:lnTo>
                <a:lnTo>
                  <a:pt x="3670048" y="83624"/>
                </a:lnTo>
                <a:lnTo>
                  <a:pt x="3656301" y="83811"/>
                </a:lnTo>
                <a:lnTo>
                  <a:pt x="3642460" y="83768"/>
                </a:lnTo>
                <a:lnTo>
                  <a:pt x="3628554" y="83208"/>
                </a:lnTo>
                <a:lnTo>
                  <a:pt x="3614605" y="82018"/>
                </a:lnTo>
                <a:lnTo>
                  <a:pt x="3600626" y="80405"/>
                </a:lnTo>
                <a:lnTo>
                  <a:pt x="3586629" y="78783"/>
                </a:lnTo>
                <a:lnTo>
                  <a:pt x="3572613" y="77398"/>
                </a:lnTo>
                <a:lnTo>
                  <a:pt x="3558420" y="76317"/>
                </a:lnTo>
                <a:lnTo>
                  <a:pt x="3543746" y="75517"/>
                </a:lnTo>
                <a:lnTo>
                  <a:pt x="3528467" y="74944"/>
                </a:lnTo>
                <a:lnTo>
                  <a:pt x="3512781" y="74543"/>
                </a:lnTo>
                <a:lnTo>
                  <a:pt x="3497099" y="74266"/>
                </a:lnTo>
                <a:lnTo>
                  <a:pt x="3481666" y="74081"/>
                </a:lnTo>
                <a:lnTo>
                  <a:pt x="3466708" y="74125"/>
                </a:lnTo>
                <a:lnTo>
                  <a:pt x="3452512" y="74686"/>
                </a:lnTo>
                <a:lnTo>
                  <a:pt x="3439145" y="75876"/>
                </a:lnTo>
                <a:lnTo>
                  <a:pt x="3426356" y="77490"/>
                </a:lnTo>
                <a:lnTo>
                  <a:pt x="3413686" y="79112"/>
                </a:lnTo>
                <a:lnTo>
                  <a:pt x="3400855" y="80501"/>
                </a:lnTo>
                <a:lnTo>
                  <a:pt x="3387608" y="81755"/>
                </a:lnTo>
                <a:lnTo>
                  <a:pt x="3373642" y="83204"/>
                </a:lnTo>
                <a:lnTo>
                  <a:pt x="3358875" y="85025"/>
                </a:lnTo>
                <a:lnTo>
                  <a:pt x="3343549" y="87079"/>
                </a:lnTo>
                <a:lnTo>
                  <a:pt x="3328116" y="89005"/>
                </a:lnTo>
                <a:lnTo>
                  <a:pt x="3312849" y="90597"/>
                </a:lnTo>
                <a:lnTo>
                  <a:pt x="3297836" y="91819"/>
                </a:lnTo>
                <a:lnTo>
                  <a:pt x="3283070" y="92713"/>
                </a:lnTo>
                <a:lnTo>
                  <a:pt x="3268506" y="93350"/>
                </a:lnTo>
                <a:lnTo>
                  <a:pt x="3254100" y="93794"/>
                </a:lnTo>
                <a:lnTo>
                  <a:pt x="3239806" y="94100"/>
                </a:lnTo>
                <a:lnTo>
                  <a:pt x="3225593" y="94309"/>
                </a:lnTo>
                <a:lnTo>
                  <a:pt x="3211436" y="94450"/>
                </a:lnTo>
                <a:lnTo>
                  <a:pt x="3197318" y="94546"/>
                </a:lnTo>
                <a:lnTo>
                  <a:pt x="3183221" y="94606"/>
                </a:lnTo>
                <a:lnTo>
                  <a:pt x="3168975" y="94476"/>
                </a:lnTo>
                <a:lnTo>
                  <a:pt x="3154264" y="93856"/>
                </a:lnTo>
                <a:lnTo>
                  <a:pt x="3138957" y="92627"/>
                </a:lnTo>
                <a:lnTo>
                  <a:pt x="3123082" y="90987"/>
                </a:lnTo>
                <a:lnTo>
                  <a:pt x="3106740" y="89348"/>
                </a:lnTo>
                <a:lnTo>
                  <a:pt x="3090041" y="87951"/>
                </a:lnTo>
                <a:lnTo>
                  <a:pt x="3073082" y="86862"/>
                </a:lnTo>
                <a:lnTo>
                  <a:pt x="3055937" y="86056"/>
                </a:lnTo>
                <a:lnTo>
                  <a:pt x="3038673" y="85476"/>
                </a:lnTo>
                <a:lnTo>
                  <a:pt x="3021656" y="84899"/>
                </a:lnTo>
                <a:lnTo>
                  <a:pt x="3005530" y="83972"/>
                </a:lnTo>
                <a:lnTo>
                  <a:pt x="2990568" y="82532"/>
                </a:lnTo>
                <a:lnTo>
                  <a:pt x="2976555" y="80750"/>
                </a:lnTo>
                <a:lnTo>
                  <a:pt x="2962990" y="79015"/>
                </a:lnTo>
                <a:lnTo>
                  <a:pt x="2949522" y="77553"/>
                </a:lnTo>
                <a:lnTo>
                  <a:pt x="2935829" y="76421"/>
                </a:lnTo>
                <a:lnTo>
                  <a:pt x="2921557" y="75586"/>
                </a:lnTo>
                <a:lnTo>
                  <a:pt x="2906581" y="74991"/>
                </a:lnTo>
                <a:lnTo>
                  <a:pt x="2891114" y="74574"/>
                </a:lnTo>
                <a:lnTo>
                  <a:pt x="2875585" y="74286"/>
                </a:lnTo>
                <a:lnTo>
                  <a:pt x="2860249" y="74090"/>
                </a:lnTo>
                <a:lnTo>
                  <a:pt x="2845020" y="73957"/>
                </a:lnTo>
                <a:lnTo>
                  <a:pt x="2829577" y="73867"/>
                </a:lnTo>
                <a:lnTo>
                  <a:pt x="2813746" y="73802"/>
                </a:lnTo>
                <a:lnTo>
                  <a:pt x="2797673" y="73588"/>
                </a:lnTo>
                <a:lnTo>
                  <a:pt x="2781723" y="72913"/>
                </a:lnTo>
                <a:lnTo>
                  <a:pt x="2766101" y="71646"/>
                </a:lnTo>
                <a:lnTo>
                  <a:pt x="2750848" y="69981"/>
                </a:lnTo>
                <a:lnTo>
                  <a:pt x="2735920" y="68324"/>
                </a:lnTo>
                <a:lnTo>
                  <a:pt x="2721248" y="66916"/>
                </a:lnTo>
                <a:lnTo>
                  <a:pt x="2706767" y="65820"/>
                </a:lnTo>
                <a:lnTo>
                  <a:pt x="2692424" y="65009"/>
                </a:lnTo>
                <a:lnTo>
                  <a:pt x="2678173" y="64430"/>
                </a:lnTo>
                <a:lnTo>
                  <a:pt x="2663822" y="64024"/>
                </a:lnTo>
                <a:lnTo>
                  <a:pt x="2649040" y="63743"/>
                </a:lnTo>
                <a:lnTo>
                  <a:pt x="2633689" y="63552"/>
                </a:lnTo>
                <a:lnTo>
                  <a:pt x="2617956" y="63422"/>
                </a:lnTo>
                <a:lnTo>
                  <a:pt x="2602241" y="63334"/>
                </a:lnTo>
                <a:lnTo>
                  <a:pt x="2586776" y="63275"/>
                </a:lnTo>
                <a:lnTo>
                  <a:pt x="2571460" y="63235"/>
                </a:lnTo>
                <a:lnTo>
                  <a:pt x="2555957" y="63208"/>
                </a:lnTo>
                <a:lnTo>
                  <a:pt x="2540087" y="63191"/>
                </a:lnTo>
                <a:lnTo>
                  <a:pt x="2523987" y="63179"/>
                </a:lnTo>
                <a:lnTo>
                  <a:pt x="2508019" y="63171"/>
                </a:lnTo>
                <a:lnTo>
                  <a:pt x="2492381" y="63165"/>
                </a:lnTo>
                <a:lnTo>
                  <a:pt x="2476946" y="63162"/>
                </a:lnTo>
                <a:lnTo>
                  <a:pt x="2461364" y="63160"/>
                </a:lnTo>
                <a:lnTo>
                  <a:pt x="2445435" y="63158"/>
                </a:lnTo>
                <a:lnTo>
                  <a:pt x="2429127" y="63157"/>
                </a:lnTo>
                <a:lnTo>
                  <a:pt x="2412486" y="63156"/>
                </a:lnTo>
                <a:lnTo>
                  <a:pt x="2395582" y="63156"/>
                </a:lnTo>
                <a:lnTo>
                  <a:pt x="2378484" y="63155"/>
                </a:lnTo>
                <a:lnTo>
                  <a:pt x="2361246" y="63155"/>
                </a:lnTo>
                <a:lnTo>
                  <a:pt x="2343914" y="63155"/>
                </a:lnTo>
                <a:lnTo>
                  <a:pt x="2326683" y="63155"/>
                </a:lnTo>
                <a:lnTo>
                  <a:pt x="2309880" y="63155"/>
                </a:lnTo>
                <a:lnTo>
                  <a:pt x="2293646" y="63155"/>
                </a:lnTo>
                <a:lnTo>
                  <a:pt x="2277795" y="63155"/>
                </a:lnTo>
                <a:lnTo>
                  <a:pt x="2261925" y="63155"/>
                </a:lnTo>
                <a:lnTo>
                  <a:pt x="2245799" y="63155"/>
                </a:lnTo>
                <a:lnTo>
                  <a:pt x="2229358" y="63155"/>
                </a:lnTo>
                <a:lnTo>
                  <a:pt x="2212627" y="63155"/>
                </a:lnTo>
                <a:lnTo>
                  <a:pt x="2195663" y="63155"/>
                </a:lnTo>
                <a:lnTo>
                  <a:pt x="2178525" y="63155"/>
                </a:lnTo>
                <a:lnTo>
                  <a:pt x="2161260" y="63155"/>
                </a:lnTo>
                <a:lnTo>
                  <a:pt x="2143910" y="63150"/>
                </a:lnTo>
                <a:lnTo>
                  <a:pt x="2126666" y="62977"/>
                </a:lnTo>
                <a:lnTo>
                  <a:pt x="2109855" y="62329"/>
                </a:lnTo>
                <a:lnTo>
                  <a:pt x="2093621" y="61080"/>
                </a:lnTo>
                <a:lnTo>
                  <a:pt x="2077939" y="59428"/>
                </a:lnTo>
                <a:lnTo>
                  <a:pt x="2062715" y="57780"/>
                </a:lnTo>
                <a:lnTo>
                  <a:pt x="2047836" y="56377"/>
                </a:lnTo>
                <a:lnTo>
                  <a:pt x="2033046" y="55284"/>
                </a:lnTo>
                <a:lnTo>
                  <a:pt x="2017963" y="54476"/>
                </a:lnTo>
                <a:lnTo>
                  <a:pt x="2002401" y="53898"/>
                </a:lnTo>
                <a:lnTo>
                  <a:pt x="1986355" y="53493"/>
                </a:lnTo>
                <a:lnTo>
                  <a:pt x="1969897" y="53213"/>
                </a:lnTo>
                <a:lnTo>
                  <a:pt x="1953125" y="53022"/>
                </a:lnTo>
                <a:lnTo>
                  <a:pt x="1936286" y="52893"/>
                </a:lnTo>
                <a:lnTo>
                  <a:pt x="1919755" y="52805"/>
                </a:lnTo>
                <a:lnTo>
                  <a:pt x="1903711" y="52746"/>
                </a:lnTo>
                <a:lnTo>
                  <a:pt x="1888159" y="52706"/>
                </a:lnTo>
                <a:lnTo>
                  <a:pt x="1873023" y="52680"/>
                </a:lnTo>
                <a:lnTo>
                  <a:pt x="1858213" y="52657"/>
                </a:lnTo>
                <a:lnTo>
                  <a:pt x="1843808" y="52473"/>
                </a:lnTo>
                <a:lnTo>
                  <a:pt x="1830047" y="51817"/>
                </a:lnTo>
                <a:lnTo>
                  <a:pt x="1817002" y="50563"/>
                </a:lnTo>
                <a:lnTo>
                  <a:pt x="1804273" y="48906"/>
                </a:lnTo>
                <a:lnTo>
                  <a:pt x="1791119" y="47256"/>
                </a:lnTo>
                <a:lnTo>
                  <a:pt x="1777158" y="45851"/>
                </a:lnTo>
                <a:lnTo>
                  <a:pt x="1762508" y="44758"/>
                </a:lnTo>
                <a:lnTo>
                  <a:pt x="1747595" y="43949"/>
                </a:lnTo>
                <a:lnTo>
                  <a:pt x="1732704" y="43370"/>
                </a:lnTo>
                <a:lnTo>
                  <a:pt x="1717790" y="42965"/>
                </a:lnTo>
                <a:lnTo>
                  <a:pt x="1702565" y="42685"/>
                </a:lnTo>
                <a:lnTo>
                  <a:pt x="1686880" y="42494"/>
                </a:lnTo>
                <a:lnTo>
                  <a:pt x="1670737" y="42364"/>
                </a:lnTo>
                <a:lnTo>
                  <a:pt x="1654207" y="42277"/>
                </a:lnTo>
                <a:lnTo>
                  <a:pt x="1637384" y="42218"/>
                </a:lnTo>
                <a:lnTo>
                  <a:pt x="1620509" y="42178"/>
                </a:lnTo>
                <a:lnTo>
                  <a:pt x="1603953" y="42151"/>
                </a:lnTo>
                <a:lnTo>
                  <a:pt x="1587892" y="42129"/>
                </a:lnTo>
                <a:lnTo>
                  <a:pt x="1572328" y="41944"/>
                </a:lnTo>
                <a:lnTo>
                  <a:pt x="1557183" y="41288"/>
                </a:lnTo>
                <a:lnTo>
                  <a:pt x="1542364" y="40034"/>
                </a:lnTo>
                <a:lnTo>
                  <a:pt x="1527782" y="38378"/>
                </a:lnTo>
                <a:lnTo>
                  <a:pt x="1513372" y="36727"/>
                </a:lnTo>
                <a:lnTo>
                  <a:pt x="1499076" y="35323"/>
                </a:lnTo>
                <a:lnTo>
                  <a:pt x="1484693" y="34229"/>
                </a:lnTo>
                <a:lnTo>
                  <a:pt x="1469891" y="33420"/>
                </a:lnTo>
                <a:lnTo>
                  <a:pt x="1454526" y="32842"/>
                </a:lnTo>
                <a:lnTo>
                  <a:pt x="1438783" y="32437"/>
                </a:lnTo>
                <a:lnTo>
                  <a:pt x="1423062" y="32157"/>
                </a:lnTo>
                <a:lnTo>
                  <a:pt x="1407598" y="31966"/>
                </a:lnTo>
                <a:lnTo>
                  <a:pt x="1392451" y="31836"/>
                </a:lnTo>
                <a:lnTo>
                  <a:pt x="1377595" y="31748"/>
                </a:lnTo>
                <a:lnTo>
                  <a:pt x="1362967" y="31689"/>
                </a:lnTo>
                <a:lnTo>
                  <a:pt x="1348346" y="31649"/>
                </a:lnTo>
                <a:lnTo>
                  <a:pt x="1333377" y="31623"/>
                </a:lnTo>
                <a:lnTo>
                  <a:pt x="1317898" y="31605"/>
                </a:lnTo>
                <a:lnTo>
                  <a:pt x="1302076" y="31593"/>
                </a:lnTo>
                <a:lnTo>
                  <a:pt x="1286301" y="31585"/>
                </a:lnTo>
                <a:lnTo>
                  <a:pt x="1270796" y="31580"/>
                </a:lnTo>
                <a:lnTo>
                  <a:pt x="1255453" y="31576"/>
                </a:lnTo>
                <a:lnTo>
                  <a:pt x="1239931" y="31574"/>
                </a:lnTo>
                <a:lnTo>
                  <a:pt x="1224049" y="31572"/>
                </a:lnTo>
                <a:lnTo>
                  <a:pt x="1207942" y="31571"/>
                </a:lnTo>
                <a:lnTo>
                  <a:pt x="1191968" y="31571"/>
                </a:lnTo>
                <a:lnTo>
                  <a:pt x="1176331" y="31570"/>
                </a:lnTo>
                <a:lnTo>
                  <a:pt x="1161067" y="31570"/>
                </a:lnTo>
                <a:lnTo>
                  <a:pt x="1146131" y="31570"/>
                </a:lnTo>
                <a:lnTo>
                  <a:pt x="1131454" y="31570"/>
                </a:lnTo>
                <a:lnTo>
                  <a:pt x="1116970" y="31570"/>
                </a:lnTo>
                <a:lnTo>
                  <a:pt x="1102625" y="31570"/>
                </a:lnTo>
                <a:lnTo>
                  <a:pt x="1088378" y="31569"/>
                </a:lnTo>
                <a:lnTo>
                  <a:pt x="1074198" y="31569"/>
                </a:lnTo>
                <a:lnTo>
                  <a:pt x="1060064" y="31569"/>
                </a:lnTo>
                <a:lnTo>
                  <a:pt x="1045957" y="31569"/>
                </a:lnTo>
                <a:lnTo>
                  <a:pt x="1031703" y="31569"/>
                </a:lnTo>
                <a:lnTo>
                  <a:pt x="1016988" y="31569"/>
                </a:lnTo>
                <a:lnTo>
                  <a:pt x="1001686" y="31565"/>
                </a:lnTo>
                <a:lnTo>
                  <a:pt x="986155" y="31392"/>
                </a:lnTo>
                <a:lnTo>
                  <a:pt x="971109" y="30744"/>
                </a:lnTo>
                <a:lnTo>
                  <a:pt x="956911" y="29495"/>
                </a:lnTo>
                <a:lnTo>
                  <a:pt x="943429" y="27842"/>
                </a:lnTo>
                <a:lnTo>
                  <a:pt x="930228" y="26194"/>
                </a:lnTo>
                <a:lnTo>
                  <a:pt x="917009" y="24791"/>
                </a:lnTo>
                <a:lnTo>
                  <a:pt x="903485" y="23699"/>
                </a:lnTo>
                <a:lnTo>
                  <a:pt x="889326" y="22891"/>
                </a:lnTo>
                <a:lnTo>
                  <a:pt x="874426" y="22312"/>
                </a:lnTo>
                <a:lnTo>
                  <a:pt x="859010" y="21907"/>
                </a:lnTo>
                <a:lnTo>
                  <a:pt x="843516" y="21628"/>
                </a:lnTo>
                <a:lnTo>
                  <a:pt x="828212" y="21432"/>
                </a:lnTo>
                <a:lnTo>
                  <a:pt x="813344" y="21130"/>
                </a:lnTo>
                <a:lnTo>
                  <a:pt x="799207" y="20394"/>
                </a:lnTo>
                <a:lnTo>
                  <a:pt x="785880" y="19086"/>
                </a:lnTo>
                <a:lnTo>
                  <a:pt x="773118" y="17394"/>
                </a:lnTo>
                <a:lnTo>
                  <a:pt x="760467" y="15719"/>
                </a:lnTo>
                <a:lnTo>
                  <a:pt x="747653" y="14294"/>
                </a:lnTo>
                <a:lnTo>
                  <a:pt x="734587" y="13016"/>
                </a:lnTo>
                <a:lnTo>
                  <a:pt x="721275" y="11552"/>
                </a:lnTo>
                <a:lnTo>
                  <a:pt x="707755" y="9720"/>
                </a:lnTo>
                <a:lnTo>
                  <a:pt x="693912" y="7659"/>
                </a:lnTo>
                <a:lnTo>
                  <a:pt x="679480" y="5729"/>
                </a:lnTo>
                <a:lnTo>
                  <a:pt x="664369" y="4134"/>
                </a:lnTo>
                <a:lnTo>
                  <a:pt x="648797" y="2910"/>
                </a:lnTo>
                <a:lnTo>
                  <a:pt x="633190" y="2014"/>
                </a:lnTo>
                <a:lnTo>
                  <a:pt x="617804" y="1376"/>
                </a:lnTo>
                <a:lnTo>
                  <a:pt x="602709" y="931"/>
                </a:lnTo>
                <a:lnTo>
                  <a:pt x="587888" y="625"/>
                </a:lnTo>
                <a:lnTo>
                  <a:pt x="573288" y="416"/>
                </a:lnTo>
                <a:lnTo>
                  <a:pt x="558856" y="274"/>
                </a:lnTo>
                <a:lnTo>
                  <a:pt x="544546" y="179"/>
                </a:lnTo>
                <a:lnTo>
                  <a:pt x="530322" y="114"/>
                </a:lnTo>
                <a:lnTo>
                  <a:pt x="516157" y="71"/>
                </a:lnTo>
                <a:lnTo>
                  <a:pt x="502033" y="42"/>
                </a:lnTo>
                <a:lnTo>
                  <a:pt x="487937" y="23"/>
                </a:lnTo>
                <a:lnTo>
                  <a:pt x="473861" y="10"/>
                </a:lnTo>
                <a:lnTo>
                  <a:pt x="459797" y="1"/>
                </a:lnTo>
                <a:lnTo>
                  <a:pt x="445742" y="0"/>
                </a:lnTo>
                <a:lnTo>
                  <a:pt x="431692" y="169"/>
                </a:lnTo>
                <a:lnTo>
                  <a:pt x="417646" y="815"/>
                </a:lnTo>
                <a:lnTo>
                  <a:pt x="403603" y="2062"/>
                </a:lnTo>
                <a:lnTo>
                  <a:pt x="389562" y="3713"/>
                </a:lnTo>
                <a:lnTo>
                  <a:pt x="375521" y="5361"/>
                </a:lnTo>
                <a:lnTo>
                  <a:pt x="361482" y="6763"/>
                </a:lnTo>
                <a:lnTo>
                  <a:pt x="347443" y="7855"/>
                </a:lnTo>
                <a:lnTo>
                  <a:pt x="333404" y="8663"/>
                </a:lnTo>
                <a:lnTo>
                  <a:pt x="319366" y="9241"/>
                </a:lnTo>
                <a:lnTo>
                  <a:pt x="305328" y="9646"/>
                </a:lnTo>
                <a:lnTo>
                  <a:pt x="291290" y="9925"/>
                </a:lnTo>
                <a:lnTo>
                  <a:pt x="277247" y="10121"/>
                </a:lnTo>
                <a:lnTo>
                  <a:pt x="263036" y="10424"/>
                </a:lnTo>
                <a:lnTo>
                  <a:pt x="248349" y="11160"/>
                </a:lnTo>
                <a:lnTo>
                  <a:pt x="233063" y="12467"/>
                </a:lnTo>
                <a:lnTo>
                  <a:pt x="217372" y="14159"/>
                </a:lnTo>
                <a:lnTo>
                  <a:pt x="201686" y="15834"/>
                </a:lnTo>
                <a:lnTo>
                  <a:pt x="186245" y="17255"/>
                </a:lnTo>
                <a:lnTo>
                  <a:pt x="171114" y="18359"/>
                </a:lnTo>
                <a:lnTo>
                  <a:pt x="156268" y="19175"/>
                </a:lnTo>
                <a:lnTo>
                  <a:pt x="141648" y="19759"/>
                </a:lnTo>
                <a:lnTo>
                  <a:pt x="127032" y="20167"/>
                </a:lnTo>
                <a:lnTo>
                  <a:pt x="112066" y="20449"/>
                </a:lnTo>
                <a:lnTo>
                  <a:pt x="96593" y="20642"/>
                </a:lnTo>
                <a:lnTo>
                  <a:pt x="80801" y="20773"/>
                </a:lnTo>
                <a:lnTo>
                  <a:pt x="63268" y="20875"/>
                </a:lnTo>
                <a:lnTo>
                  <a:pt x="39098" y="20960"/>
                </a:lnTo>
                <a:lnTo>
                  <a:pt x="0" y="2104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3" name="Group 162"/>
          <p:cNvGrpSpPr/>
          <p:nvPr/>
        </p:nvGrpSpPr>
        <p:grpSpPr>
          <a:xfrm>
            <a:off x="2909127" y="1396651"/>
            <a:ext cx="2070853" cy="538111"/>
            <a:chOff x="2909127" y="1396651"/>
            <a:chExt cx="2070853" cy="538111"/>
          </a:xfrm>
        </p:grpSpPr>
        <p:sp>
          <p:nvSpPr>
            <p:cNvPr id="146" name="Freeform 145"/>
            <p:cNvSpPr/>
            <p:nvPr/>
          </p:nvSpPr>
          <p:spPr>
            <a:xfrm>
              <a:off x="2909127" y="1473989"/>
              <a:ext cx="207309" cy="346383"/>
            </a:xfrm>
            <a:custGeom>
              <a:avLst/>
              <a:gdLst/>
              <a:ahLst/>
              <a:cxnLst/>
              <a:rect l="0" t="0" r="0" b="0"/>
              <a:pathLst>
                <a:path w="207309" h="346383">
                  <a:moveTo>
                    <a:pt x="17795" y="84228"/>
                  </a:moveTo>
                  <a:lnTo>
                    <a:pt x="17795" y="96030"/>
                  </a:lnTo>
                  <a:lnTo>
                    <a:pt x="17795" y="107799"/>
                  </a:lnTo>
                  <a:lnTo>
                    <a:pt x="17795" y="120690"/>
                  </a:lnTo>
                  <a:lnTo>
                    <a:pt x="17795" y="134538"/>
                  </a:lnTo>
                  <a:lnTo>
                    <a:pt x="17795" y="148866"/>
                  </a:lnTo>
                  <a:lnTo>
                    <a:pt x="17795" y="163335"/>
                  </a:lnTo>
                  <a:lnTo>
                    <a:pt x="17795" y="177785"/>
                  </a:lnTo>
                  <a:lnTo>
                    <a:pt x="17795" y="192161"/>
                  </a:lnTo>
                  <a:lnTo>
                    <a:pt x="17795" y="206456"/>
                  </a:lnTo>
                  <a:lnTo>
                    <a:pt x="17795" y="220680"/>
                  </a:lnTo>
                  <a:lnTo>
                    <a:pt x="17795" y="234850"/>
                  </a:lnTo>
                  <a:lnTo>
                    <a:pt x="17795" y="248980"/>
                  </a:lnTo>
                  <a:lnTo>
                    <a:pt x="17795" y="263081"/>
                  </a:lnTo>
                  <a:lnTo>
                    <a:pt x="17795" y="277162"/>
                  </a:lnTo>
                  <a:lnTo>
                    <a:pt x="17795" y="291229"/>
                  </a:lnTo>
                  <a:lnTo>
                    <a:pt x="17795" y="305287"/>
                  </a:lnTo>
                  <a:lnTo>
                    <a:pt x="17795" y="319338"/>
                  </a:lnTo>
                  <a:lnTo>
                    <a:pt x="17795" y="333287"/>
                  </a:lnTo>
                  <a:lnTo>
                    <a:pt x="17795" y="343687"/>
                  </a:lnTo>
                  <a:lnTo>
                    <a:pt x="17795" y="346382"/>
                  </a:lnTo>
                  <a:lnTo>
                    <a:pt x="17791" y="342946"/>
                  </a:lnTo>
                  <a:lnTo>
                    <a:pt x="17618" y="335562"/>
                  </a:lnTo>
                  <a:lnTo>
                    <a:pt x="16969" y="325727"/>
                  </a:lnTo>
                  <a:lnTo>
                    <a:pt x="15716" y="314365"/>
                  </a:lnTo>
                  <a:lnTo>
                    <a:pt x="13891" y="301879"/>
                  </a:lnTo>
                  <a:lnTo>
                    <a:pt x="11594" y="288313"/>
                  </a:lnTo>
                  <a:lnTo>
                    <a:pt x="8943" y="273753"/>
                  </a:lnTo>
                  <a:lnTo>
                    <a:pt x="6197" y="258369"/>
                  </a:lnTo>
                  <a:lnTo>
                    <a:pt x="3741" y="242351"/>
                  </a:lnTo>
                  <a:lnTo>
                    <a:pt x="1764" y="225871"/>
                  </a:lnTo>
                  <a:lnTo>
                    <a:pt x="439" y="209226"/>
                  </a:lnTo>
                  <a:lnTo>
                    <a:pt x="0" y="192824"/>
                  </a:lnTo>
                  <a:lnTo>
                    <a:pt x="484" y="176871"/>
                  </a:lnTo>
                  <a:lnTo>
                    <a:pt x="1775" y="161548"/>
                  </a:lnTo>
                  <a:lnTo>
                    <a:pt x="3705" y="147098"/>
                  </a:lnTo>
                  <a:lnTo>
                    <a:pt x="6115" y="133567"/>
                  </a:lnTo>
                  <a:lnTo>
                    <a:pt x="9037" y="121005"/>
                  </a:lnTo>
                  <a:lnTo>
                    <a:pt x="12675" y="109552"/>
                  </a:lnTo>
                  <a:lnTo>
                    <a:pt x="17091" y="99179"/>
                  </a:lnTo>
                  <a:lnTo>
                    <a:pt x="22361" y="89719"/>
                  </a:lnTo>
                  <a:lnTo>
                    <a:pt x="28655" y="80970"/>
                  </a:lnTo>
                  <a:lnTo>
                    <a:pt x="35967" y="72751"/>
                  </a:lnTo>
                  <a:lnTo>
                    <a:pt x="44148" y="65077"/>
                  </a:lnTo>
                  <a:lnTo>
                    <a:pt x="53011" y="58142"/>
                  </a:lnTo>
                  <a:lnTo>
                    <a:pt x="62378" y="51994"/>
                  </a:lnTo>
                  <a:lnTo>
                    <a:pt x="72108" y="46543"/>
                  </a:lnTo>
                  <a:lnTo>
                    <a:pt x="82091" y="41647"/>
                  </a:lnTo>
                  <a:lnTo>
                    <a:pt x="92251" y="37168"/>
                  </a:lnTo>
                  <a:lnTo>
                    <a:pt x="102530" y="32989"/>
                  </a:lnTo>
                  <a:lnTo>
                    <a:pt x="112891" y="29023"/>
                  </a:lnTo>
                  <a:lnTo>
                    <a:pt x="123307" y="25203"/>
                  </a:lnTo>
                  <a:lnTo>
                    <a:pt x="133760" y="21484"/>
                  </a:lnTo>
                  <a:lnTo>
                    <a:pt x="144238" y="17833"/>
                  </a:lnTo>
                  <a:lnTo>
                    <a:pt x="154724" y="14234"/>
                  </a:lnTo>
                  <a:lnTo>
                    <a:pt x="164950" y="10822"/>
                  </a:lnTo>
                  <a:lnTo>
                    <a:pt x="175508" y="7547"/>
                  </a:lnTo>
                  <a:lnTo>
                    <a:pt x="188445" y="4123"/>
                  </a:lnTo>
                  <a:lnTo>
                    <a:pt x="20730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926922" y="1663502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117541" y="3001"/>
                  </a:lnTo>
                  <a:lnTo>
                    <a:pt x="109194" y="6423"/>
                  </a:lnTo>
                  <a:lnTo>
                    <a:pt x="100495" y="10615"/>
                  </a:lnTo>
                  <a:lnTo>
                    <a:pt x="91374" y="15342"/>
                  </a:lnTo>
                  <a:lnTo>
                    <a:pt x="81879" y="20175"/>
                  </a:lnTo>
                  <a:lnTo>
                    <a:pt x="72087" y="24848"/>
                  </a:lnTo>
                  <a:lnTo>
                    <a:pt x="61951" y="29126"/>
                  </a:lnTo>
                  <a:lnTo>
                    <a:pt x="49983" y="33145"/>
                  </a:lnTo>
                  <a:lnTo>
                    <a:pt x="31780" y="3725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049870" y="1695088"/>
              <a:ext cx="100333" cy="134363"/>
            </a:xfrm>
            <a:custGeom>
              <a:avLst/>
              <a:gdLst/>
              <a:ahLst/>
              <a:cxnLst/>
              <a:rect l="0" t="0" r="0" b="0"/>
              <a:pathLst>
                <a:path w="100333" h="134363">
                  <a:moveTo>
                    <a:pt x="13922" y="31585"/>
                  </a:moveTo>
                  <a:lnTo>
                    <a:pt x="10989" y="40386"/>
                  </a:lnTo>
                  <a:lnTo>
                    <a:pt x="8207" y="48733"/>
                  </a:lnTo>
                  <a:lnTo>
                    <a:pt x="5316" y="57432"/>
                  </a:lnTo>
                  <a:lnTo>
                    <a:pt x="2621" y="66553"/>
                  </a:lnTo>
                  <a:lnTo>
                    <a:pt x="753" y="76048"/>
                  </a:lnTo>
                  <a:lnTo>
                    <a:pt x="0" y="85835"/>
                  </a:lnTo>
                  <a:lnTo>
                    <a:pt x="486" y="95676"/>
                  </a:lnTo>
                  <a:lnTo>
                    <a:pt x="2336" y="105202"/>
                  </a:lnTo>
                  <a:lnTo>
                    <a:pt x="5477" y="114221"/>
                  </a:lnTo>
                  <a:lnTo>
                    <a:pt x="9857" y="122241"/>
                  </a:lnTo>
                  <a:lnTo>
                    <a:pt x="15539" y="128418"/>
                  </a:lnTo>
                  <a:lnTo>
                    <a:pt x="22431" y="132451"/>
                  </a:lnTo>
                  <a:lnTo>
                    <a:pt x="30329" y="134362"/>
                  </a:lnTo>
                  <a:lnTo>
                    <a:pt x="39000" y="134215"/>
                  </a:lnTo>
                  <a:lnTo>
                    <a:pt x="48229" y="132261"/>
                  </a:lnTo>
                  <a:lnTo>
                    <a:pt x="57527" y="128698"/>
                  </a:lnTo>
                  <a:lnTo>
                    <a:pt x="66156" y="123574"/>
                  </a:lnTo>
                  <a:lnTo>
                    <a:pt x="73770" y="117054"/>
                  </a:lnTo>
                  <a:lnTo>
                    <a:pt x="80372" y="109239"/>
                  </a:lnTo>
                  <a:lnTo>
                    <a:pt x="86123" y="100091"/>
                  </a:lnTo>
                  <a:lnTo>
                    <a:pt x="91206" y="89719"/>
                  </a:lnTo>
                  <a:lnTo>
                    <a:pt x="95469" y="78501"/>
                  </a:lnTo>
                  <a:lnTo>
                    <a:pt x="98436" y="66978"/>
                  </a:lnTo>
                  <a:lnTo>
                    <a:pt x="99958" y="55499"/>
                  </a:lnTo>
                  <a:lnTo>
                    <a:pt x="100332" y="44453"/>
                  </a:lnTo>
                  <a:lnTo>
                    <a:pt x="100176" y="33182"/>
                  </a:lnTo>
                  <a:lnTo>
                    <a:pt x="99475" y="19582"/>
                  </a:lnTo>
                  <a:lnTo>
                    <a:pt x="9815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253305" y="1579274"/>
              <a:ext cx="10530" cy="284271"/>
            </a:xfrm>
            <a:custGeom>
              <a:avLst/>
              <a:gdLst/>
              <a:ahLst/>
              <a:cxnLst/>
              <a:rect l="0" t="0" r="0" b="0"/>
              <a:pathLst>
                <a:path w="10530" h="284271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6"/>
                  </a:lnTo>
                  <a:lnTo>
                    <a:pt x="177" y="50487"/>
                  </a:lnTo>
                  <a:lnTo>
                    <a:pt x="826" y="65464"/>
                  </a:lnTo>
                  <a:lnTo>
                    <a:pt x="2074" y="81182"/>
                  </a:lnTo>
                  <a:lnTo>
                    <a:pt x="3727" y="97285"/>
                  </a:lnTo>
                  <a:lnTo>
                    <a:pt x="5375" y="113308"/>
                  </a:lnTo>
                  <a:lnTo>
                    <a:pt x="6778" y="129006"/>
                  </a:lnTo>
                  <a:lnTo>
                    <a:pt x="7871" y="144323"/>
                  </a:lnTo>
                  <a:lnTo>
                    <a:pt x="8679" y="159301"/>
                  </a:lnTo>
                  <a:lnTo>
                    <a:pt x="9257" y="174009"/>
                  </a:lnTo>
                  <a:lnTo>
                    <a:pt x="9662" y="188515"/>
                  </a:lnTo>
                  <a:lnTo>
                    <a:pt x="9942" y="202875"/>
                  </a:lnTo>
                  <a:lnTo>
                    <a:pt x="10133" y="217120"/>
                  </a:lnTo>
                  <a:lnTo>
                    <a:pt x="10263" y="230867"/>
                  </a:lnTo>
                  <a:lnTo>
                    <a:pt x="10365" y="244785"/>
                  </a:lnTo>
                  <a:lnTo>
                    <a:pt x="10448" y="261217"/>
                  </a:lnTo>
                  <a:lnTo>
                    <a:pt x="10529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158549" y="1684559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70116" y="2867"/>
                  </a:lnTo>
                  <a:lnTo>
                    <a:pt x="161129" y="5009"/>
                  </a:lnTo>
                  <a:lnTo>
                    <a:pt x="151134" y="6617"/>
                  </a:lnTo>
                  <a:lnTo>
                    <a:pt x="140153" y="7970"/>
                  </a:lnTo>
                  <a:lnTo>
                    <a:pt x="128342" y="9467"/>
                  </a:lnTo>
                  <a:lnTo>
                    <a:pt x="115884" y="11313"/>
                  </a:lnTo>
                  <a:lnTo>
                    <a:pt x="102946" y="13380"/>
                  </a:lnTo>
                  <a:lnTo>
                    <a:pt x="89665" y="15313"/>
                  </a:lnTo>
                  <a:lnTo>
                    <a:pt x="76152" y="16909"/>
                  </a:lnTo>
                  <a:lnTo>
                    <a:pt x="62703" y="18135"/>
                  </a:lnTo>
                  <a:lnTo>
                    <a:pt x="48275" y="19166"/>
                  </a:lnTo>
                  <a:lnTo>
                    <a:pt x="29366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355196" y="1695088"/>
              <a:ext cx="102714" cy="126824"/>
            </a:xfrm>
            <a:custGeom>
              <a:avLst/>
              <a:gdLst/>
              <a:ahLst/>
              <a:cxnLst/>
              <a:rect l="0" t="0" r="0" b="0"/>
              <a:pathLst>
                <a:path w="102714" h="126824">
                  <a:moveTo>
                    <a:pt x="13923" y="10528"/>
                  </a:moveTo>
                  <a:lnTo>
                    <a:pt x="10989" y="19330"/>
                  </a:lnTo>
                  <a:lnTo>
                    <a:pt x="8207" y="27676"/>
                  </a:lnTo>
                  <a:lnTo>
                    <a:pt x="5316" y="36379"/>
                  </a:lnTo>
                  <a:lnTo>
                    <a:pt x="2621" y="45673"/>
                  </a:lnTo>
                  <a:lnTo>
                    <a:pt x="753" y="55816"/>
                  </a:lnTo>
                  <a:lnTo>
                    <a:pt x="0" y="66853"/>
                  </a:lnTo>
                  <a:lnTo>
                    <a:pt x="487" y="78346"/>
                  </a:lnTo>
                  <a:lnTo>
                    <a:pt x="2336" y="89520"/>
                  </a:lnTo>
                  <a:lnTo>
                    <a:pt x="5482" y="99947"/>
                  </a:lnTo>
                  <a:lnTo>
                    <a:pt x="10035" y="109233"/>
                  </a:lnTo>
                  <a:lnTo>
                    <a:pt x="16364" y="116865"/>
                  </a:lnTo>
                  <a:lnTo>
                    <a:pt x="24501" y="122717"/>
                  </a:lnTo>
                  <a:lnTo>
                    <a:pt x="33879" y="126339"/>
                  </a:lnTo>
                  <a:lnTo>
                    <a:pt x="43550" y="126823"/>
                  </a:lnTo>
                  <a:lnTo>
                    <a:pt x="52938" y="123970"/>
                  </a:lnTo>
                  <a:lnTo>
                    <a:pt x="61848" y="118497"/>
                  </a:lnTo>
                  <a:lnTo>
                    <a:pt x="70285" y="111621"/>
                  </a:lnTo>
                  <a:lnTo>
                    <a:pt x="78319" y="104181"/>
                  </a:lnTo>
                  <a:lnTo>
                    <a:pt x="85713" y="96278"/>
                  </a:lnTo>
                  <a:lnTo>
                    <a:pt x="91935" y="87469"/>
                  </a:lnTo>
                  <a:lnTo>
                    <a:pt x="96785" y="77552"/>
                  </a:lnTo>
                  <a:lnTo>
                    <a:pt x="100213" y="66758"/>
                  </a:lnTo>
                  <a:lnTo>
                    <a:pt x="102149" y="55580"/>
                  </a:lnTo>
                  <a:lnTo>
                    <a:pt x="102713" y="44365"/>
                  </a:lnTo>
                  <a:lnTo>
                    <a:pt x="102308" y="33710"/>
                  </a:lnTo>
                  <a:lnTo>
                    <a:pt x="101477" y="23495"/>
                  </a:lnTo>
                  <a:lnTo>
                    <a:pt x="100152" y="12826"/>
                  </a:lnTo>
                  <a:lnTo>
                    <a:pt x="9815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3523853" y="1642445"/>
              <a:ext cx="87422" cy="136470"/>
            </a:xfrm>
            <a:custGeom>
              <a:avLst/>
              <a:gdLst/>
              <a:ahLst/>
              <a:cxnLst/>
              <a:rect l="0" t="0" r="0" b="0"/>
              <a:pathLst>
                <a:path w="87422" h="136470">
                  <a:moveTo>
                    <a:pt x="3193" y="94757"/>
                  </a:moveTo>
                  <a:lnTo>
                    <a:pt x="6127" y="106425"/>
                  </a:lnTo>
                  <a:lnTo>
                    <a:pt x="8909" y="116914"/>
                  </a:lnTo>
                  <a:lnTo>
                    <a:pt x="11783" y="127141"/>
                  </a:lnTo>
                  <a:lnTo>
                    <a:pt x="13872" y="134684"/>
                  </a:lnTo>
                  <a:lnTo>
                    <a:pt x="14124" y="136469"/>
                  </a:lnTo>
                  <a:lnTo>
                    <a:pt x="12987" y="133727"/>
                  </a:lnTo>
                  <a:lnTo>
                    <a:pt x="10977" y="127920"/>
                  </a:lnTo>
                  <a:lnTo>
                    <a:pt x="8425" y="119840"/>
                  </a:lnTo>
                  <a:lnTo>
                    <a:pt x="5542" y="110036"/>
                  </a:lnTo>
                  <a:lnTo>
                    <a:pt x="2778" y="98958"/>
                  </a:lnTo>
                  <a:lnTo>
                    <a:pt x="827" y="86961"/>
                  </a:lnTo>
                  <a:lnTo>
                    <a:pt x="0" y="74328"/>
                  </a:lnTo>
                  <a:lnTo>
                    <a:pt x="428" y="61582"/>
                  </a:lnTo>
                  <a:lnTo>
                    <a:pt x="2235" y="49481"/>
                  </a:lnTo>
                  <a:lnTo>
                    <a:pt x="5349" y="38389"/>
                  </a:lnTo>
                  <a:lnTo>
                    <a:pt x="9881" y="28637"/>
                  </a:lnTo>
                  <a:lnTo>
                    <a:pt x="16195" y="20682"/>
                  </a:lnTo>
                  <a:lnTo>
                    <a:pt x="24321" y="14593"/>
                  </a:lnTo>
                  <a:lnTo>
                    <a:pt x="33790" y="10120"/>
                  </a:lnTo>
                  <a:lnTo>
                    <a:pt x="44942" y="6451"/>
                  </a:lnTo>
                  <a:lnTo>
                    <a:pt x="60992" y="3262"/>
                  </a:lnTo>
                  <a:lnTo>
                    <a:pt x="8742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3630286" y="1637643"/>
              <a:ext cx="138917" cy="154757"/>
            </a:xfrm>
            <a:custGeom>
              <a:avLst/>
              <a:gdLst/>
              <a:ahLst/>
              <a:cxnLst/>
              <a:rect l="0" t="0" r="0" b="0"/>
              <a:pathLst>
                <a:path w="138917" h="154757">
                  <a:moveTo>
                    <a:pt x="23102" y="78502"/>
                  </a:moveTo>
                  <a:lnTo>
                    <a:pt x="34770" y="78367"/>
                  </a:lnTo>
                  <a:lnTo>
                    <a:pt x="45259" y="77087"/>
                  </a:lnTo>
                  <a:lnTo>
                    <a:pt x="55556" y="74494"/>
                  </a:lnTo>
                  <a:lnTo>
                    <a:pt x="65685" y="70775"/>
                  </a:lnTo>
                  <a:lnTo>
                    <a:pt x="75380" y="66141"/>
                  </a:lnTo>
                  <a:lnTo>
                    <a:pt x="84503" y="60804"/>
                  </a:lnTo>
                  <a:lnTo>
                    <a:pt x="92587" y="54784"/>
                  </a:lnTo>
                  <a:lnTo>
                    <a:pt x="98803" y="47921"/>
                  </a:lnTo>
                  <a:lnTo>
                    <a:pt x="102859" y="40206"/>
                  </a:lnTo>
                  <a:lnTo>
                    <a:pt x="104613" y="32079"/>
                  </a:lnTo>
                  <a:lnTo>
                    <a:pt x="103828" y="24310"/>
                  </a:lnTo>
                  <a:lnTo>
                    <a:pt x="100628" y="17315"/>
                  </a:lnTo>
                  <a:lnTo>
                    <a:pt x="95244" y="11314"/>
                  </a:lnTo>
                  <a:lnTo>
                    <a:pt x="87827" y="6507"/>
                  </a:lnTo>
                  <a:lnTo>
                    <a:pt x="78667" y="2879"/>
                  </a:lnTo>
                  <a:lnTo>
                    <a:pt x="68453" y="579"/>
                  </a:lnTo>
                  <a:lnTo>
                    <a:pt x="58147" y="0"/>
                  </a:lnTo>
                  <a:lnTo>
                    <a:pt x="48301" y="1207"/>
                  </a:lnTo>
                  <a:lnTo>
                    <a:pt x="39236" y="4133"/>
                  </a:lnTo>
                  <a:lnTo>
                    <a:pt x="31219" y="8763"/>
                  </a:lnTo>
                  <a:lnTo>
                    <a:pt x="24274" y="14919"/>
                  </a:lnTo>
                  <a:lnTo>
                    <a:pt x="18253" y="22474"/>
                  </a:lnTo>
                  <a:lnTo>
                    <a:pt x="12958" y="31440"/>
                  </a:lnTo>
                  <a:lnTo>
                    <a:pt x="8213" y="41692"/>
                  </a:lnTo>
                  <a:lnTo>
                    <a:pt x="4192" y="52998"/>
                  </a:lnTo>
                  <a:lnTo>
                    <a:pt x="1395" y="65110"/>
                  </a:lnTo>
                  <a:lnTo>
                    <a:pt x="0" y="77808"/>
                  </a:lnTo>
                  <a:lnTo>
                    <a:pt x="47" y="90758"/>
                  </a:lnTo>
                  <a:lnTo>
                    <a:pt x="1599" y="103525"/>
                  </a:lnTo>
                  <a:lnTo>
                    <a:pt x="4544" y="115874"/>
                  </a:lnTo>
                  <a:lnTo>
                    <a:pt x="8961" y="127284"/>
                  </a:lnTo>
                  <a:lnTo>
                    <a:pt x="15200" y="136890"/>
                  </a:lnTo>
                  <a:lnTo>
                    <a:pt x="23280" y="144380"/>
                  </a:lnTo>
                  <a:lnTo>
                    <a:pt x="32789" y="149764"/>
                  </a:lnTo>
                  <a:lnTo>
                    <a:pt x="43081" y="153103"/>
                  </a:lnTo>
                  <a:lnTo>
                    <a:pt x="53704" y="154647"/>
                  </a:lnTo>
                  <a:lnTo>
                    <a:pt x="64428" y="154756"/>
                  </a:lnTo>
                  <a:lnTo>
                    <a:pt x="75154" y="153783"/>
                  </a:lnTo>
                  <a:lnTo>
                    <a:pt x="85837" y="152026"/>
                  </a:lnTo>
                  <a:lnTo>
                    <a:pt x="96212" y="149676"/>
                  </a:lnTo>
                  <a:lnTo>
                    <a:pt x="106895" y="146496"/>
                  </a:lnTo>
                  <a:lnTo>
                    <a:pt x="119940" y="141093"/>
                  </a:lnTo>
                  <a:lnTo>
                    <a:pt x="138916" y="1311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3972586" y="1631646"/>
              <a:ext cx="117593" cy="303116"/>
            </a:xfrm>
            <a:custGeom>
              <a:avLst/>
              <a:gdLst/>
              <a:ahLst/>
              <a:cxnLst/>
              <a:rect l="0" t="0" r="0" b="0"/>
              <a:pathLst>
                <a:path w="117593" h="303116">
                  <a:moveTo>
                    <a:pt x="17714" y="105556"/>
                  </a:moveTo>
                  <a:lnTo>
                    <a:pt x="17714" y="117291"/>
                  </a:lnTo>
                  <a:lnTo>
                    <a:pt x="17714" y="128420"/>
                  </a:lnTo>
                  <a:lnTo>
                    <a:pt x="17718" y="140018"/>
                  </a:lnTo>
                  <a:lnTo>
                    <a:pt x="17892" y="152179"/>
                  </a:lnTo>
                  <a:lnTo>
                    <a:pt x="18540" y="164839"/>
                  </a:lnTo>
                  <a:lnTo>
                    <a:pt x="19793" y="177891"/>
                  </a:lnTo>
                  <a:lnTo>
                    <a:pt x="21619" y="191070"/>
                  </a:lnTo>
                  <a:lnTo>
                    <a:pt x="23915" y="203987"/>
                  </a:lnTo>
                  <a:lnTo>
                    <a:pt x="26566" y="216453"/>
                  </a:lnTo>
                  <a:lnTo>
                    <a:pt x="29312" y="228619"/>
                  </a:lnTo>
                  <a:lnTo>
                    <a:pt x="31768" y="240861"/>
                  </a:lnTo>
                  <a:lnTo>
                    <a:pt x="33754" y="253393"/>
                  </a:lnTo>
                  <a:lnTo>
                    <a:pt x="35424" y="266098"/>
                  </a:lnTo>
                  <a:lnTo>
                    <a:pt x="37160" y="278635"/>
                  </a:lnTo>
                  <a:lnTo>
                    <a:pt x="39142" y="290744"/>
                  </a:lnTo>
                  <a:lnTo>
                    <a:pt x="40019" y="299987"/>
                  </a:lnTo>
                  <a:lnTo>
                    <a:pt x="38451" y="303115"/>
                  </a:lnTo>
                  <a:lnTo>
                    <a:pt x="35591" y="300694"/>
                  </a:lnTo>
                  <a:lnTo>
                    <a:pt x="32230" y="294319"/>
                  </a:lnTo>
                  <a:lnTo>
                    <a:pt x="28857" y="285310"/>
                  </a:lnTo>
                  <a:lnTo>
                    <a:pt x="25909" y="274576"/>
                  </a:lnTo>
                  <a:lnTo>
                    <a:pt x="23560" y="262712"/>
                  </a:lnTo>
                  <a:lnTo>
                    <a:pt x="21630" y="249939"/>
                  </a:lnTo>
                  <a:lnTo>
                    <a:pt x="19713" y="236205"/>
                  </a:lnTo>
                  <a:lnTo>
                    <a:pt x="17565" y="221550"/>
                  </a:lnTo>
                  <a:lnTo>
                    <a:pt x="15119" y="206279"/>
                  </a:lnTo>
                  <a:lnTo>
                    <a:pt x="12397" y="190872"/>
                  </a:lnTo>
                  <a:lnTo>
                    <a:pt x="9456" y="175612"/>
                  </a:lnTo>
                  <a:lnTo>
                    <a:pt x="6516" y="160432"/>
                  </a:lnTo>
                  <a:lnTo>
                    <a:pt x="3928" y="145020"/>
                  </a:lnTo>
                  <a:lnTo>
                    <a:pt x="1863" y="129210"/>
                  </a:lnTo>
                  <a:lnTo>
                    <a:pt x="479" y="113151"/>
                  </a:lnTo>
                  <a:lnTo>
                    <a:pt x="0" y="97209"/>
                  </a:lnTo>
                  <a:lnTo>
                    <a:pt x="462" y="81603"/>
                  </a:lnTo>
                  <a:lnTo>
                    <a:pt x="1907" y="66699"/>
                  </a:lnTo>
                  <a:lnTo>
                    <a:pt x="4473" y="53069"/>
                  </a:lnTo>
                  <a:lnTo>
                    <a:pt x="8129" y="40910"/>
                  </a:lnTo>
                  <a:lnTo>
                    <a:pt x="12872" y="30254"/>
                  </a:lnTo>
                  <a:lnTo>
                    <a:pt x="18803" y="21154"/>
                  </a:lnTo>
                  <a:lnTo>
                    <a:pt x="25867" y="13483"/>
                  </a:lnTo>
                  <a:lnTo>
                    <a:pt x="33881" y="7312"/>
                  </a:lnTo>
                  <a:lnTo>
                    <a:pt x="42631" y="2981"/>
                  </a:lnTo>
                  <a:lnTo>
                    <a:pt x="51917" y="519"/>
                  </a:lnTo>
                  <a:lnTo>
                    <a:pt x="61423" y="0"/>
                  </a:lnTo>
                  <a:lnTo>
                    <a:pt x="70724" y="1695"/>
                  </a:lnTo>
                  <a:lnTo>
                    <a:pt x="79603" y="5541"/>
                  </a:lnTo>
                  <a:lnTo>
                    <a:pt x="87869" y="11207"/>
                  </a:lnTo>
                  <a:lnTo>
                    <a:pt x="95275" y="18290"/>
                  </a:lnTo>
                  <a:lnTo>
                    <a:pt x="101771" y="26425"/>
                  </a:lnTo>
                  <a:lnTo>
                    <a:pt x="107302" y="35477"/>
                  </a:lnTo>
                  <a:lnTo>
                    <a:pt x="111729" y="45530"/>
                  </a:lnTo>
                  <a:lnTo>
                    <a:pt x="115069" y="56546"/>
                  </a:lnTo>
                  <a:lnTo>
                    <a:pt x="117161" y="68213"/>
                  </a:lnTo>
                  <a:lnTo>
                    <a:pt x="117592" y="80045"/>
                  </a:lnTo>
                  <a:lnTo>
                    <a:pt x="116288" y="91740"/>
                  </a:lnTo>
                  <a:lnTo>
                    <a:pt x="113464" y="103033"/>
                  </a:lnTo>
                  <a:lnTo>
                    <a:pt x="109434" y="113617"/>
                  </a:lnTo>
                  <a:lnTo>
                    <a:pt x="104495" y="123392"/>
                  </a:lnTo>
                  <a:lnTo>
                    <a:pt x="98570" y="132108"/>
                  </a:lnTo>
                  <a:lnTo>
                    <a:pt x="91238" y="139292"/>
                  </a:lnTo>
                  <a:lnTo>
                    <a:pt x="82393" y="144828"/>
                  </a:lnTo>
                  <a:lnTo>
                    <a:pt x="72622" y="148912"/>
                  </a:lnTo>
                  <a:lnTo>
                    <a:pt x="61969" y="152270"/>
                  </a:lnTo>
                  <a:lnTo>
                    <a:pt x="48382" y="155196"/>
                  </a:lnTo>
                  <a:lnTo>
                    <a:pt x="28243" y="1581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074528" y="1631373"/>
              <a:ext cx="154826" cy="147944"/>
            </a:xfrm>
            <a:custGeom>
              <a:avLst/>
              <a:gdLst/>
              <a:ahLst/>
              <a:cxnLst/>
              <a:rect l="0" t="0" r="0" b="0"/>
              <a:pathLst>
                <a:path w="154826" h="147944">
                  <a:moveTo>
                    <a:pt x="0" y="95300"/>
                  </a:moveTo>
                  <a:lnTo>
                    <a:pt x="8869" y="92366"/>
                  </a:lnTo>
                  <a:lnTo>
                    <a:pt x="17856" y="89584"/>
                  </a:lnTo>
                  <a:lnTo>
                    <a:pt x="27851" y="86684"/>
                  </a:lnTo>
                  <a:lnTo>
                    <a:pt x="38832" y="83644"/>
                  </a:lnTo>
                  <a:lnTo>
                    <a:pt x="50643" y="80479"/>
                  </a:lnTo>
                  <a:lnTo>
                    <a:pt x="63097" y="77215"/>
                  </a:lnTo>
                  <a:lnTo>
                    <a:pt x="75862" y="73877"/>
                  </a:lnTo>
                  <a:lnTo>
                    <a:pt x="88494" y="70486"/>
                  </a:lnTo>
                  <a:lnTo>
                    <a:pt x="100758" y="67053"/>
                  </a:lnTo>
                  <a:lnTo>
                    <a:pt x="112448" y="63425"/>
                  </a:lnTo>
                  <a:lnTo>
                    <a:pt x="123305" y="59304"/>
                  </a:lnTo>
                  <a:lnTo>
                    <a:pt x="133261" y="54562"/>
                  </a:lnTo>
                  <a:lnTo>
                    <a:pt x="141930" y="49071"/>
                  </a:lnTo>
                  <a:lnTo>
                    <a:pt x="148551" y="42627"/>
                  </a:lnTo>
                  <a:lnTo>
                    <a:pt x="152882" y="35225"/>
                  </a:lnTo>
                  <a:lnTo>
                    <a:pt x="154825" y="27323"/>
                  </a:lnTo>
                  <a:lnTo>
                    <a:pt x="154167" y="19712"/>
                  </a:lnTo>
                  <a:lnTo>
                    <a:pt x="151057" y="12830"/>
                  </a:lnTo>
                  <a:lnTo>
                    <a:pt x="145903" y="7077"/>
                  </a:lnTo>
                  <a:lnTo>
                    <a:pt x="139173" y="2970"/>
                  </a:lnTo>
                  <a:lnTo>
                    <a:pt x="131287" y="625"/>
                  </a:lnTo>
                  <a:lnTo>
                    <a:pt x="122743" y="0"/>
                  </a:lnTo>
                  <a:lnTo>
                    <a:pt x="114096" y="1086"/>
                  </a:lnTo>
                  <a:lnTo>
                    <a:pt x="105656" y="3700"/>
                  </a:lnTo>
                  <a:lnTo>
                    <a:pt x="97516" y="7554"/>
                  </a:lnTo>
                  <a:lnTo>
                    <a:pt x="89663" y="12348"/>
                  </a:lnTo>
                  <a:lnTo>
                    <a:pt x="82049" y="17832"/>
                  </a:lnTo>
                  <a:lnTo>
                    <a:pt x="74782" y="23969"/>
                  </a:lnTo>
                  <a:lnTo>
                    <a:pt x="68120" y="30919"/>
                  </a:lnTo>
                  <a:lnTo>
                    <a:pt x="62164" y="38707"/>
                  </a:lnTo>
                  <a:lnTo>
                    <a:pt x="57180" y="47225"/>
                  </a:lnTo>
                  <a:lnTo>
                    <a:pt x="53663" y="56321"/>
                  </a:lnTo>
                  <a:lnTo>
                    <a:pt x="51749" y="65849"/>
                  </a:lnTo>
                  <a:lnTo>
                    <a:pt x="51431" y="75688"/>
                  </a:lnTo>
                  <a:lnTo>
                    <a:pt x="52730" y="85746"/>
                  </a:lnTo>
                  <a:lnTo>
                    <a:pt x="55492" y="95950"/>
                  </a:lnTo>
                  <a:lnTo>
                    <a:pt x="59446" y="106090"/>
                  </a:lnTo>
                  <a:lnTo>
                    <a:pt x="64308" y="115825"/>
                  </a:lnTo>
                  <a:lnTo>
                    <a:pt x="69842" y="124989"/>
                  </a:lnTo>
                  <a:lnTo>
                    <a:pt x="76183" y="133109"/>
                  </a:lnTo>
                  <a:lnTo>
                    <a:pt x="83803" y="139352"/>
                  </a:lnTo>
                  <a:lnTo>
                    <a:pt x="92839" y="143440"/>
                  </a:lnTo>
                  <a:lnTo>
                    <a:pt x="102541" y="145727"/>
                  </a:lnTo>
                  <a:lnTo>
                    <a:pt x="112397" y="147151"/>
                  </a:lnTo>
                  <a:lnTo>
                    <a:pt x="123271" y="147837"/>
                  </a:lnTo>
                  <a:lnTo>
                    <a:pt x="136871" y="1479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4264041" y="1608536"/>
              <a:ext cx="115815" cy="142283"/>
            </a:xfrm>
            <a:custGeom>
              <a:avLst/>
              <a:gdLst/>
              <a:ahLst/>
              <a:cxnLst/>
              <a:rect l="0" t="0" r="0" b="0"/>
              <a:pathLst>
                <a:path w="115815" h="142283">
                  <a:moveTo>
                    <a:pt x="0" y="118137"/>
                  </a:moveTo>
                  <a:lnTo>
                    <a:pt x="5801" y="124072"/>
                  </a:lnTo>
                  <a:lnTo>
                    <a:pt x="10725" y="130276"/>
                  </a:lnTo>
                  <a:lnTo>
                    <a:pt x="15204" y="137292"/>
                  </a:lnTo>
                  <a:lnTo>
                    <a:pt x="18570" y="142282"/>
                  </a:lnTo>
                  <a:lnTo>
                    <a:pt x="19851" y="142010"/>
                  </a:lnTo>
                  <a:lnTo>
                    <a:pt x="19387" y="137925"/>
                  </a:lnTo>
                  <a:lnTo>
                    <a:pt x="17772" y="131501"/>
                  </a:lnTo>
                  <a:lnTo>
                    <a:pt x="15445" y="123619"/>
                  </a:lnTo>
                  <a:lnTo>
                    <a:pt x="12685" y="114808"/>
                  </a:lnTo>
                  <a:lnTo>
                    <a:pt x="9822" y="105235"/>
                  </a:lnTo>
                  <a:lnTo>
                    <a:pt x="7267" y="94800"/>
                  </a:lnTo>
                  <a:lnTo>
                    <a:pt x="5218" y="83517"/>
                  </a:lnTo>
                  <a:lnTo>
                    <a:pt x="4008" y="71832"/>
                  </a:lnTo>
                  <a:lnTo>
                    <a:pt x="4177" y="60519"/>
                  </a:lnTo>
                  <a:lnTo>
                    <a:pt x="5890" y="49988"/>
                  </a:lnTo>
                  <a:lnTo>
                    <a:pt x="9160" y="40460"/>
                  </a:lnTo>
                  <a:lnTo>
                    <a:pt x="14021" y="32131"/>
                  </a:lnTo>
                  <a:lnTo>
                    <a:pt x="20328" y="24976"/>
                  </a:lnTo>
                  <a:lnTo>
                    <a:pt x="27814" y="18814"/>
                  </a:lnTo>
                  <a:lnTo>
                    <a:pt x="36201" y="13426"/>
                  </a:lnTo>
                  <a:lnTo>
                    <a:pt x="45246" y="8618"/>
                  </a:lnTo>
                  <a:lnTo>
                    <a:pt x="54758" y="4555"/>
                  </a:lnTo>
                  <a:lnTo>
                    <a:pt x="64594" y="1730"/>
                  </a:lnTo>
                  <a:lnTo>
                    <a:pt x="74641" y="307"/>
                  </a:lnTo>
                  <a:lnTo>
                    <a:pt x="84372" y="0"/>
                  </a:lnTo>
                  <a:lnTo>
                    <a:pt x="93800" y="210"/>
                  </a:lnTo>
                  <a:lnTo>
                    <a:pt x="103752" y="956"/>
                  </a:lnTo>
                  <a:lnTo>
                    <a:pt x="115814" y="23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4399287" y="1396651"/>
              <a:ext cx="117439" cy="382666"/>
            </a:xfrm>
            <a:custGeom>
              <a:avLst/>
              <a:gdLst/>
              <a:ahLst/>
              <a:cxnLst/>
              <a:rect l="0" t="0" r="0" b="0"/>
              <a:pathLst>
                <a:path w="117439" h="382666">
                  <a:moveTo>
                    <a:pt x="64795" y="382665"/>
                  </a:moveTo>
                  <a:lnTo>
                    <a:pt x="61862" y="373796"/>
                  </a:lnTo>
                  <a:lnTo>
                    <a:pt x="59080" y="364810"/>
                  </a:lnTo>
                  <a:lnTo>
                    <a:pt x="56185" y="354814"/>
                  </a:lnTo>
                  <a:lnTo>
                    <a:pt x="53317" y="343834"/>
                  </a:lnTo>
                  <a:lnTo>
                    <a:pt x="50800" y="332022"/>
                  </a:lnTo>
                  <a:lnTo>
                    <a:pt x="48785" y="319568"/>
                  </a:lnTo>
                  <a:lnTo>
                    <a:pt x="47100" y="306803"/>
                  </a:lnTo>
                  <a:lnTo>
                    <a:pt x="45357" y="294171"/>
                  </a:lnTo>
                  <a:lnTo>
                    <a:pt x="43330" y="281893"/>
                  </a:lnTo>
                  <a:lnTo>
                    <a:pt x="40969" y="269685"/>
                  </a:lnTo>
                  <a:lnTo>
                    <a:pt x="38304" y="256882"/>
                  </a:lnTo>
                  <a:lnTo>
                    <a:pt x="35397" y="243158"/>
                  </a:lnTo>
                  <a:lnTo>
                    <a:pt x="32310" y="228666"/>
                  </a:lnTo>
                  <a:lnTo>
                    <a:pt x="29091" y="213859"/>
                  </a:lnTo>
                  <a:lnTo>
                    <a:pt x="25785" y="199044"/>
                  </a:lnTo>
                  <a:lnTo>
                    <a:pt x="22583" y="184350"/>
                  </a:lnTo>
                  <a:lnTo>
                    <a:pt x="19812" y="169805"/>
                  </a:lnTo>
                  <a:lnTo>
                    <a:pt x="17613" y="155394"/>
                  </a:lnTo>
                  <a:lnTo>
                    <a:pt x="15797" y="141091"/>
                  </a:lnTo>
                  <a:lnTo>
                    <a:pt x="13963" y="126867"/>
                  </a:lnTo>
                  <a:lnTo>
                    <a:pt x="11875" y="112701"/>
                  </a:lnTo>
                  <a:lnTo>
                    <a:pt x="9471" y="98576"/>
                  </a:lnTo>
                  <a:lnTo>
                    <a:pt x="6778" y="84479"/>
                  </a:lnTo>
                  <a:lnTo>
                    <a:pt x="3865" y="70410"/>
                  </a:lnTo>
                  <a:lnTo>
                    <a:pt x="1283" y="56691"/>
                  </a:lnTo>
                  <a:lnTo>
                    <a:pt x="0" y="43931"/>
                  </a:lnTo>
                  <a:lnTo>
                    <a:pt x="452" y="32397"/>
                  </a:lnTo>
                  <a:lnTo>
                    <a:pt x="2896" y="22347"/>
                  </a:lnTo>
                  <a:lnTo>
                    <a:pt x="7661" y="14194"/>
                  </a:lnTo>
                  <a:lnTo>
                    <a:pt x="14681" y="7975"/>
                  </a:lnTo>
                  <a:lnTo>
                    <a:pt x="23445" y="3595"/>
                  </a:lnTo>
                  <a:lnTo>
                    <a:pt x="33220" y="1006"/>
                  </a:lnTo>
                  <a:lnTo>
                    <a:pt x="43489" y="0"/>
                  </a:lnTo>
                  <a:lnTo>
                    <a:pt x="53972" y="270"/>
                  </a:lnTo>
                  <a:lnTo>
                    <a:pt x="64536" y="1505"/>
                  </a:lnTo>
                  <a:lnTo>
                    <a:pt x="75106" y="3437"/>
                  </a:lnTo>
                  <a:lnTo>
                    <a:pt x="85205" y="5707"/>
                  </a:lnTo>
                  <a:lnTo>
                    <a:pt x="94928" y="8082"/>
                  </a:lnTo>
                  <a:lnTo>
                    <a:pt x="105130" y="10764"/>
                  </a:lnTo>
                  <a:lnTo>
                    <a:pt x="117438" y="141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358798" y="1589803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114607" y="2867"/>
                  </a:lnTo>
                  <a:lnTo>
                    <a:pt x="103478" y="5008"/>
                  </a:lnTo>
                  <a:lnTo>
                    <a:pt x="91879" y="6612"/>
                  </a:lnTo>
                  <a:lnTo>
                    <a:pt x="79719" y="7792"/>
                  </a:lnTo>
                  <a:lnTo>
                    <a:pt x="67058" y="8641"/>
                  </a:lnTo>
                  <a:lnTo>
                    <a:pt x="54021" y="9238"/>
                  </a:lnTo>
                  <a:lnTo>
                    <a:pt x="41312" y="9653"/>
                  </a:lnTo>
                  <a:lnTo>
                    <a:pt x="28961" y="9983"/>
                  </a:lnTo>
                  <a:lnTo>
                    <a:pt x="15884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512097" y="1578208"/>
              <a:ext cx="109914" cy="190580"/>
            </a:xfrm>
            <a:custGeom>
              <a:avLst/>
              <a:gdLst/>
              <a:ahLst/>
              <a:cxnLst/>
              <a:rect l="0" t="0" r="0" b="0"/>
              <a:pathLst>
                <a:path w="109914" h="190580">
                  <a:moveTo>
                    <a:pt x="25685" y="95823"/>
                  </a:moveTo>
                  <a:lnTo>
                    <a:pt x="34486" y="92889"/>
                  </a:lnTo>
                  <a:lnTo>
                    <a:pt x="42833" y="90107"/>
                  </a:lnTo>
                  <a:lnTo>
                    <a:pt x="51527" y="87202"/>
                  </a:lnTo>
                  <a:lnTo>
                    <a:pt x="60476" y="83989"/>
                  </a:lnTo>
                  <a:lnTo>
                    <a:pt x="69322" y="80176"/>
                  </a:lnTo>
                  <a:lnTo>
                    <a:pt x="77856" y="75654"/>
                  </a:lnTo>
                  <a:lnTo>
                    <a:pt x="85872" y="70318"/>
                  </a:lnTo>
                  <a:lnTo>
                    <a:pt x="93100" y="63982"/>
                  </a:lnTo>
                  <a:lnTo>
                    <a:pt x="99464" y="56648"/>
                  </a:lnTo>
                  <a:lnTo>
                    <a:pt x="104566" y="48622"/>
                  </a:lnTo>
                  <a:lnTo>
                    <a:pt x="107638" y="40397"/>
                  </a:lnTo>
                  <a:lnTo>
                    <a:pt x="108438" y="32280"/>
                  </a:lnTo>
                  <a:lnTo>
                    <a:pt x="107025" y="24544"/>
                  </a:lnTo>
                  <a:lnTo>
                    <a:pt x="103494" y="17502"/>
                  </a:lnTo>
                  <a:lnTo>
                    <a:pt x="98119" y="11259"/>
                  </a:lnTo>
                  <a:lnTo>
                    <a:pt x="91276" y="6068"/>
                  </a:lnTo>
                  <a:lnTo>
                    <a:pt x="83328" y="2404"/>
                  </a:lnTo>
                  <a:lnTo>
                    <a:pt x="74587" y="388"/>
                  </a:lnTo>
                  <a:lnTo>
                    <a:pt x="65450" y="0"/>
                  </a:lnTo>
                  <a:lnTo>
                    <a:pt x="56398" y="1252"/>
                  </a:lnTo>
                  <a:lnTo>
                    <a:pt x="47681" y="3986"/>
                  </a:lnTo>
                  <a:lnTo>
                    <a:pt x="39355" y="8091"/>
                  </a:lnTo>
                  <a:lnTo>
                    <a:pt x="31375" y="13587"/>
                  </a:lnTo>
                  <a:lnTo>
                    <a:pt x="23681" y="20360"/>
                  </a:lnTo>
                  <a:lnTo>
                    <a:pt x="16530" y="28347"/>
                  </a:lnTo>
                  <a:lnTo>
                    <a:pt x="10478" y="37610"/>
                  </a:lnTo>
                  <a:lnTo>
                    <a:pt x="5747" y="48060"/>
                  </a:lnTo>
                  <a:lnTo>
                    <a:pt x="2398" y="59331"/>
                  </a:lnTo>
                  <a:lnTo>
                    <a:pt x="518" y="70888"/>
                  </a:lnTo>
                  <a:lnTo>
                    <a:pt x="0" y="82396"/>
                  </a:lnTo>
                  <a:lnTo>
                    <a:pt x="769" y="93561"/>
                  </a:lnTo>
                  <a:lnTo>
                    <a:pt x="2873" y="104060"/>
                  </a:lnTo>
                  <a:lnTo>
                    <a:pt x="6210" y="113786"/>
                  </a:lnTo>
                  <a:lnTo>
                    <a:pt x="10568" y="122809"/>
                  </a:lnTo>
                  <a:lnTo>
                    <a:pt x="15708" y="131263"/>
                  </a:lnTo>
                  <a:lnTo>
                    <a:pt x="21424" y="139289"/>
                  </a:lnTo>
                  <a:lnTo>
                    <a:pt x="27548" y="147003"/>
                  </a:lnTo>
                  <a:lnTo>
                    <a:pt x="33958" y="154498"/>
                  </a:lnTo>
                  <a:lnTo>
                    <a:pt x="40574" y="161830"/>
                  </a:lnTo>
                  <a:lnTo>
                    <a:pt x="47661" y="168722"/>
                  </a:lnTo>
                  <a:lnTo>
                    <a:pt x="55790" y="174592"/>
                  </a:lnTo>
                  <a:lnTo>
                    <a:pt x="65172" y="179203"/>
                  </a:lnTo>
                  <a:lnTo>
                    <a:pt x="75109" y="182644"/>
                  </a:lnTo>
                  <a:lnTo>
                    <a:pt x="85146" y="185492"/>
                  </a:lnTo>
                  <a:lnTo>
                    <a:pt x="96170" y="187994"/>
                  </a:lnTo>
                  <a:lnTo>
                    <a:pt x="109913" y="1905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4655237" y="1606256"/>
              <a:ext cx="135230" cy="122059"/>
            </a:xfrm>
            <a:custGeom>
              <a:avLst/>
              <a:gdLst/>
              <a:ahLst/>
              <a:cxnLst/>
              <a:rect l="0" t="0" r="0" b="0"/>
              <a:pathLst>
                <a:path w="135230" h="122059">
                  <a:moveTo>
                    <a:pt x="93115" y="4604"/>
                  </a:moveTo>
                  <a:lnTo>
                    <a:pt x="84314" y="1804"/>
                  </a:lnTo>
                  <a:lnTo>
                    <a:pt x="75967" y="302"/>
                  </a:lnTo>
                  <a:lnTo>
                    <a:pt x="67272" y="0"/>
                  </a:lnTo>
                  <a:lnTo>
                    <a:pt x="58325" y="852"/>
                  </a:lnTo>
                  <a:lnTo>
                    <a:pt x="49478" y="2968"/>
                  </a:lnTo>
                  <a:lnTo>
                    <a:pt x="40939" y="6291"/>
                  </a:lnTo>
                  <a:lnTo>
                    <a:pt x="32751" y="10625"/>
                  </a:lnTo>
                  <a:lnTo>
                    <a:pt x="24873" y="15745"/>
                  </a:lnTo>
                  <a:lnTo>
                    <a:pt x="17257" y="21447"/>
                  </a:lnTo>
                  <a:lnTo>
                    <a:pt x="10330" y="27732"/>
                  </a:lnTo>
                  <a:lnTo>
                    <a:pt x="4962" y="34781"/>
                  </a:lnTo>
                  <a:lnTo>
                    <a:pt x="1506" y="42630"/>
                  </a:lnTo>
                  <a:lnTo>
                    <a:pt x="0" y="51019"/>
                  </a:lnTo>
                  <a:lnTo>
                    <a:pt x="427" y="59496"/>
                  </a:lnTo>
                  <a:lnTo>
                    <a:pt x="2568" y="67791"/>
                  </a:lnTo>
                  <a:lnTo>
                    <a:pt x="6087" y="75817"/>
                  </a:lnTo>
                  <a:lnTo>
                    <a:pt x="10651" y="83587"/>
                  </a:lnTo>
                  <a:lnTo>
                    <a:pt x="15976" y="91141"/>
                  </a:lnTo>
                  <a:lnTo>
                    <a:pt x="22005" y="98367"/>
                  </a:lnTo>
                  <a:lnTo>
                    <a:pt x="28883" y="105000"/>
                  </a:lnTo>
                  <a:lnTo>
                    <a:pt x="36621" y="110937"/>
                  </a:lnTo>
                  <a:lnTo>
                    <a:pt x="45107" y="115907"/>
                  </a:lnTo>
                  <a:lnTo>
                    <a:pt x="54180" y="119415"/>
                  </a:lnTo>
                  <a:lnTo>
                    <a:pt x="63694" y="121332"/>
                  </a:lnTo>
                  <a:lnTo>
                    <a:pt x="73645" y="121988"/>
                  </a:lnTo>
                  <a:lnTo>
                    <a:pt x="85470" y="122058"/>
                  </a:lnTo>
                  <a:lnTo>
                    <a:pt x="103558" y="121549"/>
                  </a:lnTo>
                  <a:lnTo>
                    <a:pt x="135229" y="1204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4832580" y="1431875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5" y="38456"/>
                  </a:lnTo>
                  <a:lnTo>
                    <a:pt x="178" y="53819"/>
                  </a:lnTo>
                  <a:lnTo>
                    <a:pt x="826" y="69167"/>
                  </a:lnTo>
                  <a:lnTo>
                    <a:pt x="2074" y="83810"/>
                  </a:lnTo>
                  <a:lnTo>
                    <a:pt x="3727" y="98051"/>
                  </a:lnTo>
                  <a:lnTo>
                    <a:pt x="5375" y="112885"/>
                  </a:lnTo>
                  <a:lnTo>
                    <a:pt x="6782" y="128859"/>
                  </a:lnTo>
                  <a:lnTo>
                    <a:pt x="8048" y="145874"/>
                  </a:lnTo>
                  <a:lnTo>
                    <a:pt x="9504" y="163461"/>
                  </a:lnTo>
                  <a:lnTo>
                    <a:pt x="11331" y="181263"/>
                  </a:lnTo>
                  <a:lnTo>
                    <a:pt x="13388" y="199100"/>
                  </a:lnTo>
                  <a:lnTo>
                    <a:pt x="15317" y="216901"/>
                  </a:lnTo>
                  <a:lnTo>
                    <a:pt x="16910" y="234626"/>
                  </a:lnTo>
                  <a:lnTo>
                    <a:pt x="18136" y="251518"/>
                  </a:lnTo>
                  <a:lnTo>
                    <a:pt x="19166" y="267765"/>
                  </a:lnTo>
                  <a:lnTo>
                    <a:pt x="20088" y="284794"/>
                  </a:lnTo>
                  <a:lnTo>
                    <a:pt x="21057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4716767" y="1537160"/>
              <a:ext cx="263213" cy="31587"/>
            </a:xfrm>
            <a:custGeom>
              <a:avLst/>
              <a:gdLst/>
              <a:ahLst/>
              <a:cxnLst/>
              <a:rect l="0" t="0" r="0" b="0"/>
              <a:pathLst>
                <a:path w="263213" h="31587">
                  <a:moveTo>
                    <a:pt x="263212" y="31586"/>
                  </a:moveTo>
                  <a:lnTo>
                    <a:pt x="251477" y="31519"/>
                  </a:lnTo>
                  <a:lnTo>
                    <a:pt x="240348" y="30879"/>
                  </a:lnTo>
                  <a:lnTo>
                    <a:pt x="228740" y="29587"/>
                  </a:lnTo>
                  <a:lnTo>
                    <a:pt x="216234" y="27900"/>
                  </a:lnTo>
                  <a:lnTo>
                    <a:pt x="202277" y="26231"/>
                  </a:lnTo>
                  <a:lnTo>
                    <a:pt x="186718" y="24814"/>
                  </a:lnTo>
                  <a:lnTo>
                    <a:pt x="169889" y="23543"/>
                  </a:lnTo>
                  <a:lnTo>
                    <a:pt x="152379" y="22084"/>
                  </a:lnTo>
                  <a:lnTo>
                    <a:pt x="134614" y="20251"/>
                  </a:lnTo>
                  <a:lnTo>
                    <a:pt x="117130" y="18020"/>
                  </a:lnTo>
                  <a:lnTo>
                    <a:pt x="100624" y="15444"/>
                  </a:lnTo>
                  <a:lnTo>
                    <a:pt x="85379" y="12601"/>
                  </a:lnTo>
                  <a:lnTo>
                    <a:pt x="71200" y="9714"/>
                  </a:lnTo>
                  <a:lnTo>
                    <a:pt x="55898" y="6857"/>
                  </a:lnTo>
                  <a:lnTo>
                    <a:pt x="34779" y="37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64" name="Straight Connector 163"/>
          <p:cNvCxnSpPr/>
          <p:nvPr/>
        </p:nvCxnSpPr>
        <p:spPr>
          <a:xfrm>
            <a:off x="23228" y="2243096"/>
            <a:ext cx="10128415" cy="0"/>
          </a:xfrm>
          <a:prstGeom prst="line">
            <a:avLst/>
          </a:prstGeom>
          <a:ln w="38100" cap="flat" cmpd="sng" algn="ctr">
            <a:solidFill>
              <a:srgbClr val="80008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/>
          <p:cNvCxnSpPr/>
          <p:nvPr/>
        </p:nvCxnSpPr>
        <p:spPr>
          <a:xfrm>
            <a:off x="31585" y="4390383"/>
            <a:ext cx="10103015" cy="0"/>
          </a:xfrm>
          <a:prstGeom prst="line">
            <a:avLst/>
          </a:prstGeom>
          <a:ln w="38100" cap="flat" cmpd="sng" algn="ctr">
            <a:solidFill>
              <a:srgbClr val="80008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Freeform 165"/>
          <p:cNvSpPr/>
          <p:nvPr/>
        </p:nvSpPr>
        <p:spPr>
          <a:xfrm>
            <a:off x="1747730" y="3042735"/>
            <a:ext cx="2000416" cy="73701"/>
          </a:xfrm>
          <a:custGeom>
            <a:avLst/>
            <a:gdLst/>
            <a:ahLst/>
            <a:cxnLst/>
            <a:rect l="0" t="0" r="0" b="0"/>
            <a:pathLst>
              <a:path w="2000416" h="73701">
                <a:moveTo>
                  <a:pt x="2000415" y="0"/>
                </a:moveTo>
                <a:lnTo>
                  <a:pt x="1988747" y="68"/>
                </a:lnTo>
                <a:lnTo>
                  <a:pt x="1978258" y="707"/>
                </a:lnTo>
                <a:lnTo>
                  <a:pt x="1967952" y="2000"/>
                </a:lnTo>
                <a:lnTo>
                  <a:pt x="1957477" y="3687"/>
                </a:lnTo>
                <a:lnTo>
                  <a:pt x="1946485" y="5355"/>
                </a:lnTo>
                <a:lnTo>
                  <a:pt x="1934842" y="6768"/>
                </a:lnTo>
                <a:lnTo>
                  <a:pt x="1922589" y="7866"/>
                </a:lnTo>
                <a:lnTo>
                  <a:pt x="1909834" y="8677"/>
                </a:lnTo>
                <a:lnTo>
                  <a:pt x="1896698" y="9256"/>
                </a:lnTo>
                <a:lnTo>
                  <a:pt x="1883285" y="9661"/>
                </a:lnTo>
                <a:lnTo>
                  <a:pt x="1869674" y="9942"/>
                </a:lnTo>
                <a:lnTo>
                  <a:pt x="1855927" y="10133"/>
                </a:lnTo>
                <a:lnTo>
                  <a:pt x="1842086" y="10263"/>
                </a:lnTo>
                <a:lnTo>
                  <a:pt x="1828180" y="10350"/>
                </a:lnTo>
                <a:lnTo>
                  <a:pt x="1814236" y="10414"/>
                </a:lnTo>
                <a:lnTo>
                  <a:pt x="1800430" y="10626"/>
                </a:lnTo>
                <a:lnTo>
                  <a:pt x="1787080" y="11301"/>
                </a:lnTo>
                <a:lnTo>
                  <a:pt x="1774318" y="12568"/>
                </a:lnTo>
                <a:lnTo>
                  <a:pt x="1761951" y="14232"/>
                </a:lnTo>
                <a:lnTo>
                  <a:pt x="1749572" y="15888"/>
                </a:lnTo>
                <a:lnTo>
                  <a:pt x="1736945" y="17296"/>
                </a:lnTo>
                <a:lnTo>
                  <a:pt x="1724005" y="18393"/>
                </a:lnTo>
                <a:lnTo>
                  <a:pt x="1710779" y="19203"/>
                </a:lnTo>
                <a:lnTo>
                  <a:pt x="1697322" y="19787"/>
                </a:lnTo>
                <a:lnTo>
                  <a:pt x="1683690" y="20366"/>
                </a:lnTo>
                <a:lnTo>
                  <a:pt x="1669933" y="21295"/>
                </a:lnTo>
                <a:lnTo>
                  <a:pt x="1656082" y="22735"/>
                </a:lnTo>
                <a:lnTo>
                  <a:pt x="1642001" y="24518"/>
                </a:lnTo>
                <a:lnTo>
                  <a:pt x="1627403" y="26254"/>
                </a:lnTo>
                <a:lnTo>
                  <a:pt x="1612175" y="27716"/>
                </a:lnTo>
                <a:lnTo>
                  <a:pt x="1596525" y="28848"/>
                </a:lnTo>
                <a:lnTo>
                  <a:pt x="1580865" y="29683"/>
                </a:lnTo>
                <a:lnTo>
                  <a:pt x="1565446" y="30283"/>
                </a:lnTo>
                <a:lnTo>
                  <a:pt x="1550500" y="30873"/>
                </a:lnTo>
                <a:lnTo>
                  <a:pt x="1536311" y="31809"/>
                </a:lnTo>
                <a:lnTo>
                  <a:pt x="1522949" y="33254"/>
                </a:lnTo>
                <a:lnTo>
                  <a:pt x="1510162" y="35040"/>
                </a:lnTo>
                <a:lnTo>
                  <a:pt x="1497495" y="36778"/>
                </a:lnTo>
                <a:lnTo>
                  <a:pt x="1484670" y="38241"/>
                </a:lnTo>
                <a:lnTo>
                  <a:pt x="1471596" y="39375"/>
                </a:lnTo>
                <a:lnTo>
                  <a:pt x="1458280" y="40210"/>
                </a:lnTo>
                <a:lnTo>
                  <a:pt x="1444766" y="40811"/>
                </a:lnTo>
                <a:lnTo>
                  <a:pt x="1431266" y="41400"/>
                </a:lnTo>
                <a:lnTo>
                  <a:pt x="1418129" y="42336"/>
                </a:lnTo>
                <a:lnTo>
                  <a:pt x="1405513" y="43782"/>
                </a:lnTo>
                <a:lnTo>
                  <a:pt x="1393246" y="45568"/>
                </a:lnTo>
                <a:lnTo>
                  <a:pt x="1380936" y="47306"/>
                </a:lnTo>
                <a:lnTo>
                  <a:pt x="1368355" y="48770"/>
                </a:lnTo>
                <a:lnTo>
                  <a:pt x="1355446" y="49903"/>
                </a:lnTo>
                <a:lnTo>
                  <a:pt x="1342240" y="50738"/>
                </a:lnTo>
                <a:lnTo>
                  <a:pt x="1328801" y="51339"/>
                </a:lnTo>
                <a:lnTo>
                  <a:pt x="1315351" y="51929"/>
                </a:lnTo>
                <a:lnTo>
                  <a:pt x="1302248" y="52865"/>
                </a:lnTo>
                <a:lnTo>
                  <a:pt x="1289655" y="54311"/>
                </a:lnTo>
                <a:lnTo>
                  <a:pt x="1277403" y="56096"/>
                </a:lnTo>
                <a:lnTo>
                  <a:pt x="1265103" y="57835"/>
                </a:lnTo>
                <a:lnTo>
                  <a:pt x="1252528" y="59298"/>
                </a:lnTo>
                <a:lnTo>
                  <a:pt x="1239623" y="60432"/>
                </a:lnTo>
                <a:lnTo>
                  <a:pt x="1226420" y="61267"/>
                </a:lnTo>
                <a:lnTo>
                  <a:pt x="1212979" y="61863"/>
                </a:lnTo>
                <a:lnTo>
                  <a:pt x="1199358" y="62280"/>
                </a:lnTo>
                <a:lnTo>
                  <a:pt x="1185607" y="62568"/>
                </a:lnTo>
                <a:lnTo>
                  <a:pt x="1171766" y="62764"/>
                </a:lnTo>
                <a:lnTo>
                  <a:pt x="1157862" y="62898"/>
                </a:lnTo>
                <a:lnTo>
                  <a:pt x="1143913" y="62988"/>
                </a:lnTo>
                <a:lnTo>
                  <a:pt x="1129936" y="63049"/>
                </a:lnTo>
                <a:lnTo>
                  <a:pt x="1115939" y="63089"/>
                </a:lnTo>
                <a:lnTo>
                  <a:pt x="1101928" y="63117"/>
                </a:lnTo>
                <a:lnTo>
                  <a:pt x="1087903" y="63135"/>
                </a:lnTo>
                <a:lnTo>
                  <a:pt x="1073705" y="63147"/>
                </a:lnTo>
                <a:lnTo>
                  <a:pt x="1059026" y="63155"/>
                </a:lnTo>
                <a:lnTo>
                  <a:pt x="1043745" y="63160"/>
                </a:lnTo>
                <a:lnTo>
                  <a:pt x="1028058" y="63164"/>
                </a:lnTo>
                <a:lnTo>
                  <a:pt x="1012375" y="63166"/>
                </a:lnTo>
                <a:lnTo>
                  <a:pt x="996940" y="63164"/>
                </a:lnTo>
                <a:lnTo>
                  <a:pt x="981983" y="62992"/>
                </a:lnTo>
                <a:lnTo>
                  <a:pt x="967786" y="62344"/>
                </a:lnTo>
                <a:lnTo>
                  <a:pt x="954420" y="61096"/>
                </a:lnTo>
                <a:lnTo>
                  <a:pt x="941629" y="59444"/>
                </a:lnTo>
                <a:lnTo>
                  <a:pt x="928961" y="57796"/>
                </a:lnTo>
                <a:lnTo>
                  <a:pt x="916139" y="56397"/>
                </a:lnTo>
                <a:lnTo>
                  <a:pt x="903237" y="55478"/>
                </a:lnTo>
                <a:lnTo>
                  <a:pt x="890567" y="55318"/>
                </a:lnTo>
                <a:lnTo>
                  <a:pt x="878302" y="55984"/>
                </a:lnTo>
                <a:lnTo>
                  <a:pt x="866455" y="57059"/>
                </a:lnTo>
                <a:lnTo>
                  <a:pt x="854966" y="57779"/>
                </a:lnTo>
                <a:lnTo>
                  <a:pt x="843753" y="57742"/>
                </a:lnTo>
                <a:lnTo>
                  <a:pt x="832578" y="57053"/>
                </a:lnTo>
                <a:lnTo>
                  <a:pt x="821076" y="56125"/>
                </a:lnTo>
                <a:lnTo>
                  <a:pt x="809068" y="55246"/>
                </a:lnTo>
                <a:lnTo>
                  <a:pt x="796391" y="54691"/>
                </a:lnTo>
                <a:lnTo>
                  <a:pt x="782817" y="54785"/>
                </a:lnTo>
                <a:lnTo>
                  <a:pt x="768315" y="55624"/>
                </a:lnTo>
                <a:lnTo>
                  <a:pt x="753170" y="56817"/>
                </a:lnTo>
                <a:lnTo>
                  <a:pt x="737858" y="57617"/>
                </a:lnTo>
                <a:lnTo>
                  <a:pt x="722673" y="57634"/>
                </a:lnTo>
                <a:lnTo>
                  <a:pt x="707714" y="56980"/>
                </a:lnTo>
                <a:lnTo>
                  <a:pt x="692985" y="56076"/>
                </a:lnTo>
                <a:lnTo>
                  <a:pt x="678442" y="55209"/>
                </a:lnTo>
                <a:lnTo>
                  <a:pt x="663879" y="54492"/>
                </a:lnTo>
                <a:lnTo>
                  <a:pt x="648948" y="53944"/>
                </a:lnTo>
                <a:lnTo>
                  <a:pt x="633489" y="53544"/>
                </a:lnTo>
                <a:lnTo>
                  <a:pt x="617512" y="53261"/>
                </a:lnTo>
                <a:lnTo>
                  <a:pt x="601100" y="53063"/>
                </a:lnTo>
                <a:lnTo>
                  <a:pt x="584354" y="52927"/>
                </a:lnTo>
                <a:lnTo>
                  <a:pt x="567363" y="52834"/>
                </a:lnTo>
                <a:lnTo>
                  <a:pt x="550197" y="52771"/>
                </a:lnTo>
                <a:lnTo>
                  <a:pt x="532918" y="52734"/>
                </a:lnTo>
                <a:lnTo>
                  <a:pt x="515892" y="52878"/>
                </a:lnTo>
                <a:lnTo>
                  <a:pt x="499760" y="53507"/>
                </a:lnTo>
                <a:lnTo>
                  <a:pt x="484794" y="54743"/>
                </a:lnTo>
                <a:lnTo>
                  <a:pt x="470778" y="56387"/>
                </a:lnTo>
                <a:lnTo>
                  <a:pt x="457211" y="58030"/>
                </a:lnTo>
                <a:lnTo>
                  <a:pt x="443751" y="59424"/>
                </a:lnTo>
                <a:lnTo>
                  <a:pt x="430403" y="60342"/>
                </a:lnTo>
                <a:lnTo>
                  <a:pt x="417427" y="60500"/>
                </a:lnTo>
                <a:lnTo>
                  <a:pt x="404948" y="59828"/>
                </a:lnTo>
                <a:lnTo>
                  <a:pt x="392786" y="58579"/>
                </a:lnTo>
                <a:lnTo>
                  <a:pt x="380553" y="57210"/>
                </a:lnTo>
                <a:lnTo>
                  <a:pt x="368032" y="56002"/>
                </a:lnTo>
                <a:lnTo>
                  <a:pt x="355334" y="55212"/>
                </a:lnTo>
                <a:lnTo>
                  <a:pt x="342803" y="55140"/>
                </a:lnTo>
                <a:lnTo>
                  <a:pt x="330626" y="55870"/>
                </a:lnTo>
                <a:lnTo>
                  <a:pt x="318669" y="57157"/>
                </a:lnTo>
                <a:lnTo>
                  <a:pt x="306574" y="58552"/>
                </a:lnTo>
                <a:lnTo>
                  <a:pt x="294140" y="59781"/>
                </a:lnTo>
                <a:lnTo>
                  <a:pt x="281332" y="60756"/>
                </a:lnTo>
                <a:lnTo>
                  <a:pt x="268194" y="61484"/>
                </a:lnTo>
                <a:lnTo>
                  <a:pt x="254796" y="62009"/>
                </a:lnTo>
                <a:lnTo>
                  <a:pt x="241205" y="62377"/>
                </a:lnTo>
                <a:lnTo>
                  <a:pt x="227474" y="62633"/>
                </a:lnTo>
                <a:lnTo>
                  <a:pt x="213651" y="62812"/>
                </a:lnTo>
                <a:lnTo>
                  <a:pt x="199928" y="63104"/>
                </a:lnTo>
                <a:lnTo>
                  <a:pt x="186634" y="63833"/>
                </a:lnTo>
                <a:lnTo>
                  <a:pt x="173909" y="65136"/>
                </a:lnTo>
                <a:lnTo>
                  <a:pt x="161567" y="66825"/>
                </a:lnTo>
                <a:lnTo>
                  <a:pt x="149206" y="68498"/>
                </a:lnTo>
                <a:lnTo>
                  <a:pt x="136591" y="69917"/>
                </a:lnTo>
                <a:lnTo>
                  <a:pt x="123658" y="71020"/>
                </a:lnTo>
                <a:lnTo>
                  <a:pt x="110437" y="71836"/>
                </a:lnTo>
                <a:lnTo>
                  <a:pt x="96983" y="72419"/>
                </a:lnTo>
                <a:lnTo>
                  <a:pt x="83354" y="72827"/>
                </a:lnTo>
                <a:lnTo>
                  <a:pt x="69598" y="73109"/>
                </a:lnTo>
                <a:lnTo>
                  <a:pt x="55771" y="73301"/>
                </a:lnTo>
                <a:lnTo>
                  <a:pt x="42507" y="73432"/>
                </a:lnTo>
                <a:lnTo>
                  <a:pt x="29710" y="73535"/>
                </a:lnTo>
                <a:lnTo>
                  <a:pt x="16257" y="73619"/>
                </a:lnTo>
                <a:lnTo>
                  <a:pt x="0" y="7370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5" name="Group 184"/>
          <p:cNvGrpSpPr/>
          <p:nvPr/>
        </p:nvGrpSpPr>
        <p:grpSpPr>
          <a:xfrm>
            <a:off x="2768994" y="3394537"/>
            <a:ext cx="2747940" cy="627350"/>
            <a:chOff x="2768994" y="3394537"/>
            <a:chExt cx="2747940" cy="627350"/>
          </a:xfrm>
        </p:grpSpPr>
        <p:sp>
          <p:nvSpPr>
            <p:cNvPr id="167" name="Freeform 166"/>
            <p:cNvSpPr/>
            <p:nvPr/>
          </p:nvSpPr>
          <p:spPr>
            <a:xfrm>
              <a:off x="2905865" y="3495461"/>
              <a:ext cx="10529" cy="326384"/>
            </a:xfrm>
            <a:custGeom>
              <a:avLst/>
              <a:gdLst/>
              <a:ahLst/>
              <a:cxnLst/>
              <a:rect l="0" t="0" r="0" b="0"/>
              <a:pathLst>
                <a:path w="10529" h="326384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70"/>
                  </a:lnTo>
                  <a:lnTo>
                    <a:pt x="0" y="54351"/>
                  </a:lnTo>
                  <a:lnTo>
                    <a:pt x="0" y="71643"/>
                  </a:lnTo>
                  <a:lnTo>
                    <a:pt x="5" y="90028"/>
                  </a:lnTo>
                  <a:lnTo>
                    <a:pt x="177" y="109054"/>
                  </a:lnTo>
                  <a:lnTo>
                    <a:pt x="826" y="128185"/>
                  </a:lnTo>
                  <a:lnTo>
                    <a:pt x="2074" y="147117"/>
                  </a:lnTo>
                  <a:lnTo>
                    <a:pt x="3727" y="165759"/>
                  </a:lnTo>
                  <a:lnTo>
                    <a:pt x="5375" y="184121"/>
                  </a:lnTo>
                  <a:lnTo>
                    <a:pt x="6778" y="202254"/>
                  </a:lnTo>
                  <a:lnTo>
                    <a:pt x="7871" y="220214"/>
                  </a:lnTo>
                  <a:lnTo>
                    <a:pt x="8679" y="238046"/>
                  </a:lnTo>
                  <a:lnTo>
                    <a:pt x="9257" y="255766"/>
                  </a:lnTo>
                  <a:lnTo>
                    <a:pt x="9662" y="272643"/>
                  </a:lnTo>
                  <a:lnTo>
                    <a:pt x="9987" y="288871"/>
                  </a:lnTo>
                  <a:lnTo>
                    <a:pt x="10259" y="305878"/>
                  </a:lnTo>
                  <a:lnTo>
                    <a:pt x="10528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2768994" y="3394537"/>
              <a:ext cx="260543" cy="269381"/>
            </a:xfrm>
            <a:custGeom>
              <a:avLst/>
              <a:gdLst/>
              <a:ahLst/>
              <a:cxnLst/>
              <a:rect l="0" t="0" r="0" b="0"/>
              <a:pathLst>
                <a:path w="260543" h="269381">
                  <a:moveTo>
                    <a:pt x="0" y="100924"/>
                  </a:moveTo>
                  <a:lnTo>
                    <a:pt x="3068" y="92190"/>
                  </a:lnTo>
                  <a:lnTo>
                    <a:pt x="7131" y="84483"/>
                  </a:lnTo>
                  <a:lnTo>
                    <a:pt x="12619" y="77081"/>
                  </a:lnTo>
                  <a:lnTo>
                    <a:pt x="19206" y="69820"/>
                  </a:lnTo>
                  <a:lnTo>
                    <a:pt x="26355" y="62641"/>
                  </a:lnTo>
                  <a:lnTo>
                    <a:pt x="33703" y="55516"/>
                  </a:lnTo>
                  <a:lnTo>
                    <a:pt x="41236" y="48425"/>
                  </a:lnTo>
                  <a:lnTo>
                    <a:pt x="49194" y="41359"/>
                  </a:lnTo>
                  <a:lnTo>
                    <a:pt x="57691" y="34312"/>
                  </a:lnTo>
                  <a:lnTo>
                    <a:pt x="66700" y="27444"/>
                  </a:lnTo>
                  <a:lnTo>
                    <a:pt x="76133" y="21059"/>
                  </a:lnTo>
                  <a:lnTo>
                    <a:pt x="85900" y="15289"/>
                  </a:lnTo>
                  <a:lnTo>
                    <a:pt x="96239" y="10262"/>
                  </a:lnTo>
                  <a:lnTo>
                    <a:pt x="107699" y="6184"/>
                  </a:lnTo>
                  <a:lnTo>
                    <a:pt x="120480" y="3076"/>
                  </a:lnTo>
                  <a:lnTo>
                    <a:pt x="134318" y="972"/>
                  </a:lnTo>
                  <a:lnTo>
                    <a:pt x="148678" y="0"/>
                  </a:lnTo>
                  <a:lnTo>
                    <a:pt x="163180" y="137"/>
                  </a:lnTo>
                  <a:lnTo>
                    <a:pt x="177323" y="1703"/>
                  </a:lnTo>
                  <a:lnTo>
                    <a:pt x="190432" y="5414"/>
                  </a:lnTo>
                  <a:lnTo>
                    <a:pt x="202244" y="11466"/>
                  </a:lnTo>
                  <a:lnTo>
                    <a:pt x="212834" y="19445"/>
                  </a:lnTo>
                  <a:lnTo>
                    <a:pt x="222423" y="28628"/>
                  </a:lnTo>
                  <a:lnTo>
                    <a:pt x="231240" y="38471"/>
                  </a:lnTo>
                  <a:lnTo>
                    <a:pt x="239164" y="48823"/>
                  </a:lnTo>
                  <a:lnTo>
                    <a:pt x="245743" y="59823"/>
                  </a:lnTo>
                  <a:lnTo>
                    <a:pt x="250838" y="71516"/>
                  </a:lnTo>
                  <a:lnTo>
                    <a:pt x="254600" y="83823"/>
                  </a:lnTo>
                  <a:lnTo>
                    <a:pt x="257291" y="96625"/>
                  </a:lnTo>
                  <a:lnTo>
                    <a:pt x="259172" y="109801"/>
                  </a:lnTo>
                  <a:lnTo>
                    <a:pt x="260301" y="123414"/>
                  </a:lnTo>
                  <a:lnTo>
                    <a:pt x="260542" y="137691"/>
                  </a:lnTo>
                  <a:lnTo>
                    <a:pt x="259889" y="152691"/>
                  </a:lnTo>
                  <a:lnTo>
                    <a:pt x="258299" y="167849"/>
                  </a:lnTo>
                  <a:lnTo>
                    <a:pt x="255628" y="182113"/>
                  </a:lnTo>
                  <a:lnTo>
                    <a:pt x="251899" y="194962"/>
                  </a:lnTo>
                  <a:lnTo>
                    <a:pt x="247106" y="206385"/>
                  </a:lnTo>
                  <a:lnTo>
                    <a:pt x="241140" y="216600"/>
                  </a:lnTo>
                  <a:lnTo>
                    <a:pt x="234052" y="225874"/>
                  </a:lnTo>
                  <a:lnTo>
                    <a:pt x="226022" y="234291"/>
                  </a:lnTo>
                  <a:lnTo>
                    <a:pt x="217261" y="241740"/>
                  </a:lnTo>
                  <a:lnTo>
                    <a:pt x="207962" y="248235"/>
                  </a:lnTo>
                  <a:lnTo>
                    <a:pt x="198157" y="253770"/>
                  </a:lnTo>
                  <a:lnTo>
                    <a:pt x="186446" y="258783"/>
                  </a:lnTo>
                  <a:lnTo>
                    <a:pt x="168452" y="263716"/>
                  </a:lnTo>
                  <a:lnTo>
                    <a:pt x="136871" y="2693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2973733" y="3646156"/>
              <a:ext cx="184817" cy="168668"/>
            </a:xfrm>
            <a:custGeom>
              <a:avLst/>
              <a:gdLst/>
              <a:ahLst/>
              <a:cxnLst/>
              <a:rect l="0" t="0" r="0" b="0"/>
              <a:pathLst>
                <a:path w="184817" h="168668">
                  <a:moveTo>
                    <a:pt x="121645" y="123046"/>
                  </a:moveTo>
                  <a:lnTo>
                    <a:pt x="121578" y="111378"/>
                  </a:lnTo>
                  <a:lnTo>
                    <a:pt x="120937" y="100889"/>
                  </a:lnTo>
                  <a:lnTo>
                    <a:pt x="119641" y="90582"/>
                  </a:lnTo>
                  <a:lnTo>
                    <a:pt x="117781" y="80108"/>
                  </a:lnTo>
                  <a:lnTo>
                    <a:pt x="115465" y="69116"/>
                  </a:lnTo>
                  <a:lnTo>
                    <a:pt x="112794" y="57483"/>
                  </a:lnTo>
                  <a:lnTo>
                    <a:pt x="109697" y="45575"/>
                  </a:lnTo>
                  <a:lnTo>
                    <a:pt x="105942" y="34116"/>
                  </a:lnTo>
                  <a:lnTo>
                    <a:pt x="101444" y="23501"/>
                  </a:lnTo>
                  <a:lnTo>
                    <a:pt x="95949" y="14257"/>
                  </a:lnTo>
                  <a:lnTo>
                    <a:pt x="88972" y="7184"/>
                  </a:lnTo>
                  <a:lnTo>
                    <a:pt x="80393" y="2514"/>
                  </a:lnTo>
                  <a:lnTo>
                    <a:pt x="70716" y="159"/>
                  </a:lnTo>
                  <a:lnTo>
                    <a:pt x="60843" y="0"/>
                  </a:lnTo>
                  <a:lnTo>
                    <a:pt x="51324" y="1745"/>
                  </a:lnTo>
                  <a:lnTo>
                    <a:pt x="42496" y="5166"/>
                  </a:lnTo>
                  <a:lnTo>
                    <a:pt x="34646" y="10194"/>
                  </a:lnTo>
                  <a:lnTo>
                    <a:pt x="27816" y="16649"/>
                  </a:lnTo>
                  <a:lnTo>
                    <a:pt x="21874" y="24421"/>
                  </a:lnTo>
                  <a:lnTo>
                    <a:pt x="16633" y="33540"/>
                  </a:lnTo>
                  <a:lnTo>
                    <a:pt x="11920" y="43898"/>
                  </a:lnTo>
                  <a:lnTo>
                    <a:pt x="7751" y="55276"/>
                  </a:lnTo>
                  <a:lnTo>
                    <a:pt x="4322" y="67439"/>
                  </a:lnTo>
                  <a:lnTo>
                    <a:pt x="1690" y="80171"/>
                  </a:lnTo>
                  <a:lnTo>
                    <a:pt x="92" y="93143"/>
                  </a:lnTo>
                  <a:lnTo>
                    <a:pt x="0" y="105925"/>
                  </a:lnTo>
                  <a:lnTo>
                    <a:pt x="1536" y="118294"/>
                  </a:lnTo>
                  <a:lnTo>
                    <a:pt x="4517" y="130056"/>
                  </a:lnTo>
                  <a:lnTo>
                    <a:pt x="8652" y="140963"/>
                  </a:lnTo>
                  <a:lnTo>
                    <a:pt x="13663" y="150948"/>
                  </a:lnTo>
                  <a:lnTo>
                    <a:pt x="19635" y="159467"/>
                  </a:lnTo>
                  <a:lnTo>
                    <a:pt x="27000" y="165455"/>
                  </a:lnTo>
                  <a:lnTo>
                    <a:pt x="35871" y="168543"/>
                  </a:lnTo>
                  <a:lnTo>
                    <a:pt x="45759" y="168667"/>
                  </a:lnTo>
                  <a:lnTo>
                    <a:pt x="55781" y="165717"/>
                  </a:lnTo>
                  <a:lnTo>
                    <a:pt x="65404" y="159958"/>
                  </a:lnTo>
                  <a:lnTo>
                    <a:pt x="74304" y="152062"/>
                  </a:lnTo>
                  <a:lnTo>
                    <a:pt x="82203" y="142876"/>
                  </a:lnTo>
                  <a:lnTo>
                    <a:pt x="89061" y="133002"/>
                  </a:lnTo>
                  <a:lnTo>
                    <a:pt x="94852" y="122615"/>
                  </a:lnTo>
                  <a:lnTo>
                    <a:pt x="99459" y="111585"/>
                  </a:lnTo>
                  <a:lnTo>
                    <a:pt x="102915" y="99943"/>
                  </a:lnTo>
                  <a:lnTo>
                    <a:pt x="104777" y="90371"/>
                  </a:lnTo>
                  <a:lnTo>
                    <a:pt x="105169" y="86754"/>
                  </a:lnTo>
                  <a:lnTo>
                    <a:pt x="105589" y="88926"/>
                  </a:lnTo>
                  <a:lnTo>
                    <a:pt x="106616" y="95090"/>
                  </a:lnTo>
                  <a:lnTo>
                    <a:pt x="108284" y="103508"/>
                  </a:lnTo>
                  <a:lnTo>
                    <a:pt x="110489" y="113068"/>
                  </a:lnTo>
                  <a:lnTo>
                    <a:pt x="113426" y="123011"/>
                  </a:lnTo>
                  <a:lnTo>
                    <a:pt x="117600" y="132730"/>
                  </a:lnTo>
                  <a:lnTo>
                    <a:pt x="123184" y="141942"/>
                  </a:lnTo>
                  <a:lnTo>
                    <a:pt x="130053" y="150122"/>
                  </a:lnTo>
                  <a:lnTo>
                    <a:pt x="137958" y="156420"/>
                  </a:lnTo>
                  <a:lnTo>
                    <a:pt x="146633" y="160546"/>
                  </a:lnTo>
                  <a:lnTo>
                    <a:pt x="155406" y="162663"/>
                  </a:lnTo>
                  <a:lnTo>
                    <a:pt x="164071" y="163213"/>
                  </a:lnTo>
                  <a:lnTo>
                    <a:pt x="173384" y="161123"/>
                  </a:lnTo>
                  <a:lnTo>
                    <a:pt x="184816" y="1546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3167362" y="3624894"/>
              <a:ext cx="136357" cy="181575"/>
            </a:xfrm>
            <a:custGeom>
              <a:avLst/>
              <a:gdLst/>
              <a:ahLst/>
              <a:cxnLst/>
              <a:rect l="0" t="0" r="0" b="0"/>
              <a:pathLst>
                <a:path w="136357" h="181575">
                  <a:moveTo>
                    <a:pt x="117529" y="7437"/>
                  </a:moveTo>
                  <a:lnTo>
                    <a:pt x="108661" y="4570"/>
                  </a:lnTo>
                  <a:lnTo>
                    <a:pt x="99674" y="2428"/>
                  </a:lnTo>
                  <a:lnTo>
                    <a:pt x="89683" y="835"/>
                  </a:lnTo>
                  <a:lnTo>
                    <a:pt x="78875" y="0"/>
                  </a:lnTo>
                  <a:lnTo>
                    <a:pt x="67712" y="448"/>
                  </a:lnTo>
                  <a:lnTo>
                    <a:pt x="56511" y="2357"/>
                  </a:lnTo>
                  <a:lnTo>
                    <a:pt x="45572" y="5594"/>
                  </a:lnTo>
                  <a:lnTo>
                    <a:pt x="35236" y="9902"/>
                  </a:lnTo>
                  <a:lnTo>
                    <a:pt x="25633" y="15030"/>
                  </a:lnTo>
                  <a:lnTo>
                    <a:pt x="17034" y="21082"/>
                  </a:lnTo>
                  <a:lnTo>
                    <a:pt x="9929" y="28499"/>
                  </a:lnTo>
                  <a:lnTo>
                    <a:pt x="4460" y="37405"/>
                  </a:lnTo>
                  <a:lnTo>
                    <a:pt x="940" y="47317"/>
                  </a:lnTo>
                  <a:lnTo>
                    <a:pt x="0" y="57356"/>
                  </a:lnTo>
                  <a:lnTo>
                    <a:pt x="1745" y="66984"/>
                  </a:lnTo>
                  <a:lnTo>
                    <a:pt x="6002" y="75719"/>
                  </a:lnTo>
                  <a:lnTo>
                    <a:pt x="12587" y="82973"/>
                  </a:lnTo>
                  <a:lnTo>
                    <a:pt x="21162" y="88586"/>
                  </a:lnTo>
                  <a:lnTo>
                    <a:pt x="31307" y="92726"/>
                  </a:lnTo>
                  <a:lnTo>
                    <a:pt x="42623" y="95686"/>
                  </a:lnTo>
                  <a:lnTo>
                    <a:pt x="54775" y="97768"/>
                  </a:lnTo>
                  <a:lnTo>
                    <a:pt x="67185" y="99545"/>
                  </a:lnTo>
                  <a:lnTo>
                    <a:pt x="79057" y="101819"/>
                  </a:lnTo>
                  <a:lnTo>
                    <a:pt x="90001" y="104990"/>
                  </a:lnTo>
                  <a:lnTo>
                    <a:pt x="99993" y="109089"/>
                  </a:lnTo>
                  <a:lnTo>
                    <a:pt x="109172" y="113983"/>
                  </a:lnTo>
                  <a:lnTo>
                    <a:pt x="117706" y="119503"/>
                  </a:lnTo>
                  <a:lnTo>
                    <a:pt x="125271" y="125648"/>
                  </a:lnTo>
                  <a:lnTo>
                    <a:pt x="131075" y="132596"/>
                  </a:lnTo>
                  <a:lnTo>
                    <a:pt x="134823" y="140369"/>
                  </a:lnTo>
                  <a:lnTo>
                    <a:pt x="136356" y="148537"/>
                  </a:lnTo>
                  <a:lnTo>
                    <a:pt x="135417" y="156332"/>
                  </a:lnTo>
                  <a:lnTo>
                    <a:pt x="132109" y="163345"/>
                  </a:lnTo>
                  <a:lnTo>
                    <a:pt x="126652" y="169357"/>
                  </a:lnTo>
                  <a:lnTo>
                    <a:pt x="119185" y="174172"/>
                  </a:lnTo>
                  <a:lnTo>
                    <a:pt x="109987" y="177810"/>
                  </a:lnTo>
                  <a:lnTo>
                    <a:pt x="99577" y="180287"/>
                  </a:lnTo>
                  <a:lnTo>
                    <a:pt x="88607" y="181516"/>
                  </a:lnTo>
                  <a:lnTo>
                    <a:pt x="77503" y="181574"/>
                  </a:lnTo>
                  <a:lnTo>
                    <a:pt x="66711" y="180812"/>
                  </a:lnTo>
                  <a:lnTo>
                    <a:pt x="55638" y="179697"/>
                  </a:lnTo>
                  <a:lnTo>
                    <a:pt x="42200" y="178131"/>
                  </a:lnTo>
                  <a:lnTo>
                    <a:pt x="22772" y="1758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3353978" y="3474404"/>
              <a:ext cx="25670" cy="347441"/>
            </a:xfrm>
            <a:custGeom>
              <a:avLst/>
              <a:gdLst/>
              <a:ahLst/>
              <a:cxnLst/>
              <a:rect l="0" t="0" r="0" b="0"/>
              <a:pathLst>
                <a:path w="25670" h="347441">
                  <a:moveTo>
                    <a:pt x="4612" y="0"/>
                  </a:moveTo>
                  <a:lnTo>
                    <a:pt x="1812" y="14669"/>
                  </a:lnTo>
                  <a:lnTo>
                    <a:pt x="311" y="28579"/>
                  </a:lnTo>
                  <a:lnTo>
                    <a:pt x="0" y="43082"/>
                  </a:lnTo>
                  <a:lnTo>
                    <a:pt x="506" y="58457"/>
                  </a:lnTo>
                  <a:lnTo>
                    <a:pt x="1326" y="74930"/>
                  </a:lnTo>
                  <a:lnTo>
                    <a:pt x="2141" y="92503"/>
                  </a:lnTo>
                  <a:lnTo>
                    <a:pt x="2826" y="111019"/>
                  </a:lnTo>
                  <a:lnTo>
                    <a:pt x="3352" y="130272"/>
                  </a:lnTo>
                  <a:lnTo>
                    <a:pt x="3737" y="150067"/>
                  </a:lnTo>
                  <a:lnTo>
                    <a:pt x="4012" y="170087"/>
                  </a:lnTo>
                  <a:lnTo>
                    <a:pt x="4204" y="189906"/>
                  </a:lnTo>
                  <a:lnTo>
                    <a:pt x="4341" y="209305"/>
                  </a:lnTo>
                  <a:lnTo>
                    <a:pt x="4603" y="228094"/>
                  </a:lnTo>
                  <a:lnTo>
                    <a:pt x="5313" y="246024"/>
                  </a:lnTo>
                  <a:lnTo>
                    <a:pt x="6607" y="263041"/>
                  </a:lnTo>
                  <a:lnTo>
                    <a:pt x="8498" y="279038"/>
                  </a:lnTo>
                  <a:lnTo>
                    <a:pt x="11248" y="295546"/>
                  </a:lnTo>
                  <a:lnTo>
                    <a:pt x="16219" y="316250"/>
                  </a:lnTo>
                  <a:lnTo>
                    <a:pt x="25669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3232248" y="3558632"/>
              <a:ext cx="242157" cy="31586"/>
            </a:xfrm>
            <a:custGeom>
              <a:avLst/>
              <a:gdLst/>
              <a:ahLst/>
              <a:cxnLst/>
              <a:rect l="0" t="0" r="0" b="0"/>
              <a:pathLst>
                <a:path w="242157" h="31586">
                  <a:moveTo>
                    <a:pt x="242156" y="31585"/>
                  </a:moveTo>
                  <a:lnTo>
                    <a:pt x="230488" y="28651"/>
                  </a:lnTo>
                  <a:lnTo>
                    <a:pt x="219999" y="25869"/>
                  </a:lnTo>
                  <a:lnTo>
                    <a:pt x="209693" y="22974"/>
                  </a:lnTo>
                  <a:lnTo>
                    <a:pt x="199219" y="20107"/>
                  </a:lnTo>
                  <a:lnTo>
                    <a:pt x="188226" y="17590"/>
                  </a:lnTo>
                  <a:lnTo>
                    <a:pt x="176584" y="15575"/>
                  </a:lnTo>
                  <a:lnTo>
                    <a:pt x="164330" y="13890"/>
                  </a:lnTo>
                  <a:lnTo>
                    <a:pt x="151575" y="12146"/>
                  </a:lnTo>
                  <a:lnTo>
                    <a:pt x="138440" y="10125"/>
                  </a:lnTo>
                  <a:lnTo>
                    <a:pt x="125026" y="7936"/>
                  </a:lnTo>
                  <a:lnTo>
                    <a:pt x="111416" y="5920"/>
                  </a:lnTo>
                  <a:lnTo>
                    <a:pt x="97668" y="4266"/>
                  </a:lnTo>
                  <a:lnTo>
                    <a:pt x="83827" y="3004"/>
                  </a:lnTo>
                  <a:lnTo>
                    <a:pt x="69921" y="2082"/>
                  </a:lnTo>
                  <a:lnTo>
                    <a:pt x="55990" y="1427"/>
                  </a:lnTo>
                  <a:lnTo>
                    <a:pt x="42655" y="970"/>
                  </a:lnTo>
                  <a:lnTo>
                    <a:pt x="29802" y="605"/>
                  </a:lnTo>
                  <a:lnTo>
                    <a:pt x="16302" y="3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3684974" y="3587036"/>
              <a:ext cx="127884" cy="395641"/>
            </a:xfrm>
            <a:custGeom>
              <a:avLst/>
              <a:gdLst/>
              <a:ahLst/>
              <a:cxnLst/>
              <a:rect l="0" t="0" r="0" b="0"/>
              <a:pathLst>
                <a:path w="127884" h="395641">
                  <a:moveTo>
                    <a:pt x="21057" y="140052"/>
                  </a:moveTo>
                  <a:lnTo>
                    <a:pt x="18190" y="151787"/>
                  </a:lnTo>
                  <a:lnTo>
                    <a:pt x="16048" y="162916"/>
                  </a:lnTo>
                  <a:lnTo>
                    <a:pt x="14450" y="174510"/>
                  </a:lnTo>
                  <a:lnTo>
                    <a:pt x="13442" y="186498"/>
                  </a:lnTo>
                  <a:lnTo>
                    <a:pt x="13242" y="198510"/>
                  </a:lnTo>
                  <a:lnTo>
                    <a:pt x="13893" y="210326"/>
                  </a:lnTo>
                  <a:lnTo>
                    <a:pt x="15131" y="222371"/>
                  </a:lnTo>
                  <a:lnTo>
                    <a:pt x="16495" y="235585"/>
                  </a:lnTo>
                  <a:lnTo>
                    <a:pt x="17709" y="250395"/>
                  </a:lnTo>
                  <a:lnTo>
                    <a:pt x="18844" y="266427"/>
                  </a:lnTo>
                  <a:lnTo>
                    <a:pt x="20212" y="282805"/>
                  </a:lnTo>
                  <a:lnTo>
                    <a:pt x="21979" y="298971"/>
                  </a:lnTo>
                  <a:lnTo>
                    <a:pt x="23997" y="314723"/>
                  </a:lnTo>
                  <a:lnTo>
                    <a:pt x="25898" y="330052"/>
                  </a:lnTo>
                  <a:lnTo>
                    <a:pt x="27479" y="345021"/>
                  </a:lnTo>
                  <a:lnTo>
                    <a:pt x="28863" y="359546"/>
                  </a:lnTo>
                  <a:lnTo>
                    <a:pt x="30399" y="373393"/>
                  </a:lnTo>
                  <a:lnTo>
                    <a:pt x="32256" y="386390"/>
                  </a:lnTo>
                  <a:lnTo>
                    <a:pt x="33506" y="395035"/>
                  </a:lnTo>
                  <a:lnTo>
                    <a:pt x="33071" y="395640"/>
                  </a:lnTo>
                  <a:lnTo>
                    <a:pt x="31485" y="390646"/>
                  </a:lnTo>
                  <a:lnTo>
                    <a:pt x="29383" y="382123"/>
                  </a:lnTo>
                  <a:lnTo>
                    <a:pt x="27327" y="371066"/>
                  </a:lnTo>
                  <a:lnTo>
                    <a:pt x="25597" y="358126"/>
                  </a:lnTo>
                  <a:lnTo>
                    <a:pt x="24091" y="344132"/>
                  </a:lnTo>
                  <a:lnTo>
                    <a:pt x="22462" y="330092"/>
                  </a:lnTo>
                  <a:lnTo>
                    <a:pt x="20509" y="316556"/>
                  </a:lnTo>
                  <a:lnTo>
                    <a:pt x="18195" y="303511"/>
                  </a:lnTo>
                  <a:lnTo>
                    <a:pt x="15562" y="290600"/>
                  </a:lnTo>
                  <a:lnTo>
                    <a:pt x="12680" y="277571"/>
                  </a:lnTo>
                  <a:lnTo>
                    <a:pt x="9778" y="264175"/>
                  </a:lnTo>
                  <a:lnTo>
                    <a:pt x="7217" y="250101"/>
                  </a:lnTo>
                  <a:lnTo>
                    <a:pt x="5166" y="235252"/>
                  </a:lnTo>
                  <a:lnTo>
                    <a:pt x="3620" y="219701"/>
                  </a:lnTo>
                  <a:lnTo>
                    <a:pt x="2501" y="203583"/>
                  </a:lnTo>
                  <a:lnTo>
                    <a:pt x="1710" y="187042"/>
                  </a:lnTo>
                  <a:lnTo>
                    <a:pt x="1161" y="170359"/>
                  </a:lnTo>
                  <a:lnTo>
                    <a:pt x="785" y="153934"/>
                  </a:lnTo>
                  <a:lnTo>
                    <a:pt x="533" y="137965"/>
                  </a:lnTo>
                  <a:lnTo>
                    <a:pt x="532" y="122633"/>
                  </a:lnTo>
                  <a:lnTo>
                    <a:pt x="1064" y="108177"/>
                  </a:lnTo>
                  <a:lnTo>
                    <a:pt x="2238" y="94632"/>
                  </a:lnTo>
                  <a:lnTo>
                    <a:pt x="4010" y="81722"/>
                  </a:lnTo>
                  <a:lnTo>
                    <a:pt x="6272" y="68971"/>
                  </a:lnTo>
                  <a:lnTo>
                    <a:pt x="8909" y="56099"/>
                  </a:lnTo>
                  <a:lnTo>
                    <a:pt x="11984" y="43333"/>
                  </a:lnTo>
                  <a:lnTo>
                    <a:pt x="15726" y="31287"/>
                  </a:lnTo>
                  <a:lnTo>
                    <a:pt x="20211" y="20277"/>
                  </a:lnTo>
                  <a:lnTo>
                    <a:pt x="25528" y="10936"/>
                  </a:lnTo>
                  <a:lnTo>
                    <a:pt x="31854" y="4330"/>
                  </a:lnTo>
                  <a:lnTo>
                    <a:pt x="39181" y="785"/>
                  </a:lnTo>
                  <a:lnTo>
                    <a:pt x="47204" y="0"/>
                  </a:lnTo>
                  <a:lnTo>
                    <a:pt x="55427" y="1434"/>
                  </a:lnTo>
                  <a:lnTo>
                    <a:pt x="63544" y="4546"/>
                  </a:lnTo>
                  <a:lnTo>
                    <a:pt x="71279" y="9035"/>
                  </a:lnTo>
                  <a:lnTo>
                    <a:pt x="78321" y="14855"/>
                  </a:lnTo>
                  <a:lnTo>
                    <a:pt x="84577" y="21868"/>
                  </a:lnTo>
                  <a:lnTo>
                    <a:pt x="90287" y="29692"/>
                  </a:lnTo>
                  <a:lnTo>
                    <a:pt x="95895" y="37789"/>
                  </a:lnTo>
                  <a:lnTo>
                    <a:pt x="101671" y="45832"/>
                  </a:lnTo>
                  <a:lnTo>
                    <a:pt x="107535" y="53861"/>
                  </a:lnTo>
                  <a:lnTo>
                    <a:pt x="113174" y="62164"/>
                  </a:lnTo>
                  <a:lnTo>
                    <a:pt x="118403" y="70899"/>
                  </a:lnTo>
                  <a:lnTo>
                    <a:pt x="122880" y="80072"/>
                  </a:lnTo>
                  <a:lnTo>
                    <a:pt x="126049" y="89616"/>
                  </a:lnTo>
                  <a:lnTo>
                    <a:pt x="127726" y="99444"/>
                  </a:lnTo>
                  <a:lnTo>
                    <a:pt x="127883" y="109315"/>
                  </a:lnTo>
                  <a:lnTo>
                    <a:pt x="126475" y="118862"/>
                  </a:lnTo>
                  <a:lnTo>
                    <a:pt x="123636" y="127907"/>
                  </a:lnTo>
                  <a:lnTo>
                    <a:pt x="119460" y="136284"/>
                  </a:lnTo>
                  <a:lnTo>
                    <a:pt x="113916" y="143764"/>
                  </a:lnTo>
                  <a:lnTo>
                    <a:pt x="107117" y="150314"/>
                  </a:lnTo>
                  <a:lnTo>
                    <a:pt x="99281" y="156051"/>
                  </a:lnTo>
                  <a:lnTo>
                    <a:pt x="90652" y="161148"/>
                  </a:lnTo>
                  <a:lnTo>
                    <a:pt x="81437" y="165760"/>
                  </a:lnTo>
                  <a:lnTo>
                    <a:pt x="71640" y="169861"/>
                  </a:lnTo>
                  <a:lnTo>
                    <a:pt x="61078" y="173243"/>
                  </a:lnTo>
                  <a:lnTo>
                    <a:pt x="49731" y="175853"/>
                  </a:lnTo>
                  <a:lnTo>
                    <a:pt x="38304" y="177779"/>
                  </a:lnTo>
                  <a:lnTo>
                    <a:pt x="27022" y="179364"/>
                  </a:lnTo>
                  <a:lnTo>
                    <a:pt x="14894" y="180747"/>
                  </a:lnTo>
                  <a:lnTo>
                    <a:pt x="0" y="1821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863958" y="3537575"/>
              <a:ext cx="115815" cy="184753"/>
            </a:xfrm>
            <a:custGeom>
              <a:avLst/>
              <a:gdLst/>
              <a:ahLst/>
              <a:cxnLst/>
              <a:rect l="0" t="0" r="0" b="0"/>
              <a:pathLst>
                <a:path w="115815" h="184753">
                  <a:moveTo>
                    <a:pt x="0" y="105285"/>
                  </a:moveTo>
                  <a:lnTo>
                    <a:pt x="67" y="117020"/>
                  </a:lnTo>
                  <a:lnTo>
                    <a:pt x="707" y="128149"/>
                  </a:lnTo>
                  <a:lnTo>
                    <a:pt x="2004" y="139743"/>
                  </a:lnTo>
                  <a:lnTo>
                    <a:pt x="3864" y="151731"/>
                  </a:lnTo>
                  <a:lnTo>
                    <a:pt x="6180" y="163742"/>
                  </a:lnTo>
                  <a:lnTo>
                    <a:pt x="8851" y="175455"/>
                  </a:lnTo>
                  <a:lnTo>
                    <a:pt x="11929" y="183631"/>
                  </a:lnTo>
                  <a:lnTo>
                    <a:pt x="14838" y="184752"/>
                  </a:lnTo>
                  <a:lnTo>
                    <a:pt x="16434" y="180801"/>
                  </a:lnTo>
                  <a:lnTo>
                    <a:pt x="16618" y="173935"/>
                  </a:lnTo>
                  <a:lnTo>
                    <a:pt x="15848" y="165298"/>
                  </a:lnTo>
                  <a:lnTo>
                    <a:pt x="14743" y="155305"/>
                  </a:lnTo>
                  <a:lnTo>
                    <a:pt x="13678" y="144216"/>
                  </a:lnTo>
                  <a:lnTo>
                    <a:pt x="12798" y="132276"/>
                  </a:lnTo>
                  <a:lnTo>
                    <a:pt x="12125" y="119704"/>
                  </a:lnTo>
                  <a:lnTo>
                    <a:pt x="11639" y="106680"/>
                  </a:lnTo>
                  <a:lnTo>
                    <a:pt x="11463" y="93506"/>
                  </a:lnTo>
                  <a:lnTo>
                    <a:pt x="11869" y="80584"/>
                  </a:lnTo>
                  <a:lnTo>
                    <a:pt x="12960" y="68120"/>
                  </a:lnTo>
                  <a:lnTo>
                    <a:pt x="14845" y="56292"/>
                  </a:lnTo>
                  <a:lnTo>
                    <a:pt x="17713" y="45342"/>
                  </a:lnTo>
                  <a:lnTo>
                    <a:pt x="21579" y="35318"/>
                  </a:lnTo>
                  <a:lnTo>
                    <a:pt x="26634" y="26434"/>
                  </a:lnTo>
                  <a:lnTo>
                    <a:pt x="33308" y="19136"/>
                  </a:lnTo>
                  <a:lnTo>
                    <a:pt x="41684" y="13523"/>
                  </a:lnTo>
                  <a:lnTo>
                    <a:pt x="51521" y="9389"/>
                  </a:lnTo>
                  <a:lnTo>
                    <a:pt x="63704" y="5992"/>
                  </a:lnTo>
                  <a:lnTo>
                    <a:pt x="82659" y="3032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3975489" y="3578981"/>
              <a:ext cx="140656" cy="169780"/>
            </a:xfrm>
            <a:custGeom>
              <a:avLst/>
              <a:gdLst/>
              <a:ahLst/>
              <a:cxnLst/>
              <a:rect l="0" t="0" r="0" b="0"/>
              <a:pathLst>
                <a:path w="140656" h="169780">
                  <a:moveTo>
                    <a:pt x="99039" y="42822"/>
                  </a:moveTo>
                  <a:lnTo>
                    <a:pt x="93105" y="37156"/>
                  </a:lnTo>
                  <a:lnTo>
                    <a:pt x="86900" y="33512"/>
                  </a:lnTo>
                  <a:lnTo>
                    <a:pt x="79804" y="31602"/>
                  </a:lnTo>
                  <a:lnTo>
                    <a:pt x="71864" y="31101"/>
                  </a:lnTo>
                  <a:lnTo>
                    <a:pt x="63218" y="31720"/>
                  </a:lnTo>
                  <a:lnTo>
                    <a:pt x="54028" y="33196"/>
                  </a:lnTo>
                  <a:lnTo>
                    <a:pt x="44601" y="35464"/>
                  </a:lnTo>
                  <a:lnTo>
                    <a:pt x="35359" y="38651"/>
                  </a:lnTo>
                  <a:lnTo>
                    <a:pt x="26529" y="42762"/>
                  </a:lnTo>
                  <a:lnTo>
                    <a:pt x="18466" y="47995"/>
                  </a:lnTo>
                  <a:lnTo>
                    <a:pt x="11730" y="54796"/>
                  </a:lnTo>
                  <a:lnTo>
                    <a:pt x="6503" y="63266"/>
                  </a:lnTo>
                  <a:lnTo>
                    <a:pt x="2806" y="73209"/>
                  </a:lnTo>
                  <a:lnTo>
                    <a:pt x="684" y="84325"/>
                  </a:lnTo>
                  <a:lnTo>
                    <a:pt x="0" y="96310"/>
                  </a:lnTo>
                  <a:lnTo>
                    <a:pt x="656" y="108594"/>
                  </a:lnTo>
                  <a:lnTo>
                    <a:pt x="2683" y="120373"/>
                  </a:lnTo>
                  <a:lnTo>
                    <a:pt x="5974" y="131246"/>
                  </a:lnTo>
                  <a:lnTo>
                    <a:pt x="10470" y="141019"/>
                  </a:lnTo>
                  <a:lnTo>
                    <a:pt x="16235" y="149519"/>
                  </a:lnTo>
                  <a:lnTo>
                    <a:pt x="23193" y="156783"/>
                  </a:lnTo>
                  <a:lnTo>
                    <a:pt x="31305" y="162680"/>
                  </a:lnTo>
                  <a:lnTo>
                    <a:pt x="40654" y="166826"/>
                  </a:lnTo>
                  <a:lnTo>
                    <a:pt x="51156" y="169170"/>
                  </a:lnTo>
                  <a:lnTo>
                    <a:pt x="62293" y="169779"/>
                  </a:lnTo>
                  <a:lnTo>
                    <a:pt x="73227" y="168676"/>
                  </a:lnTo>
                  <a:lnTo>
                    <a:pt x="83499" y="166042"/>
                  </a:lnTo>
                  <a:lnTo>
                    <a:pt x="92850" y="162004"/>
                  </a:lnTo>
                  <a:lnTo>
                    <a:pt x="101060" y="156553"/>
                  </a:lnTo>
                  <a:lnTo>
                    <a:pt x="108140" y="149810"/>
                  </a:lnTo>
                  <a:lnTo>
                    <a:pt x="114421" y="141843"/>
                  </a:lnTo>
                  <a:lnTo>
                    <a:pt x="120421" y="132593"/>
                  </a:lnTo>
                  <a:lnTo>
                    <a:pt x="126454" y="122148"/>
                  </a:lnTo>
                  <a:lnTo>
                    <a:pt x="132153" y="110710"/>
                  </a:lnTo>
                  <a:lnTo>
                    <a:pt x="136616" y="98508"/>
                  </a:lnTo>
                  <a:lnTo>
                    <a:pt x="139429" y="85750"/>
                  </a:lnTo>
                  <a:lnTo>
                    <a:pt x="140655" y="72761"/>
                  </a:lnTo>
                  <a:lnTo>
                    <a:pt x="140564" y="59967"/>
                  </a:lnTo>
                  <a:lnTo>
                    <a:pt x="139455" y="47595"/>
                  </a:lnTo>
                  <a:lnTo>
                    <a:pt x="137270" y="36000"/>
                  </a:lnTo>
                  <a:lnTo>
                    <a:pt x="133609" y="25738"/>
                  </a:lnTo>
                  <a:lnTo>
                    <a:pt x="128369" y="16994"/>
                  </a:lnTo>
                  <a:lnTo>
                    <a:pt x="121562" y="9953"/>
                  </a:lnTo>
                  <a:lnTo>
                    <a:pt x="113167" y="4964"/>
                  </a:lnTo>
                  <a:lnTo>
                    <a:pt x="103348" y="2011"/>
                  </a:lnTo>
                  <a:lnTo>
                    <a:pt x="92985" y="638"/>
                  </a:lnTo>
                  <a:lnTo>
                    <a:pt x="82549" y="0"/>
                  </a:lnTo>
                  <a:lnTo>
                    <a:pt x="71126" y="36"/>
                  </a:lnTo>
                  <a:lnTo>
                    <a:pt x="56925" y="7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4116642" y="3568032"/>
              <a:ext cx="185242" cy="453855"/>
            </a:xfrm>
            <a:custGeom>
              <a:avLst/>
              <a:gdLst/>
              <a:ahLst/>
              <a:cxnLst/>
              <a:rect l="0" t="0" r="0" b="0"/>
              <a:pathLst>
                <a:path w="185242" h="453855">
                  <a:moveTo>
                    <a:pt x="115813" y="127470"/>
                  </a:moveTo>
                  <a:lnTo>
                    <a:pt x="118747" y="118602"/>
                  </a:lnTo>
                  <a:lnTo>
                    <a:pt x="121530" y="109615"/>
                  </a:lnTo>
                  <a:lnTo>
                    <a:pt x="124420" y="99620"/>
                  </a:lnTo>
                  <a:lnTo>
                    <a:pt x="127115" y="88639"/>
                  </a:lnTo>
                  <a:lnTo>
                    <a:pt x="128984" y="76828"/>
                  </a:lnTo>
                  <a:lnTo>
                    <a:pt x="129736" y="64378"/>
                  </a:lnTo>
                  <a:lnTo>
                    <a:pt x="129251" y="51786"/>
                  </a:lnTo>
                  <a:lnTo>
                    <a:pt x="127400" y="39802"/>
                  </a:lnTo>
                  <a:lnTo>
                    <a:pt x="124254" y="28796"/>
                  </a:lnTo>
                  <a:lnTo>
                    <a:pt x="119702" y="19104"/>
                  </a:lnTo>
                  <a:lnTo>
                    <a:pt x="113372" y="11192"/>
                  </a:lnTo>
                  <a:lnTo>
                    <a:pt x="105235" y="5145"/>
                  </a:lnTo>
                  <a:lnTo>
                    <a:pt x="95858" y="1220"/>
                  </a:lnTo>
                  <a:lnTo>
                    <a:pt x="86187" y="0"/>
                  </a:lnTo>
                  <a:lnTo>
                    <a:pt x="76803" y="1554"/>
                  </a:lnTo>
                  <a:lnTo>
                    <a:pt x="68066" y="5681"/>
                  </a:lnTo>
                  <a:lnTo>
                    <a:pt x="60277" y="12179"/>
                  </a:lnTo>
                  <a:lnTo>
                    <a:pt x="53497" y="20695"/>
                  </a:lnTo>
                  <a:lnTo>
                    <a:pt x="47928" y="30799"/>
                  </a:lnTo>
                  <a:lnTo>
                    <a:pt x="44002" y="42089"/>
                  </a:lnTo>
                  <a:lnTo>
                    <a:pt x="41803" y="54228"/>
                  </a:lnTo>
                  <a:lnTo>
                    <a:pt x="41121" y="66799"/>
                  </a:lnTo>
                  <a:lnTo>
                    <a:pt x="41641" y="79311"/>
                  </a:lnTo>
                  <a:lnTo>
                    <a:pt x="43071" y="91494"/>
                  </a:lnTo>
                  <a:lnTo>
                    <a:pt x="45487" y="102962"/>
                  </a:lnTo>
                  <a:lnTo>
                    <a:pt x="49310" y="113140"/>
                  </a:lnTo>
                  <a:lnTo>
                    <a:pt x="54658" y="121822"/>
                  </a:lnTo>
                  <a:lnTo>
                    <a:pt x="61368" y="128652"/>
                  </a:lnTo>
                  <a:lnTo>
                    <a:pt x="69168" y="132967"/>
                  </a:lnTo>
                  <a:lnTo>
                    <a:pt x="77782" y="134641"/>
                  </a:lnTo>
                  <a:lnTo>
                    <a:pt x="86819" y="133834"/>
                  </a:lnTo>
                  <a:lnTo>
                    <a:pt x="95798" y="130717"/>
                  </a:lnTo>
                  <a:lnTo>
                    <a:pt x="104457" y="125657"/>
                  </a:lnTo>
                  <a:lnTo>
                    <a:pt x="112574" y="120214"/>
                  </a:lnTo>
                  <a:lnTo>
                    <a:pt x="119879" y="116933"/>
                  </a:lnTo>
                  <a:lnTo>
                    <a:pt x="126311" y="117051"/>
                  </a:lnTo>
                  <a:lnTo>
                    <a:pt x="131971" y="120750"/>
                  </a:lnTo>
                  <a:lnTo>
                    <a:pt x="137015" y="127812"/>
                  </a:lnTo>
                  <a:lnTo>
                    <a:pt x="141598" y="137714"/>
                  </a:lnTo>
                  <a:lnTo>
                    <a:pt x="145847" y="149833"/>
                  </a:lnTo>
                  <a:lnTo>
                    <a:pt x="149862" y="163597"/>
                  </a:lnTo>
                  <a:lnTo>
                    <a:pt x="153714" y="178531"/>
                  </a:lnTo>
                  <a:lnTo>
                    <a:pt x="157456" y="193956"/>
                  </a:lnTo>
                  <a:lnTo>
                    <a:pt x="161121" y="209003"/>
                  </a:lnTo>
                  <a:lnTo>
                    <a:pt x="164735" y="223236"/>
                  </a:lnTo>
                  <a:lnTo>
                    <a:pt x="168315" y="236759"/>
                  </a:lnTo>
                  <a:lnTo>
                    <a:pt x="171871" y="249995"/>
                  </a:lnTo>
                  <a:lnTo>
                    <a:pt x="175407" y="263238"/>
                  </a:lnTo>
                  <a:lnTo>
                    <a:pt x="178765" y="276610"/>
                  </a:lnTo>
                  <a:lnTo>
                    <a:pt x="181640" y="290135"/>
                  </a:lnTo>
                  <a:lnTo>
                    <a:pt x="183897" y="303788"/>
                  </a:lnTo>
                  <a:lnTo>
                    <a:pt x="185241" y="317213"/>
                  </a:lnTo>
                  <a:lnTo>
                    <a:pt x="185162" y="329768"/>
                  </a:lnTo>
                  <a:lnTo>
                    <a:pt x="183507" y="341166"/>
                  </a:lnTo>
                  <a:lnTo>
                    <a:pt x="180277" y="351292"/>
                  </a:lnTo>
                  <a:lnTo>
                    <a:pt x="175441" y="360029"/>
                  </a:lnTo>
                  <a:lnTo>
                    <a:pt x="169152" y="367462"/>
                  </a:lnTo>
                  <a:lnTo>
                    <a:pt x="161676" y="373811"/>
                  </a:lnTo>
                  <a:lnTo>
                    <a:pt x="153297" y="379325"/>
                  </a:lnTo>
                  <a:lnTo>
                    <a:pt x="144257" y="384227"/>
                  </a:lnTo>
                  <a:lnTo>
                    <a:pt x="134749" y="388692"/>
                  </a:lnTo>
                  <a:lnTo>
                    <a:pt x="124915" y="392852"/>
                  </a:lnTo>
                  <a:lnTo>
                    <a:pt x="114851" y="396802"/>
                  </a:lnTo>
                  <a:lnTo>
                    <a:pt x="104466" y="400608"/>
                  </a:lnTo>
                  <a:lnTo>
                    <a:pt x="93501" y="404318"/>
                  </a:lnTo>
                  <a:lnTo>
                    <a:pt x="81871" y="407965"/>
                  </a:lnTo>
                  <a:lnTo>
                    <a:pt x="69958" y="411737"/>
                  </a:lnTo>
                  <a:lnTo>
                    <a:pt x="58493" y="415955"/>
                  </a:lnTo>
                  <a:lnTo>
                    <a:pt x="47863" y="420753"/>
                  </a:lnTo>
                  <a:lnTo>
                    <a:pt x="38209" y="425991"/>
                  </a:lnTo>
                  <a:lnTo>
                    <a:pt x="28553" y="431966"/>
                  </a:lnTo>
                  <a:lnTo>
                    <a:pt x="16935" y="440319"/>
                  </a:lnTo>
                  <a:lnTo>
                    <a:pt x="0" y="4538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4306155" y="3537575"/>
              <a:ext cx="94757" cy="188919"/>
            </a:xfrm>
            <a:custGeom>
              <a:avLst/>
              <a:gdLst/>
              <a:ahLst/>
              <a:cxnLst/>
              <a:rect l="0" t="0" r="0" b="0"/>
              <a:pathLst>
                <a:path w="94757" h="188919">
                  <a:moveTo>
                    <a:pt x="0" y="94756"/>
                  </a:moveTo>
                  <a:lnTo>
                    <a:pt x="2934" y="103558"/>
                  </a:lnTo>
                  <a:lnTo>
                    <a:pt x="5716" y="111904"/>
                  </a:lnTo>
                  <a:lnTo>
                    <a:pt x="8616" y="120603"/>
                  </a:lnTo>
                  <a:lnTo>
                    <a:pt x="11656" y="129724"/>
                  </a:lnTo>
                  <a:lnTo>
                    <a:pt x="14821" y="139219"/>
                  </a:lnTo>
                  <a:lnTo>
                    <a:pt x="18085" y="149011"/>
                  </a:lnTo>
                  <a:lnTo>
                    <a:pt x="21423" y="159025"/>
                  </a:lnTo>
                  <a:lnTo>
                    <a:pt x="24814" y="169199"/>
                  </a:lnTo>
                  <a:lnTo>
                    <a:pt x="28218" y="179411"/>
                  </a:lnTo>
                  <a:lnTo>
                    <a:pt x="30758" y="187032"/>
                  </a:lnTo>
                  <a:lnTo>
                    <a:pt x="31387" y="188918"/>
                  </a:lnTo>
                  <a:lnTo>
                    <a:pt x="30500" y="186256"/>
                  </a:lnTo>
                  <a:lnTo>
                    <a:pt x="28638" y="180670"/>
                  </a:lnTo>
                  <a:lnTo>
                    <a:pt x="26170" y="173265"/>
                  </a:lnTo>
                  <a:lnTo>
                    <a:pt x="23326" y="164727"/>
                  </a:lnTo>
                  <a:lnTo>
                    <a:pt x="20244" y="155311"/>
                  </a:lnTo>
                  <a:lnTo>
                    <a:pt x="17013" y="144968"/>
                  </a:lnTo>
                  <a:lnTo>
                    <a:pt x="13694" y="133733"/>
                  </a:lnTo>
                  <a:lnTo>
                    <a:pt x="10650" y="121736"/>
                  </a:lnTo>
                  <a:lnTo>
                    <a:pt x="8516" y="109148"/>
                  </a:lnTo>
                  <a:lnTo>
                    <a:pt x="7574" y="96129"/>
                  </a:lnTo>
                  <a:lnTo>
                    <a:pt x="8096" y="83131"/>
                  </a:lnTo>
                  <a:lnTo>
                    <a:pt x="10498" y="70863"/>
                  </a:lnTo>
                  <a:lnTo>
                    <a:pt x="14823" y="59658"/>
                  </a:lnTo>
                  <a:lnTo>
                    <a:pt x="20811" y="49660"/>
                  </a:lnTo>
                  <a:lnTo>
                    <a:pt x="28110" y="41009"/>
                  </a:lnTo>
                  <a:lnTo>
                    <a:pt x="36381" y="33634"/>
                  </a:lnTo>
                  <a:lnTo>
                    <a:pt x="45277" y="27276"/>
                  </a:lnTo>
                  <a:lnTo>
                    <a:pt x="55524" y="20863"/>
                  </a:lnTo>
                  <a:lnTo>
                    <a:pt x="70255" y="12708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4440363" y="3529521"/>
              <a:ext cx="129005" cy="205970"/>
            </a:xfrm>
            <a:custGeom>
              <a:avLst/>
              <a:gdLst/>
              <a:ahLst/>
              <a:cxnLst/>
              <a:rect l="0" t="0" r="0" b="0"/>
              <a:pathLst>
                <a:path w="129005" h="205970">
                  <a:moveTo>
                    <a:pt x="2663" y="113339"/>
                  </a:moveTo>
                  <a:lnTo>
                    <a:pt x="14263" y="113205"/>
                  </a:lnTo>
                  <a:lnTo>
                    <a:pt x="24112" y="111924"/>
                  </a:lnTo>
                  <a:lnTo>
                    <a:pt x="33122" y="109331"/>
                  </a:lnTo>
                  <a:lnTo>
                    <a:pt x="41737" y="105612"/>
                  </a:lnTo>
                  <a:lnTo>
                    <a:pt x="50412" y="100979"/>
                  </a:lnTo>
                  <a:lnTo>
                    <a:pt x="59379" y="95642"/>
                  </a:lnTo>
                  <a:lnTo>
                    <a:pt x="68364" y="89622"/>
                  </a:lnTo>
                  <a:lnTo>
                    <a:pt x="76715" y="82758"/>
                  </a:lnTo>
                  <a:lnTo>
                    <a:pt x="84099" y="75034"/>
                  </a:lnTo>
                  <a:lnTo>
                    <a:pt x="90192" y="66561"/>
                  </a:lnTo>
                  <a:lnTo>
                    <a:pt x="94528" y="57496"/>
                  </a:lnTo>
                  <a:lnTo>
                    <a:pt x="97027" y="47994"/>
                  </a:lnTo>
                  <a:lnTo>
                    <a:pt x="97755" y="38342"/>
                  </a:lnTo>
                  <a:lnTo>
                    <a:pt x="96739" y="28943"/>
                  </a:lnTo>
                  <a:lnTo>
                    <a:pt x="94165" y="20007"/>
                  </a:lnTo>
                  <a:lnTo>
                    <a:pt x="90170" y="12043"/>
                  </a:lnTo>
                  <a:lnTo>
                    <a:pt x="84748" y="5904"/>
                  </a:lnTo>
                  <a:lnTo>
                    <a:pt x="78034" y="1895"/>
                  </a:lnTo>
                  <a:lnTo>
                    <a:pt x="70426" y="0"/>
                  </a:lnTo>
                  <a:lnTo>
                    <a:pt x="62481" y="159"/>
                  </a:lnTo>
                  <a:lnTo>
                    <a:pt x="54554" y="2120"/>
                  </a:lnTo>
                  <a:lnTo>
                    <a:pt x="46944" y="5688"/>
                  </a:lnTo>
                  <a:lnTo>
                    <a:pt x="39986" y="10815"/>
                  </a:lnTo>
                  <a:lnTo>
                    <a:pt x="33790" y="17332"/>
                  </a:lnTo>
                  <a:lnTo>
                    <a:pt x="28291" y="24976"/>
                  </a:lnTo>
                  <a:lnTo>
                    <a:pt x="23356" y="33477"/>
                  </a:lnTo>
                  <a:lnTo>
                    <a:pt x="18845" y="42605"/>
                  </a:lnTo>
                  <a:lnTo>
                    <a:pt x="14644" y="52344"/>
                  </a:lnTo>
                  <a:lnTo>
                    <a:pt x="10662" y="62867"/>
                  </a:lnTo>
                  <a:lnTo>
                    <a:pt x="6840" y="74206"/>
                  </a:lnTo>
                  <a:lnTo>
                    <a:pt x="3460" y="86262"/>
                  </a:lnTo>
                  <a:lnTo>
                    <a:pt x="1101" y="98887"/>
                  </a:lnTo>
                  <a:lnTo>
                    <a:pt x="0" y="111933"/>
                  </a:lnTo>
                  <a:lnTo>
                    <a:pt x="76" y="125117"/>
                  </a:lnTo>
                  <a:lnTo>
                    <a:pt x="1115" y="138042"/>
                  </a:lnTo>
                  <a:lnTo>
                    <a:pt x="2892" y="150506"/>
                  </a:lnTo>
                  <a:lnTo>
                    <a:pt x="5373" y="162333"/>
                  </a:lnTo>
                  <a:lnTo>
                    <a:pt x="8708" y="173283"/>
                  </a:lnTo>
                  <a:lnTo>
                    <a:pt x="12920" y="183302"/>
                  </a:lnTo>
                  <a:lnTo>
                    <a:pt x="18222" y="192013"/>
                  </a:lnTo>
                  <a:lnTo>
                    <a:pt x="25070" y="198662"/>
                  </a:lnTo>
                  <a:lnTo>
                    <a:pt x="33566" y="203022"/>
                  </a:lnTo>
                  <a:lnTo>
                    <a:pt x="43357" y="205322"/>
                  </a:lnTo>
                  <a:lnTo>
                    <a:pt x="53840" y="205969"/>
                  </a:lnTo>
                  <a:lnTo>
                    <a:pt x="64586" y="205366"/>
                  </a:lnTo>
                  <a:lnTo>
                    <a:pt x="75223" y="203695"/>
                  </a:lnTo>
                  <a:lnTo>
                    <a:pt x="85358" y="200911"/>
                  </a:lnTo>
                  <a:lnTo>
                    <a:pt x="94827" y="197091"/>
                  </a:lnTo>
                  <a:lnTo>
                    <a:pt x="103365" y="192713"/>
                  </a:lnTo>
                  <a:lnTo>
                    <a:pt x="111339" y="188155"/>
                  </a:lnTo>
                  <a:lnTo>
                    <a:pt x="119448" y="183019"/>
                  </a:lnTo>
                  <a:lnTo>
                    <a:pt x="129004" y="1765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4610434" y="3516518"/>
              <a:ext cx="109527" cy="189514"/>
            </a:xfrm>
            <a:custGeom>
              <a:avLst/>
              <a:gdLst/>
              <a:ahLst/>
              <a:cxnLst/>
              <a:rect l="0" t="0" r="0" b="0"/>
              <a:pathLst>
                <a:path w="109527" h="189514">
                  <a:moveTo>
                    <a:pt x="85275" y="0"/>
                  </a:moveTo>
                  <a:lnTo>
                    <a:pt x="73607" y="3000"/>
                  </a:lnTo>
                  <a:lnTo>
                    <a:pt x="63119" y="6423"/>
                  </a:lnTo>
                  <a:lnTo>
                    <a:pt x="52822" y="10619"/>
                  </a:lnTo>
                  <a:lnTo>
                    <a:pt x="42693" y="15519"/>
                  </a:lnTo>
                  <a:lnTo>
                    <a:pt x="32998" y="21000"/>
                  </a:lnTo>
                  <a:lnTo>
                    <a:pt x="23870" y="26940"/>
                  </a:lnTo>
                  <a:lnTo>
                    <a:pt x="15613" y="33548"/>
                  </a:lnTo>
                  <a:lnTo>
                    <a:pt x="8749" y="41343"/>
                  </a:lnTo>
                  <a:lnTo>
                    <a:pt x="3449" y="50495"/>
                  </a:lnTo>
                  <a:lnTo>
                    <a:pt x="215" y="60234"/>
                  </a:lnTo>
                  <a:lnTo>
                    <a:pt x="0" y="69090"/>
                  </a:lnTo>
                  <a:lnTo>
                    <a:pt x="3042" y="76295"/>
                  </a:lnTo>
                  <a:lnTo>
                    <a:pt x="8812" y="81602"/>
                  </a:lnTo>
                  <a:lnTo>
                    <a:pt x="16421" y="84947"/>
                  </a:lnTo>
                  <a:lnTo>
                    <a:pt x="25167" y="86529"/>
                  </a:lnTo>
                  <a:lnTo>
                    <a:pt x="34761" y="86846"/>
                  </a:lnTo>
                  <a:lnTo>
                    <a:pt x="45244" y="86553"/>
                  </a:lnTo>
                  <a:lnTo>
                    <a:pt x="56576" y="86082"/>
                  </a:lnTo>
                  <a:lnTo>
                    <a:pt x="68302" y="85960"/>
                  </a:lnTo>
                  <a:lnTo>
                    <a:pt x="79647" y="86871"/>
                  </a:lnTo>
                  <a:lnTo>
                    <a:pt x="90188" y="89088"/>
                  </a:lnTo>
                  <a:lnTo>
                    <a:pt x="99214" y="92697"/>
                  </a:lnTo>
                  <a:lnTo>
                    <a:pt x="105609" y="97786"/>
                  </a:lnTo>
                  <a:lnTo>
                    <a:pt x="109008" y="104241"/>
                  </a:lnTo>
                  <a:lnTo>
                    <a:pt x="109526" y="111658"/>
                  </a:lnTo>
                  <a:lnTo>
                    <a:pt x="107379" y="119465"/>
                  </a:lnTo>
                  <a:lnTo>
                    <a:pt x="102977" y="127298"/>
                  </a:lnTo>
                  <a:lnTo>
                    <a:pt x="96807" y="134842"/>
                  </a:lnTo>
                  <a:lnTo>
                    <a:pt x="89320" y="141754"/>
                  </a:lnTo>
                  <a:lnTo>
                    <a:pt x="80887" y="147919"/>
                  </a:lnTo>
                  <a:lnTo>
                    <a:pt x="71789" y="153398"/>
                  </a:lnTo>
                  <a:lnTo>
                    <a:pt x="62230" y="158320"/>
                  </a:lnTo>
                  <a:lnTo>
                    <a:pt x="52366" y="162820"/>
                  </a:lnTo>
                  <a:lnTo>
                    <a:pt x="42559" y="167057"/>
                  </a:lnTo>
                  <a:lnTo>
                    <a:pt x="32327" y="171727"/>
                  </a:lnTo>
                  <a:lnTo>
                    <a:pt x="19655" y="178363"/>
                  </a:lnTo>
                  <a:lnTo>
                    <a:pt x="1048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4771828" y="3474404"/>
              <a:ext cx="147893" cy="200042"/>
            </a:xfrm>
            <a:custGeom>
              <a:avLst/>
              <a:gdLst/>
              <a:ahLst/>
              <a:cxnLst/>
              <a:rect l="0" t="0" r="0" b="0"/>
              <a:pathLst>
                <a:path w="147893" h="200042">
                  <a:moveTo>
                    <a:pt x="92337" y="0"/>
                  </a:moveTo>
                  <a:lnTo>
                    <a:pt x="83603" y="3000"/>
                  </a:lnTo>
                  <a:lnTo>
                    <a:pt x="75897" y="6423"/>
                  </a:lnTo>
                  <a:lnTo>
                    <a:pt x="68490" y="10619"/>
                  </a:lnTo>
                  <a:lnTo>
                    <a:pt x="61056" y="15519"/>
                  </a:lnTo>
                  <a:lnTo>
                    <a:pt x="53229" y="21001"/>
                  </a:lnTo>
                  <a:lnTo>
                    <a:pt x="44855" y="26936"/>
                  </a:lnTo>
                  <a:lnTo>
                    <a:pt x="36112" y="33370"/>
                  </a:lnTo>
                  <a:lnTo>
                    <a:pt x="27397" y="40517"/>
                  </a:lnTo>
                  <a:lnTo>
                    <a:pt x="18957" y="48434"/>
                  </a:lnTo>
                  <a:lnTo>
                    <a:pt x="11342" y="57038"/>
                  </a:lnTo>
                  <a:lnTo>
                    <a:pt x="5446" y="66192"/>
                  </a:lnTo>
                  <a:lnTo>
                    <a:pt x="1608" y="75749"/>
                  </a:lnTo>
                  <a:lnTo>
                    <a:pt x="0" y="85267"/>
                  </a:lnTo>
                  <a:lnTo>
                    <a:pt x="883" y="94045"/>
                  </a:lnTo>
                  <a:lnTo>
                    <a:pt x="4144" y="101750"/>
                  </a:lnTo>
                  <a:lnTo>
                    <a:pt x="9400" y="108073"/>
                  </a:lnTo>
                  <a:lnTo>
                    <a:pt x="16199" y="112572"/>
                  </a:lnTo>
                  <a:lnTo>
                    <a:pt x="24138" y="115193"/>
                  </a:lnTo>
                  <a:lnTo>
                    <a:pt x="33059" y="116344"/>
                  </a:lnTo>
                  <a:lnTo>
                    <a:pt x="43023" y="116676"/>
                  </a:lnTo>
                  <a:lnTo>
                    <a:pt x="53982" y="116650"/>
                  </a:lnTo>
                  <a:lnTo>
                    <a:pt x="65783" y="116502"/>
                  </a:lnTo>
                  <a:lnTo>
                    <a:pt x="78235" y="116337"/>
                  </a:lnTo>
                  <a:lnTo>
                    <a:pt x="91161" y="116203"/>
                  </a:lnTo>
                  <a:lnTo>
                    <a:pt x="104095" y="116437"/>
                  </a:lnTo>
                  <a:lnTo>
                    <a:pt x="116319" y="117652"/>
                  </a:lnTo>
                  <a:lnTo>
                    <a:pt x="127482" y="120104"/>
                  </a:lnTo>
                  <a:lnTo>
                    <a:pt x="136942" y="123887"/>
                  </a:lnTo>
                  <a:lnTo>
                    <a:pt x="143635" y="129100"/>
                  </a:lnTo>
                  <a:lnTo>
                    <a:pt x="147236" y="135637"/>
                  </a:lnTo>
                  <a:lnTo>
                    <a:pt x="147892" y="142940"/>
                  </a:lnTo>
                  <a:lnTo>
                    <a:pt x="145839" y="150140"/>
                  </a:lnTo>
                  <a:lnTo>
                    <a:pt x="141499" y="156752"/>
                  </a:lnTo>
                  <a:lnTo>
                    <a:pt x="135371" y="162661"/>
                  </a:lnTo>
                  <a:lnTo>
                    <a:pt x="127912" y="167938"/>
                  </a:lnTo>
                  <a:lnTo>
                    <a:pt x="119498" y="172709"/>
                  </a:lnTo>
                  <a:lnTo>
                    <a:pt x="110412" y="177101"/>
                  </a:lnTo>
                  <a:lnTo>
                    <a:pt x="100862" y="181218"/>
                  </a:lnTo>
                  <a:lnTo>
                    <a:pt x="91007" y="185139"/>
                  </a:lnTo>
                  <a:lnTo>
                    <a:pt x="81406" y="188770"/>
                  </a:lnTo>
                  <a:lnTo>
                    <a:pt x="72078" y="192216"/>
                  </a:lnTo>
                  <a:lnTo>
                    <a:pt x="62207" y="195782"/>
                  </a:lnTo>
                  <a:lnTo>
                    <a:pt x="50224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4990507" y="3558632"/>
              <a:ext cx="21059" cy="136871"/>
            </a:xfrm>
            <a:custGeom>
              <a:avLst/>
              <a:gdLst/>
              <a:ahLst/>
              <a:cxnLst/>
              <a:rect l="0" t="0" r="0" b="0"/>
              <a:pathLst>
                <a:path w="21059" h="136871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4" y="41069"/>
                  </a:lnTo>
                  <a:lnTo>
                    <a:pt x="3864" y="54238"/>
                  </a:lnTo>
                  <a:lnTo>
                    <a:pt x="6180" y="67099"/>
                  </a:lnTo>
                  <a:lnTo>
                    <a:pt x="8842" y="79490"/>
                  </a:lnTo>
                  <a:lnTo>
                    <a:pt x="11604" y="91154"/>
                  </a:lnTo>
                  <a:lnTo>
                    <a:pt x="14362" y="102909"/>
                  </a:lnTo>
                  <a:lnTo>
                    <a:pt x="17356" y="116906"/>
                  </a:lnTo>
                  <a:lnTo>
                    <a:pt x="21058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4990507" y="347440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5064207" y="3495461"/>
              <a:ext cx="115815" cy="209058"/>
            </a:xfrm>
            <a:custGeom>
              <a:avLst/>
              <a:gdLst/>
              <a:ahLst/>
              <a:cxnLst/>
              <a:rect l="0" t="0" r="0" b="0"/>
              <a:pathLst>
                <a:path w="115815" h="209058">
                  <a:moveTo>
                    <a:pt x="0" y="42114"/>
                  </a:moveTo>
                  <a:lnTo>
                    <a:pt x="5801" y="50982"/>
                  </a:lnTo>
                  <a:lnTo>
                    <a:pt x="10725" y="59969"/>
                  </a:lnTo>
                  <a:lnTo>
                    <a:pt x="15232" y="69964"/>
                  </a:lnTo>
                  <a:lnTo>
                    <a:pt x="19626" y="80945"/>
                  </a:lnTo>
                  <a:lnTo>
                    <a:pt x="24288" y="92756"/>
                  </a:lnTo>
                  <a:lnTo>
                    <a:pt x="29397" y="105211"/>
                  </a:lnTo>
                  <a:lnTo>
                    <a:pt x="34803" y="117975"/>
                  </a:lnTo>
                  <a:lnTo>
                    <a:pt x="40126" y="130608"/>
                  </a:lnTo>
                  <a:lnTo>
                    <a:pt x="45156" y="142872"/>
                  </a:lnTo>
                  <a:lnTo>
                    <a:pt x="50007" y="154562"/>
                  </a:lnTo>
                  <a:lnTo>
                    <a:pt x="55024" y="165419"/>
                  </a:lnTo>
                  <a:lnTo>
                    <a:pt x="60399" y="175389"/>
                  </a:lnTo>
                  <a:lnTo>
                    <a:pt x="66162" y="184577"/>
                  </a:lnTo>
                  <a:lnTo>
                    <a:pt x="72263" y="193142"/>
                  </a:lnTo>
                  <a:lnTo>
                    <a:pt x="78632" y="201197"/>
                  </a:lnTo>
                  <a:lnTo>
                    <a:pt x="85273" y="207276"/>
                  </a:lnTo>
                  <a:lnTo>
                    <a:pt x="91474" y="209057"/>
                  </a:lnTo>
                  <a:lnTo>
                    <a:pt x="96107" y="206501"/>
                  </a:lnTo>
                  <a:lnTo>
                    <a:pt x="99246" y="200506"/>
                  </a:lnTo>
                  <a:lnTo>
                    <a:pt x="101314" y="192000"/>
                  </a:lnTo>
                  <a:lnTo>
                    <a:pt x="102668" y="181561"/>
                  </a:lnTo>
                  <a:lnTo>
                    <a:pt x="103556" y="169429"/>
                  </a:lnTo>
                  <a:lnTo>
                    <a:pt x="104144" y="155868"/>
                  </a:lnTo>
                  <a:lnTo>
                    <a:pt x="104703" y="141507"/>
                  </a:lnTo>
                  <a:lnTo>
                    <a:pt x="105606" y="127245"/>
                  </a:lnTo>
                  <a:lnTo>
                    <a:pt x="107024" y="113573"/>
                  </a:lnTo>
                  <a:lnTo>
                    <a:pt x="108788" y="100442"/>
                  </a:lnTo>
                  <a:lnTo>
                    <a:pt x="110512" y="87477"/>
                  </a:lnTo>
                  <a:lnTo>
                    <a:pt x="111964" y="74428"/>
                  </a:lnTo>
                  <a:lnTo>
                    <a:pt x="113092" y="61423"/>
                  </a:lnTo>
                  <a:lnTo>
                    <a:pt x="114046" y="47404"/>
                  </a:lnTo>
                  <a:lnTo>
                    <a:pt x="114905" y="28902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5247770" y="3508380"/>
              <a:ext cx="269164" cy="237174"/>
            </a:xfrm>
            <a:custGeom>
              <a:avLst/>
              <a:gdLst/>
              <a:ahLst/>
              <a:cxnLst/>
              <a:rect l="0" t="0" r="0" b="0"/>
              <a:pathLst>
                <a:path w="269164" h="237174">
                  <a:moveTo>
                    <a:pt x="5950" y="39723"/>
                  </a:moveTo>
                  <a:lnTo>
                    <a:pt x="9018" y="48390"/>
                  </a:lnTo>
                  <a:lnTo>
                    <a:pt x="13080" y="55457"/>
                  </a:lnTo>
                  <a:lnTo>
                    <a:pt x="18573" y="61562"/>
                  </a:lnTo>
                  <a:lnTo>
                    <a:pt x="25333" y="66964"/>
                  </a:lnTo>
                  <a:lnTo>
                    <a:pt x="33131" y="71826"/>
                  </a:lnTo>
                  <a:lnTo>
                    <a:pt x="41723" y="76271"/>
                  </a:lnTo>
                  <a:lnTo>
                    <a:pt x="50736" y="79919"/>
                  </a:lnTo>
                  <a:lnTo>
                    <a:pt x="59693" y="81934"/>
                  </a:lnTo>
                  <a:lnTo>
                    <a:pt x="68339" y="81985"/>
                  </a:lnTo>
                  <a:lnTo>
                    <a:pt x="76616" y="80052"/>
                  </a:lnTo>
                  <a:lnTo>
                    <a:pt x="84561" y="76163"/>
                  </a:lnTo>
                  <a:lnTo>
                    <a:pt x="92226" y="70545"/>
                  </a:lnTo>
                  <a:lnTo>
                    <a:pt x="99189" y="63537"/>
                  </a:lnTo>
                  <a:lnTo>
                    <a:pt x="104581" y="55479"/>
                  </a:lnTo>
                  <a:lnTo>
                    <a:pt x="108053" y="46663"/>
                  </a:lnTo>
                  <a:lnTo>
                    <a:pt x="109570" y="37475"/>
                  </a:lnTo>
                  <a:lnTo>
                    <a:pt x="109151" y="28389"/>
                  </a:lnTo>
                  <a:lnTo>
                    <a:pt x="107011" y="19664"/>
                  </a:lnTo>
                  <a:lnTo>
                    <a:pt x="103322" y="11841"/>
                  </a:lnTo>
                  <a:lnTo>
                    <a:pt x="98113" y="5797"/>
                  </a:lnTo>
                  <a:lnTo>
                    <a:pt x="91541" y="1851"/>
                  </a:lnTo>
                  <a:lnTo>
                    <a:pt x="83859" y="0"/>
                  </a:lnTo>
                  <a:lnTo>
                    <a:pt x="75334" y="186"/>
                  </a:lnTo>
                  <a:lnTo>
                    <a:pt x="66197" y="2166"/>
                  </a:lnTo>
                  <a:lnTo>
                    <a:pt x="56793" y="5747"/>
                  </a:lnTo>
                  <a:lnTo>
                    <a:pt x="47559" y="10882"/>
                  </a:lnTo>
                  <a:lnTo>
                    <a:pt x="38725" y="17409"/>
                  </a:lnTo>
                  <a:lnTo>
                    <a:pt x="30490" y="25230"/>
                  </a:lnTo>
                  <a:lnTo>
                    <a:pt x="23105" y="34381"/>
                  </a:lnTo>
                  <a:lnTo>
                    <a:pt x="16623" y="44760"/>
                  </a:lnTo>
                  <a:lnTo>
                    <a:pt x="11100" y="56153"/>
                  </a:lnTo>
                  <a:lnTo>
                    <a:pt x="6680" y="68325"/>
                  </a:lnTo>
                  <a:lnTo>
                    <a:pt x="3339" y="81063"/>
                  </a:lnTo>
                  <a:lnTo>
                    <a:pt x="1077" y="94039"/>
                  </a:lnTo>
                  <a:lnTo>
                    <a:pt x="0" y="106824"/>
                  </a:lnTo>
                  <a:lnTo>
                    <a:pt x="51" y="119200"/>
                  </a:lnTo>
                  <a:lnTo>
                    <a:pt x="1051" y="131136"/>
                  </a:lnTo>
                  <a:lnTo>
                    <a:pt x="2785" y="142692"/>
                  </a:lnTo>
                  <a:lnTo>
                    <a:pt x="5064" y="153946"/>
                  </a:lnTo>
                  <a:lnTo>
                    <a:pt x="7897" y="164809"/>
                  </a:lnTo>
                  <a:lnTo>
                    <a:pt x="11477" y="175038"/>
                  </a:lnTo>
                  <a:lnTo>
                    <a:pt x="15853" y="184552"/>
                  </a:lnTo>
                  <a:lnTo>
                    <a:pt x="21097" y="193416"/>
                  </a:lnTo>
                  <a:lnTo>
                    <a:pt x="27374" y="201757"/>
                  </a:lnTo>
                  <a:lnTo>
                    <a:pt x="34678" y="209694"/>
                  </a:lnTo>
                  <a:lnTo>
                    <a:pt x="43024" y="217007"/>
                  </a:lnTo>
                  <a:lnTo>
                    <a:pt x="52530" y="223168"/>
                  </a:lnTo>
                  <a:lnTo>
                    <a:pt x="63146" y="227977"/>
                  </a:lnTo>
                  <a:lnTo>
                    <a:pt x="74700" y="231547"/>
                  </a:lnTo>
                  <a:lnTo>
                    <a:pt x="86978" y="234108"/>
                  </a:lnTo>
                  <a:lnTo>
                    <a:pt x="99793" y="235901"/>
                  </a:lnTo>
                  <a:lnTo>
                    <a:pt x="112989" y="236971"/>
                  </a:lnTo>
                  <a:lnTo>
                    <a:pt x="126455" y="237173"/>
                  </a:lnTo>
                  <a:lnTo>
                    <a:pt x="140105" y="236498"/>
                  </a:lnTo>
                  <a:lnTo>
                    <a:pt x="153881" y="235063"/>
                  </a:lnTo>
                  <a:lnTo>
                    <a:pt x="167743" y="233030"/>
                  </a:lnTo>
                  <a:lnTo>
                    <a:pt x="181659" y="230556"/>
                  </a:lnTo>
                  <a:lnTo>
                    <a:pt x="195580" y="227917"/>
                  </a:lnTo>
                  <a:lnTo>
                    <a:pt x="211123" y="225255"/>
                  </a:lnTo>
                  <a:lnTo>
                    <a:pt x="233005" y="222337"/>
                  </a:lnTo>
                  <a:lnTo>
                    <a:pt x="269163" y="2187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6" name="Freeform 185"/>
          <p:cNvSpPr/>
          <p:nvPr/>
        </p:nvSpPr>
        <p:spPr>
          <a:xfrm>
            <a:off x="1726673" y="4979979"/>
            <a:ext cx="1210778" cy="63172"/>
          </a:xfrm>
          <a:custGeom>
            <a:avLst/>
            <a:gdLst/>
            <a:ahLst/>
            <a:cxnLst/>
            <a:rect l="0" t="0" r="0" b="0"/>
            <a:pathLst>
              <a:path w="1210778" h="63172">
                <a:moveTo>
                  <a:pt x="1210777" y="0"/>
                </a:moveTo>
                <a:lnTo>
                  <a:pt x="1201909" y="2867"/>
                </a:lnTo>
                <a:lnTo>
                  <a:pt x="1192922" y="5008"/>
                </a:lnTo>
                <a:lnTo>
                  <a:pt x="1182931" y="6616"/>
                </a:lnTo>
                <a:lnTo>
                  <a:pt x="1172123" y="7970"/>
                </a:lnTo>
                <a:lnTo>
                  <a:pt x="1160960" y="9466"/>
                </a:lnTo>
                <a:lnTo>
                  <a:pt x="1149746" y="11317"/>
                </a:lnTo>
                <a:lnTo>
                  <a:pt x="1138288" y="13558"/>
                </a:lnTo>
                <a:lnTo>
                  <a:pt x="1126007" y="16138"/>
                </a:lnTo>
                <a:lnTo>
                  <a:pt x="1112635" y="18982"/>
                </a:lnTo>
                <a:lnTo>
                  <a:pt x="1098214" y="21859"/>
                </a:lnTo>
                <a:lnTo>
                  <a:pt x="1082923" y="24403"/>
                </a:lnTo>
                <a:lnTo>
                  <a:pt x="1066976" y="26448"/>
                </a:lnTo>
                <a:lnTo>
                  <a:pt x="1050876" y="28159"/>
                </a:lnTo>
                <a:lnTo>
                  <a:pt x="1035381" y="29921"/>
                </a:lnTo>
                <a:lnTo>
                  <a:pt x="1020850" y="31961"/>
                </a:lnTo>
                <a:lnTo>
                  <a:pt x="1007129" y="34333"/>
                </a:lnTo>
                <a:lnTo>
                  <a:pt x="993760" y="37005"/>
                </a:lnTo>
                <a:lnTo>
                  <a:pt x="980424" y="39912"/>
                </a:lnTo>
                <a:lnTo>
                  <a:pt x="966821" y="42830"/>
                </a:lnTo>
                <a:lnTo>
                  <a:pt x="952608" y="45403"/>
                </a:lnTo>
                <a:lnTo>
                  <a:pt x="937671" y="47462"/>
                </a:lnTo>
                <a:lnTo>
                  <a:pt x="922231" y="49012"/>
                </a:lnTo>
                <a:lnTo>
                  <a:pt x="906720" y="50135"/>
                </a:lnTo>
                <a:lnTo>
                  <a:pt x="891405" y="50932"/>
                </a:lnTo>
                <a:lnTo>
                  <a:pt x="876529" y="51656"/>
                </a:lnTo>
                <a:lnTo>
                  <a:pt x="862388" y="52682"/>
                </a:lnTo>
                <a:lnTo>
                  <a:pt x="849054" y="54187"/>
                </a:lnTo>
                <a:lnTo>
                  <a:pt x="836116" y="56014"/>
                </a:lnTo>
                <a:lnTo>
                  <a:pt x="822816" y="57780"/>
                </a:lnTo>
                <a:lnTo>
                  <a:pt x="808747" y="59261"/>
                </a:lnTo>
                <a:lnTo>
                  <a:pt x="793855" y="60407"/>
                </a:lnTo>
                <a:lnTo>
                  <a:pt x="778246" y="61250"/>
                </a:lnTo>
                <a:lnTo>
                  <a:pt x="762074" y="61852"/>
                </a:lnTo>
                <a:lnTo>
                  <a:pt x="745485" y="62272"/>
                </a:lnTo>
                <a:lnTo>
                  <a:pt x="728598" y="62562"/>
                </a:lnTo>
                <a:lnTo>
                  <a:pt x="711505" y="62761"/>
                </a:lnTo>
                <a:lnTo>
                  <a:pt x="694435" y="62895"/>
                </a:lnTo>
                <a:lnTo>
                  <a:pt x="677741" y="62986"/>
                </a:lnTo>
                <a:lnTo>
                  <a:pt x="661585" y="63046"/>
                </a:lnTo>
                <a:lnTo>
                  <a:pt x="645956" y="63087"/>
                </a:lnTo>
                <a:lnTo>
                  <a:pt x="630767" y="63115"/>
                </a:lnTo>
                <a:lnTo>
                  <a:pt x="615912" y="63134"/>
                </a:lnTo>
                <a:lnTo>
                  <a:pt x="601138" y="63146"/>
                </a:lnTo>
                <a:lnTo>
                  <a:pt x="586065" y="63155"/>
                </a:lnTo>
                <a:lnTo>
                  <a:pt x="570511" y="63155"/>
                </a:lnTo>
                <a:lnTo>
                  <a:pt x="554469" y="62986"/>
                </a:lnTo>
                <a:lnTo>
                  <a:pt x="538015" y="62340"/>
                </a:lnTo>
                <a:lnTo>
                  <a:pt x="521245" y="61093"/>
                </a:lnTo>
                <a:lnTo>
                  <a:pt x="504408" y="59442"/>
                </a:lnTo>
                <a:lnTo>
                  <a:pt x="487877" y="57794"/>
                </a:lnTo>
                <a:lnTo>
                  <a:pt x="471830" y="56392"/>
                </a:lnTo>
                <a:lnTo>
                  <a:pt x="456105" y="55299"/>
                </a:lnTo>
                <a:lnTo>
                  <a:pt x="440320" y="54492"/>
                </a:lnTo>
                <a:lnTo>
                  <a:pt x="424257" y="53914"/>
                </a:lnTo>
                <a:lnTo>
                  <a:pt x="408027" y="53509"/>
                </a:lnTo>
                <a:lnTo>
                  <a:pt x="391970" y="53230"/>
                </a:lnTo>
                <a:lnTo>
                  <a:pt x="376277" y="53034"/>
                </a:lnTo>
                <a:lnTo>
                  <a:pt x="360976" y="52732"/>
                </a:lnTo>
                <a:lnTo>
                  <a:pt x="346015" y="51996"/>
                </a:lnTo>
                <a:lnTo>
                  <a:pt x="331321" y="50693"/>
                </a:lnTo>
                <a:lnTo>
                  <a:pt x="316826" y="49173"/>
                </a:lnTo>
                <a:lnTo>
                  <a:pt x="302474" y="48147"/>
                </a:lnTo>
                <a:lnTo>
                  <a:pt x="288217" y="47974"/>
                </a:lnTo>
                <a:lnTo>
                  <a:pt x="273861" y="48522"/>
                </a:lnTo>
                <a:lnTo>
                  <a:pt x="259077" y="49355"/>
                </a:lnTo>
                <a:lnTo>
                  <a:pt x="243720" y="50179"/>
                </a:lnTo>
                <a:lnTo>
                  <a:pt x="227812" y="51036"/>
                </a:lnTo>
                <a:lnTo>
                  <a:pt x="211448" y="52210"/>
                </a:lnTo>
                <a:lnTo>
                  <a:pt x="194729" y="53844"/>
                </a:lnTo>
                <a:lnTo>
                  <a:pt x="177587" y="55770"/>
                </a:lnTo>
                <a:lnTo>
                  <a:pt x="159787" y="57610"/>
                </a:lnTo>
                <a:lnTo>
                  <a:pt x="141265" y="59144"/>
                </a:lnTo>
                <a:lnTo>
                  <a:pt x="122420" y="60327"/>
                </a:lnTo>
                <a:lnTo>
                  <a:pt x="103995" y="61196"/>
                </a:lnTo>
                <a:lnTo>
                  <a:pt x="86390" y="61816"/>
                </a:lnTo>
                <a:lnTo>
                  <a:pt x="69864" y="62249"/>
                </a:lnTo>
                <a:lnTo>
                  <a:pt x="52878" y="62595"/>
                </a:lnTo>
                <a:lnTo>
                  <a:pt x="31711" y="62885"/>
                </a:lnTo>
                <a:lnTo>
                  <a:pt x="0" y="6317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1" name="Group 200"/>
          <p:cNvGrpSpPr/>
          <p:nvPr/>
        </p:nvGrpSpPr>
        <p:grpSpPr>
          <a:xfrm>
            <a:off x="2820557" y="5332841"/>
            <a:ext cx="2169951" cy="606422"/>
            <a:chOff x="2820557" y="5332841"/>
            <a:chExt cx="2169951" cy="606422"/>
          </a:xfrm>
        </p:grpSpPr>
        <p:sp>
          <p:nvSpPr>
            <p:cNvPr id="187" name="Freeform 186"/>
            <p:cNvSpPr/>
            <p:nvPr/>
          </p:nvSpPr>
          <p:spPr>
            <a:xfrm>
              <a:off x="2820557" y="5332841"/>
              <a:ext cx="301145" cy="427739"/>
            </a:xfrm>
            <a:custGeom>
              <a:avLst/>
              <a:gdLst/>
              <a:ahLst/>
              <a:cxnLst/>
              <a:rect l="0" t="0" r="0" b="0"/>
              <a:pathLst>
                <a:path w="301145" h="427739">
                  <a:moveTo>
                    <a:pt x="222178" y="36692"/>
                  </a:moveTo>
                  <a:lnTo>
                    <a:pt x="216244" y="30825"/>
                  </a:lnTo>
                  <a:lnTo>
                    <a:pt x="210039" y="25260"/>
                  </a:lnTo>
                  <a:lnTo>
                    <a:pt x="202934" y="19471"/>
                  </a:lnTo>
                  <a:lnTo>
                    <a:pt x="194648" y="13736"/>
                  </a:lnTo>
                  <a:lnTo>
                    <a:pt x="184705" y="8702"/>
                  </a:lnTo>
                  <a:lnTo>
                    <a:pt x="173013" y="4685"/>
                  </a:lnTo>
                  <a:lnTo>
                    <a:pt x="160108" y="1833"/>
                  </a:lnTo>
                  <a:lnTo>
                    <a:pt x="146922" y="291"/>
                  </a:lnTo>
                  <a:lnTo>
                    <a:pt x="134024" y="0"/>
                  </a:lnTo>
                  <a:lnTo>
                    <a:pt x="121605" y="752"/>
                  </a:lnTo>
                  <a:lnTo>
                    <a:pt x="109660" y="2313"/>
                  </a:lnTo>
                  <a:lnTo>
                    <a:pt x="98108" y="4472"/>
                  </a:lnTo>
                  <a:lnTo>
                    <a:pt x="86860" y="7224"/>
                  </a:lnTo>
                  <a:lnTo>
                    <a:pt x="75833" y="10748"/>
                  </a:lnTo>
                  <a:lnTo>
                    <a:pt x="64967" y="15082"/>
                  </a:lnTo>
                  <a:lnTo>
                    <a:pt x="54379" y="20128"/>
                  </a:lnTo>
                  <a:lnTo>
                    <a:pt x="44341" y="25740"/>
                  </a:lnTo>
                  <a:lnTo>
                    <a:pt x="34964" y="31779"/>
                  </a:lnTo>
                  <a:lnTo>
                    <a:pt x="26363" y="38292"/>
                  </a:lnTo>
                  <a:lnTo>
                    <a:pt x="18731" y="45496"/>
                  </a:lnTo>
                  <a:lnTo>
                    <a:pt x="12089" y="53454"/>
                  </a:lnTo>
                  <a:lnTo>
                    <a:pt x="6629" y="62086"/>
                  </a:lnTo>
                  <a:lnTo>
                    <a:pt x="2784" y="71259"/>
                  </a:lnTo>
                  <a:lnTo>
                    <a:pt x="642" y="80838"/>
                  </a:lnTo>
                  <a:lnTo>
                    <a:pt x="0" y="90712"/>
                  </a:lnTo>
                  <a:lnTo>
                    <a:pt x="549" y="100791"/>
                  </a:lnTo>
                  <a:lnTo>
                    <a:pt x="1998" y="111011"/>
                  </a:lnTo>
                  <a:lnTo>
                    <a:pt x="4426" y="121161"/>
                  </a:lnTo>
                  <a:lnTo>
                    <a:pt x="8258" y="130903"/>
                  </a:lnTo>
                  <a:lnTo>
                    <a:pt x="13612" y="140081"/>
                  </a:lnTo>
                  <a:lnTo>
                    <a:pt x="20326" y="148549"/>
                  </a:lnTo>
                  <a:lnTo>
                    <a:pt x="28129" y="156091"/>
                  </a:lnTo>
                  <a:lnTo>
                    <a:pt x="36753" y="162683"/>
                  </a:lnTo>
                  <a:lnTo>
                    <a:pt x="46137" y="168449"/>
                  </a:lnTo>
                  <a:lnTo>
                    <a:pt x="56413" y="173564"/>
                  </a:lnTo>
                  <a:lnTo>
                    <a:pt x="67584" y="178194"/>
                  </a:lnTo>
                  <a:lnTo>
                    <a:pt x="79525" y="182475"/>
                  </a:lnTo>
                  <a:lnTo>
                    <a:pt x="92072" y="186512"/>
                  </a:lnTo>
                  <a:lnTo>
                    <a:pt x="105066" y="190379"/>
                  </a:lnTo>
                  <a:lnTo>
                    <a:pt x="118214" y="194129"/>
                  </a:lnTo>
                  <a:lnTo>
                    <a:pt x="131116" y="197801"/>
                  </a:lnTo>
                  <a:lnTo>
                    <a:pt x="143569" y="201419"/>
                  </a:lnTo>
                  <a:lnTo>
                    <a:pt x="155558" y="205001"/>
                  </a:lnTo>
                  <a:lnTo>
                    <a:pt x="167149" y="208559"/>
                  </a:lnTo>
                  <a:lnTo>
                    <a:pt x="178430" y="212106"/>
                  </a:lnTo>
                  <a:lnTo>
                    <a:pt x="189482" y="215811"/>
                  </a:lnTo>
                  <a:lnTo>
                    <a:pt x="200370" y="219983"/>
                  </a:lnTo>
                  <a:lnTo>
                    <a:pt x="211140" y="224760"/>
                  </a:lnTo>
                  <a:lnTo>
                    <a:pt x="221661" y="230274"/>
                  </a:lnTo>
                  <a:lnTo>
                    <a:pt x="231654" y="236733"/>
                  </a:lnTo>
                  <a:lnTo>
                    <a:pt x="241004" y="244154"/>
                  </a:lnTo>
                  <a:lnTo>
                    <a:pt x="249757" y="252409"/>
                  </a:lnTo>
                  <a:lnTo>
                    <a:pt x="258023" y="261321"/>
                  </a:lnTo>
                  <a:lnTo>
                    <a:pt x="265914" y="270722"/>
                  </a:lnTo>
                  <a:lnTo>
                    <a:pt x="273366" y="280474"/>
                  </a:lnTo>
                  <a:lnTo>
                    <a:pt x="280152" y="290472"/>
                  </a:lnTo>
                  <a:lnTo>
                    <a:pt x="286196" y="300646"/>
                  </a:lnTo>
                  <a:lnTo>
                    <a:pt x="291407" y="311104"/>
                  </a:lnTo>
                  <a:lnTo>
                    <a:pt x="295609" y="322118"/>
                  </a:lnTo>
                  <a:lnTo>
                    <a:pt x="298796" y="333781"/>
                  </a:lnTo>
                  <a:lnTo>
                    <a:pt x="300784" y="345716"/>
                  </a:lnTo>
                  <a:lnTo>
                    <a:pt x="301144" y="357195"/>
                  </a:lnTo>
                  <a:lnTo>
                    <a:pt x="299787" y="367841"/>
                  </a:lnTo>
                  <a:lnTo>
                    <a:pt x="296758" y="377615"/>
                  </a:lnTo>
                  <a:lnTo>
                    <a:pt x="292059" y="386640"/>
                  </a:lnTo>
                  <a:lnTo>
                    <a:pt x="285856" y="395076"/>
                  </a:lnTo>
                  <a:lnTo>
                    <a:pt x="278269" y="402912"/>
                  </a:lnTo>
                  <a:lnTo>
                    <a:pt x="269282" y="409963"/>
                  </a:lnTo>
                  <a:lnTo>
                    <a:pt x="259017" y="416183"/>
                  </a:lnTo>
                  <a:lnTo>
                    <a:pt x="247701" y="421345"/>
                  </a:lnTo>
                  <a:lnTo>
                    <a:pt x="235583" y="424983"/>
                  </a:lnTo>
                  <a:lnTo>
                    <a:pt x="222875" y="426987"/>
                  </a:lnTo>
                  <a:lnTo>
                    <a:pt x="209750" y="427705"/>
                  </a:lnTo>
                  <a:lnTo>
                    <a:pt x="196333" y="427738"/>
                  </a:lnTo>
                  <a:lnTo>
                    <a:pt x="182720" y="427502"/>
                  </a:lnTo>
                  <a:lnTo>
                    <a:pt x="169138" y="427042"/>
                  </a:lnTo>
                  <a:lnTo>
                    <a:pt x="155939" y="426136"/>
                  </a:lnTo>
                  <a:lnTo>
                    <a:pt x="143277" y="424681"/>
                  </a:lnTo>
                  <a:lnTo>
                    <a:pt x="130977" y="422875"/>
                  </a:lnTo>
                  <a:lnTo>
                    <a:pt x="118644" y="421117"/>
                  </a:lnTo>
                  <a:lnTo>
                    <a:pt x="106066" y="419636"/>
                  </a:lnTo>
                  <a:lnTo>
                    <a:pt x="93791" y="418487"/>
                  </a:lnTo>
                  <a:lnTo>
                    <a:pt x="81840" y="417516"/>
                  </a:lnTo>
                  <a:lnTo>
                    <a:pt x="69157" y="416642"/>
                  </a:lnTo>
                  <a:lnTo>
                    <a:pt x="53722" y="4157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3185522" y="5674860"/>
              <a:ext cx="4613" cy="157928"/>
            </a:xfrm>
            <a:custGeom>
              <a:avLst/>
              <a:gdLst/>
              <a:ahLst/>
              <a:cxnLst/>
              <a:rect l="0" t="0" r="0" b="0"/>
              <a:pathLst>
                <a:path w="4613" h="157928">
                  <a:moveTo>
                    <a:pt x="4612" y="0"/>
                  </a:moveTo>
                  <a:lnTo>
                    <a:pt x="1813" y="8869"/>
                  </a:lnTo>
                  <a:lnTo>
                    <a:pt x="311" y="17855"/>
                  </a:lnTo>
                  <a:lnTo>
                    <a:pt x="0" y="27850"/>
                  </a:lnTo>
                  <a:lnTo>
                    <a:pt x="506" y="38831"/>
                  </a:lnTo>
                  <a:lnTo>
                    <a:pt x="1326" y="50642"/>
                  </a:lnTo>
                  <a:lnTo>
                    <a:pt x="2141" y="63101"/>
                  </a:lnTo>
                  <a:lnTo>
                    <a:pt x="2825" y="76038"/>
                  </a:lnTo>
                  <a:lnTo>
                    <a:pt x="3352" y="89320"/>
                  </a:lnTo>
                  <a:lnTo>
                    <a:pt x="3738" y="102823"/>
                  </a:lnTo>
                  <a:lnTo>
                    <a:pt x="4013" y="115868"/>
                  </a:lnTo>
                  <a:lnTo>
                    <a:pt x="4235" y="128493"/>
                  </a:lnTo>
                  <a:lnTo>
                    <a:pt x="4423" y="141805"/>
                  </a:lnTo>
                  <a:lnTo>
                    <a:pt x="4612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3169077" y="5527461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3251591" y="5667320"/>
              <a:ext cx="170171" cy="144210"/>
            </a:xfrm>
            <a:custGeom>
              <a:avLst/>
              <a:gdLst/>
              <a:ahLst/>
              <a:cxnLst/>
              <a:rect l="0" t="0" r="0" b="0"/>
              <a:pathLst>
                <a:path w="170171" h="144210">
                  <a:moveTo>
                    <a:pt x="1714" y="60182"/>
                  </a:moveTo>
                  <a:lnTo>
                    <a:pt x="4648" y="71918"/>
                  </a:lnTo>
                  <a:lnTo>
                    <a:pt x="7430" y="83046"/>
                  </a:lnTo>
                  <a:lnTo>
                    <a:pt x="10325" y="94645"/>
                  </a:lnTo>
                  <a:lnTo>
                    <a:pt x="13193" y="106806"/>
                  </a:lnTo>
                  <a:lnTo>
                    <a:pt x="15709" y="119466"/>
                  </a:lnTo>
                  <a:lnTo>
                    <a:pt x="17695" y="132422"/>
                  </a:lnTo>
                  <a:lnTo>
                    <a:pt x="18306" y="142082"/>
                  </a:lnTo>
                  <a:lnTo>
                    <a:pt x="17230" y="144209"/>
                  </a:lnTo>
                  <a:lnTo>
                    <a:pt x="15870" y="140410"/>
                  </a:lnTo>
                  <a:lnTo>
                    <a:pt x="14596" y="132816"/>
                  </a:lnTo>
                  <a:lnTo>
                    <a:pt x="13148" y="122861"/>
                  </a:lnTo>
                  <a:lnTo>
                    <a:pt x="11337" y="111431"/>
                  </a:lnTo>
                  <a:lnTo>
                    <a:pt x="9129" y="98907"/>
                  </a:lnTo>
                  <a:lnTo>
                    <a:pt x="6573" y="85318"/>
                  </a:lnTo>
                  <a:lnTo>
                    <a:pt x="3756" y="70759"/>
                  </a:lnTo>
                  <a:lnTo>
                    <a:pt x="1238" y="55886"/>
                  </a:lnTo>
                  <a:lnTo>
                    <a:pt x="0" y="41807"/>
                  </a:lnTo>
                  <a:lnTo>
                    <a:pt x="473" y="29097"/>
                  </a:lnTo>
                  <a:lnTo>
                    <a:pt x="2615" y="18453"/>
                  </a:lnTo>
                  <a:lnTo>
                    <a:pt x="6957" y="11184"/>
                  </a:lnTo>
                  <a:lnTo>
                    <a:pt x="13254" y="8000"/>
                  </a:lnTo>
                  <a:lnTo>
                    <a:pt x="19524" y="8561"/>
                  </a:lnTo>
                  <a:lnTo>
                    <a:pt x="25150" y="12071"/>
                  </a:lnTo>
                  <a:lnTo>
                    <a:pt x="30326" y="17745"/>
                  </a:lnTo>
                  <a:lnTo>
                    <a:pt x="35510" y="24953"/>
                  </a:lnTo>
                  <a:lnTo>
                    <a:pt x="40966" y="33226"/>
                  </a:lnTo>
                  <a:lnTo>
                    <a:pt x="46599" y="42231"/>
                  </a:lnTo>
                  <a:lnTo>
                    <a:pt x="52073" y="51734"/>
                  </a:lnTo>
                  <a:lnTo>
                    <a:pt x="57180" y="61495"/>
                  </a:lnTo>
                  <a:lnTo>
                    <a:pt x="61292" y="68627"/>
                  </a:lnTo>
                  <a:lnTo>
                    <a:pt x="63712" y="69633"/>
                  </a:lnTo>
                  <a:lnTo>
                    <a:pt x="64835" y="65576"/>
                  </a:lnTo>
                  <a:lnTo>
                    <a:pt x="65413" y="58252"/>
                  </a:lnTo>
                  <a:lnTo>
                    <a:pt x="66142" y="49153"/>
                  </a:lnTo>
                  <a:lnTo>
                    <a:pt x="67359" y="39199"/>
                  </a:lnTo>
                  <a:lnTo>
                    <a:pt x="69450" y="29193"/>
                  </a:lnTo>
                  <a:lnTo>
                    <a:pt x="72966" y="19979"/>
                  </a:lnTo>
                  <a:lnTo>
                    <a:pt x="78064" y="11933"/>
                  </a:lnTo>
                  <a:lnTo>
                    <a:pt x="84585" y="5524"/>
                  </a:lnTo>
                  <a:lnTo>
                    <a:pt x="92247" y="1488"/>
                  </a:lnTo>
                  <a:lnTo>
                    <a:pt x="100759" y="0"/>
                  </a:lnTo>
                  <a:lnTo>
                    <a:pt x="109555" y="930"/>
                  </a:lnTo>
                  <a:lnTo>
                    <a:pt x="117840" y="4129"/>
                  </a:lnTo>
                  <a:lnTo>
                    <a:pt x="125218" y="9276"/>
                  </a:lnTo>
                  <a:lnTo>
                    <a:pt x="131661" y="15965"/>
                  </a:lnTo>
                  <a:lnTo>
                    <a:pt x="137304" y="23808"/>
                  </a:lnTo>
                  <a:lnTo>
                    <a:pt x="142324" y="32484"/>
                  </a:lnTo>
                  <a:lnTo>
                    <a:pt x="146885" y="41746"/>
                  </a:lnTo>
                  <a:lnTo>
                    <a:pt x="151116" y="51415"/>
                  </a:lnTo>
                  <a:lnTo>
                    <a:pt x="155113" y="61355"/>
                  </a:lnTo>
                  <a:lnTo>
                    <a:pt x="158796" y="71213"/>
                  </a:lnTo>
                  <a:lnTo>
                    <a:pt x="162282" y="81483"/>
                  </a:lnTo>
                  <a:lnTo>
                    <a:pt x="165880" y="94186"/>
                  </a:lnTo>
                  <a:lnTo>
                    <a:pt x="170170" y="1128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3471534" y="5624972"/>
              <a:ext cx="110085" cy="314291"/>
            </a:xfrm>
            <a:custGeom>
              <a:avLst/>
              <a:gdLst/>
              <a:ahLst/>
              <a:cxnLst/>
              <a:rect l="0" t="0" r="0" b="0"/>
              <a:pathLst>
                <a:path w="110085" h="314291">
                  <a:moveTo>
                    <a:pt x="2870" y="49888"/>
                  </a:moveTo>
                  <a:lnTo>
                    <a:pt x="5737" y="58824"/>
                  </a:lnTo>
                  <a:lnTo>
                    <a:pt x="7878" y="68450"/>
                  </a:lnTo>
                  <a:lnTo>
                    <a:pt x="9486" y="79742"/>
                  </a:lnTo>
                  <a:lnTo>
                    <a:pt x="10839" y="92582"/>
                  </a:lnTo>
                  <a:lnTo>
                    <a:pt x="12336" y="106710"/>
                  </a:lnTo>
                  <a:lnTo>
                    <a:pt x="14187" y="121826"/>
                  </a:lnTo>
                  <a:lnTo>
                    <a:pt x="16427" y="137342"/>
                  </a:lnTo>
                  <a:lnTo>
                    <a:pt x="19008" y="152433"/>
                  </a:lnTo>
                  <a:lnTo>
                    <a:pt x="21857" y="166693"/>
                  </a:lnTo>
                  <a:lnTo>
                    <a:pt x="24906" y="180400"/>
                  </a:lnTo>
                  <a:lnTo>
                    <a:pt x="28099" y="194289"/>
                  </a:lnTo>
                  <a:lnTo>
                    <a:pt x="31388" y="208788"/>
                  </a:lnTo>
                  <a:lnTo>
                    <a:pt x="34578" y="223988"/>
                  </a:lnTo>
                  <a:lnTo>
                    <a:pt x="37340" y="239810"/>
                  </a:lnTo>
                  <a:lnTo>
                    <a:pt x="39535" y="256119"/>
                  </a:lnTo>
                  <a:lnTo>
                    <a:pt x="41346" y="272462"/>
                  </a:lnTo>
                  <a:lnTo>
                    <a:pt x="43178" y="288121"/>
                  </a:lnTo>
                  <a:lnTo>
                    <a:pt x="45242" y="302659"/>
                  </a:lnTo>
                  <a:lnTo>
                    <a:pt x="46811" y="312605"/>
                  </a:lnTo>
                  <a:lnTo>
                    <a:pt x="47133" y="314290"/>
                  </a:lnTo>
                  <a:lnTo>
                    <a:pt x="46861" y="310010"/>
                  </a:lnTo>
                  <a:lnTo>
                    <a:pt x="46278" y="301908"/>
                  </a:lnTo>
                  <a:lnTo>
                    <a:pt x="45245" y="291092"/>
                  </a:lnTo>
                  <a:lnTo>
                    <a:pt x="43681" y="278280"/>
                  </a:lnTo>
                  <a:lnTo>
                    <a:pt x="41622" y="264020"/>
                  </a:lnTo>
                  <a:lnTo>
                    <a:pt x="39157" y="248729"/>
                  </a:lnTo>
                  <a:lnTo>
                    <a:pt x="36382" y="232720"/>
                  </a:lnTo>
                  <a:lnTo>
                    <a:pt x="33382" y="216213"/>
                  </a:lnTo>
                  <a:lnTo>
                    <a:pt x="30222" y="199368"/>
                  </a:lnTo>
                  <a:lnTo>
                    <a:pt x="26949" y="182298"/>
                  </a:lnTo>
                  <a:lnTo>
                    <a:pt x="23600" y="165240"/>
                  </a:lnTo>
                  <a:lnTo>
                    <a:pt x="20198" y="148553"/>
                  </a:lnTo>
                  <a:lnTo>
                    <a:pt x="16761" y="132404"/>
                  </a:lnTo>
                  <a:lnTo>
                    <a:pt x="13300" y="116950"/>
                  </a:lnTo>
                  <a:lnTo>
                    <a:pt x="9823" y="102411"/>
                  </a:lnTo>
                  <a:lnTo>
                    <a:pt x="6344" y="88815"/>
                  </a:lnTo>
                  <a:lnTo>
                    <a:pt x="3195" y="76040"/>
                  </a:lnTo>
                  <a:lnTo>
                    <a:pt x="992" y="63911"/>
                  </a:lnTo>
                  <a:lnTo>
                    <a:pt x="0" y="52271"/>
                  </a:lnTo>
                  <a:lnTo>
                    <a:pt x="319" y="41147"/>
                  </a:lnTo>
                  <a:lnTo>
                    <a:pt x="2054" y="30742"/>
                  </a:lnTo>
                  <a:lnTo>
                    <a:pt x="5121" y="21124"/>
                  </a:lnTo>
                  <a:lnTo>
                    <a:pt x="9620" y="12699"/>
                  </a:lnTo>
                  <a:lnTo>
                    <a:pt x="15914" y="6251"/>
                  </a:lnTo>
                  <a:lnTo>
                    <a:pt x="24031" y="2034"/>
                  </a:lnTo>
                  <a:lnTo>
                    <a:pt x="33565" y="0"/>
                  </a:lnTo>
                  <a:lnTo>
                    <a:pt x="43873" y="66"/>
                  </a:lnTo>
                  <a:lnTo>
                    <a:pt x="54498" y="1965"/>
                  </a:lnTo>
                  <a:lnTo>
                    <a:pt x="64883" y="5491"/>
                  </a:lnTo>
                  <a:lnTo>
                    <a:pt x="74317" y="10591"/>
                  </a:lnTo>
                  <a:lnTo>
                    <a:pt x="82507" y="17089"/>
                  </a:lnTo>
                  <a:lnTo>
                    <a:pt x="89512" y="24721"/>
                  </a:lnTo>
                  <a:lnTo>
                    <a:pt x="95542" y="33213"/>
                  </a:lnTo>
                  <a:lnTo>
                    <a:pt x="100816" y="42336"/>
                  </a:lnTo>
                  <a:lnTo>
                    <a:pt x="105208" y="52072"/>
                  </a:lnTo>
                  <a:lnTo>
                    <a:pt x="108263" y="62592"/>
                  </a:lnTo>
                  <a:lnTo>
                    <a:pt x="109839" y="73925"/>
                  </a:lnTo>
                  <a:lnTo>
                    <a:pt x="110084" y="85807"/>
                  </a:lnTo>
                  <a:lnTo>
                    <a:pt x="109261" y="97783"/>
                  </a:lnTo>
                  <a:lnTo>
                    <a:pt x="107629" y="109576"/>
                  </a:lnTo>
                  <a:lnTo>
                    <a:pt x="105246" y="120934"/>
                  </a:lnTo>
                  <a:lnTo>
                    <a:pt x="101977" y="131562"/>
                  </a:lnTo>
                  <a:lnTo>
                    <a:pt x="97809" y="141365"/>
                  </a:lnTo>
                  <a:lnTo>
                    <a:pt x="92536" y="150101"/>
                  </a:lnTo>
                  <a:lnTo>
                    <a:pt x="85708" y="157297"/>
                  </a:lnTo>
                  <a:lnTo>
                    <a:pt x="77234" y="162843"/>
                  </a:lnTo>
                  <a:lnTo>
                    <a:pt x="67728" y="166932"/>
                  </a:lnTo>
                  <a:lnTo>
                    <a:pt x="57289" y="170294"/>
                  </a:lnTo>
                  <a:lnTo>
                    <a:pt x="43883" y="173225"/>
                  </a:lnTo>
                  <a:lnTo>
                    <a:pt x="23927" y="1762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3611274" y="5422176"/>
              <a:ext cx="189514" cy="391980"/>
            </a:xfrm>
            <a:custGeom>
              <a:avLst/>
              <a:gdLst/>
              <a:ahLst/>
              <a:cxnLst/>
              <a:rect l="0" t="0" r="0" b="0"/>
              <a:pathLst>
                <a:path w="189514" h="391980">
                  <a:moveTo>
                    <a:pt x="0" y="0"/>
                  </a:moveTo>
                  <a:lnTo>
                    <a:pt x="67" y="14669"/>
                  </a:lnTo>
                  <a:lnTo>
                    <a:pt x="708" y="28580"/>
                  </a:lnTo>
                  <a:lnTo>
                    <a:pt x="2000" y="43073"/>
                  </a:lnTo>
                  <a:lnTo>
                    <a:pt x="3686" y="58102"/>
                  </a:lnTo>
                  <a:lnTo>
                    <a:pt x="5354" y="73279"/>
                  </a:lnTo>
                  <a:lnTo>
                    <a:pt x="6772" y="88341"/>
                  </a:lnTo>
                  <a:lnTo>
                    <a:pt x="8043" y="103033"/>
                  </a:lnTo>
                  <a:lnTo>
                    <a:pt x="9502" y="117044"/>
                  </a:lnTo>
                  <a:lnTo>
                    <a:pt x="11335" y="130293"/>
                  </a:lnTo>
                  <a:lnTo>
                    <a:pt x="13566" y="143341"/>
                  </a:lnTo>
                  <a:lnTo>
                    <a:pt x="16142" y="157248"/>
                  </a:lnTo>
                  <a:lnTo>
                    <a:pt x="18990" y="172536"/>
                  </a:lnTo>
                  <a:lnTo>
                    <a:pt x="22038" y="189062"/>
                  </a:lnTo>
                  <a:lnTo>
                    <a:pt x="25230" y="206306"/>
                  </a:lnTo>
                  <a:lnTo>
                    <a:pt x="28518" y="223867"/>
                  </a:lnTo>
                  <a:lnTo>
                    <a:pt x="31708" y="241370"/>
                  </a:lnTo>
                  <a:lnTo>
                    <a:pt x="34470" y="258414"/>
                  </a:lnTo>
                  <a:lnTo>
                    <a:pt x="36669" y="274806"/>
                  </a:lnTo>
                  <a:lnTo>
                    <a:pt x="38675" y="289587"/>
                  </a:lnTo>
                  <a:lnTo>
                    <a:pt x="41902" y="300949"/>
                  </a:lnTo>
                  <a:lnTo>
                    <a:pt x="47128" y="307918"/>
                  </a:lnTo>
                  <a:lnTo>
                    <a:pt x="53536" y="310630"/>
                  </a:lnTo>
                  <a:lnTo>
                    <a:pt x="60842" y="310126"/>
                  </a:lnTo>
                  <a:lnTo>
                    <a:pt x="68939" y="307588"/>
                  </a:lnTo>
                  <a:lnTo>
                    <a:pt x="77697" y="304064"/>
                  </a:lnTo>
                  <a:lnTo>
                    <a:pt x="86969" y="300175"/>
                  </a:lnTo>
                  <a:lnTo>
                    <a:pt x="96621" y="296055"/>
                  </a:lnTo>
                  <a:lnTo>
                    <a:pt x="106546" y="291512"/>
                  </a:lnTo>
                  <a:lnTo>
                    <a:pt x="116654" y="286441"/>
                  </a:lnTo>
                  <a:lnTo>
                    <a:pt x="126558" y="280707"/>
                  </a:lnTo>
                  <a:lnTo>
                    <a:pt x="135602" y="274090"/>
                  </a:lnTo>
                  <a:lnTo>
                    <a:pt x="143502" y="266563"/>
                  </a:lnTo>
                  <a:lnTo>
                    <a:pt x="150467" y="258404"/>
                  </a:lnTo>
                  <a:lnTo>
                    <a:pt x="156994" y="250088"/>
                  </a:lnTo>
                  <a:lnTo>
                    <a:pt x="163408" y="241901"/>
                  </a:lnTo>
                  <a:lnTo>
                    <a:pt x="169208" y="233777"/>
                  </a:lnTo>
                  <a:lnTo>
                    <a:pt x="173214" y="225411"/>
                  </a:lnTo>
                  <a:lnTo>
                    <a:pt x="174897" y="216652"/>
                  </a:lnTo>
                  <a:lnTo>
                    <a:pt x="174043" y="208143"/>
                  </a:lnTo>
                  <a:lnTo>
                    <a:pt x="170419" y="201174"/>
                  </a:lnTo>
                  <a:lnTo>
                    <a:pt x="164202" y="196343"/>
                  </a:lnTo>
                  <a:lnTo>
                    <a:pt x="155994" y="193593"/>
                  </a:lnTo>
                  <a:lnTo>
                    <a:pt x="146599" y="192577"/>
                  </a:lnTo>
                  <a:lnTo>
                    <a:pt x="136593" y="192905"/>
                  </a:lnTo>
                  <a:lnTo>
                    <a:pt x="126457" y="194546"/>
                  </a:lnTo>
                  <a:lnTo>
                    <a:pt x="116660" y="197834"/>
                  </a:lnTo>
                  <a:lnTo>
                    <a:pt x="107409" y="202817"/>
                  </a:lnTo>
                  <a:lnTo>
                    <a:pt x="98706" y="209278"/>
                  </a:lnTo>
                  <a:lnTo>
                    <a:pt x="90466" y="216910"/>
                  </a:lnTo>
                  <a:lnTo>
                    <a:pt x="82594" y="225420"/>
                  </a:lnTo>
                  <a:lnTo>
                    <a:pt x="75322" y="234726"/>
                  </a:lnTo>
                  <a:lnTo>
                    <a:pt x="69188" y="244951"/>
                  </a:lnTo>
                  <a:lnTo>
                    <a:pt x="64401" y="256086"/>
                  </a:lnTo>
                  <a:lnTo>
                    <a:pt x="61016" y="268004"/>
                  </a:lnTo>
                  <a:lnTo>
                    <a:pt x="59111" y="280536"/>
                  </a:lnTo>
                  <a:lnTo>
                    <a:pt x="58571" y="293519"/>
                  </a:lnTo>
                  <a:lnTo>
                    <a:pt x="59157" y="306661"/>
                  </a:lnTo>
                  <a:lnTo>
                    <a:pt x="60605" y="319558"/>
                  </a:lnTo>
                  <a:lnTo>
                    <a:pt x="62693" y="332004"/>
                  </a:lnTo>
                  <a:lnTo>
                    <a:pt x="65568" y="343818"/>
                  </a:lnTo>
                  <a:lnTo>
                    <a:pt x="69707" y="354760"/>
                  </a:lnTo>
                  <a:lnTo>
                    <a:pt x="75276" y="364778"/>
                  </a:lnTo>
                  <a:lnTo>
                    <a:pt x="82305" y="373658"/>
                  </a:lnTo>
                  <a:lnTo>
                    <a:pt x="90851" y="380952"/>
                  </a:lnTo>
                  <a:lnTo>
                    <a:pt x="100784" y="386554"/>
                  </a:lnTo>
                  <a:lnTo>
                    <a:pt x="111691" y="390333"/>
                  </a:lnTo>
                  <a:lnTo>
                    <a:pt x="122996" y="391979"/>
                  </a:lnTo>
                  <a:lnTo>
                    <a:pt x="134326" y="391540"/>
                  </a:lnTo>
                  <a:lnTo>
                    <a:pt x="145269" y="389639"/>
                  </a:lnTo>
                  <a:lnTo>
                    <a:pt x="156460" y="387111"/>
                  </a:lnTo>
                  <a:lnTo>
                    <a:pt x="169994" y="383737"/>
                  </a:lnTo>
                  <a:lnTo>
                    <a:pt x="189513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3973502" y="5351025"/>
              <a:ext cx="132613" cy="450178"/>
            </a:xfrm>
            <a:custGeom>
              <a:avLst/>
              <a:gdLst/>
              <a:ahLst/>
              <a:cxnLst/>
              <a:rect l="0" t="0" r="0" b="0"/>
              <a:pathLst>
                <a:path w="132613" h="450178">
                  <a:moveTo>
                    <a:pt x="101026" y="450177"/>
                  </a:moveTo>
                  <a:lnTo>
                    <a:pt x="98093" y="438509"/>
                  </a:lnTo>
                  <a:lnTo>
                    <a:pt x="95310" y="428020"/>
                  </a:lnTo>
                  <a:lnTo>
                    <a:pt x="92410" y="417713"/>
                  </a:lnTo>
                  <a:lnTo>
                    <a:pt x="89370" y="407240"/>
                  </a:lnTo>
                  <a:lnTo>
                    <a:pt x="86205" y="396247"/>
                  </a:lnTo>
                  <a:lnTo>
                    <a:pt x="82941" y="384605"/>
                  </a:lnTo>
                  <a:lnTo>
                    <a:pt x="79603" y="372351"/>
                  </a:lnTo>
                  <a:lnTo>
                    <a:pt x="76212" y="359597"/>
                  </a:lnTo>
                  <a:lnTo>
                    <a:pt x="72783" y="346456"/>
                  </a:lnTo>
                  <a:lnTo>
                    <a:pt x="69328" y="332870"/>
                  </a:lnTo>
                  <a:lnTo>
                    <a:pt x="65856" y="318611"/>
                  </a:lnTo>
                  <a:lnTo>
                    <a:pt x="62371" y="303620"/>
                  </a:lnTo>
                  <a:lnTo>
                    <a:pt x="58878" y="288298"/>
                  </a:lnTo>
                  <a:lnTo>
                    <a:pt x="55380" y="273393"/>
                  </a:lnTo>
                  <a:lnTo>
                    <a:pt x="51879" y="259286"/>
                  </a:lnTo>
                  <a:lnTo>
                    <a:pt x="48374" y="245694"/>
                  </a:lnTo>
                  <a:lnTo>
                    <a:pt x="44868" y="231887"/>
                  </a:lnTo>
                  <a:lnTo>
                    <a:pt x="41361" y="217457"/>
                  </a:lnTo>
                  <a:lnTo>
                    <a:pt x="37852" y="202644"/>
                  </a:lnTo>
                  <a:lnTo>
                    <a:pt x="34344" y="188147"/>
                  </a:lnTo>
                  <a:lnTo>
                    <a:pt x="30835" y="174350"/>
                  </a:lnTo>
                  <a:lnTo>
                    <a:pt x="27326" y="161152"/>
                  </a:lnTo>
                  <a:lnTo>
                    <a:pt x="23816" y="148150"/>
                  </a:lnTo>
                  <a:lnTo>
                    <a:pt x="20307" y="135076"/>
                  </a:lnTo>
                  <a:lnTo>
                    <a:pt x="16798" y="121990"/>
                  </a:lnTo>
                  <a:lnTo>
                    <a:pt x="13288" y="109191"/>
                  </a:lnTo>
                  <a:lnTo>
                    <a:pt x="9784" y="96831"/>
                  </a:lnTo>
                  <a:lnTo>
                    <a:pt x="6447" y="84749"/>
                  </a:lnTo>
                  <a:lnTo>
                    <a:pt x="3586" y="72570"/>
                  </a:lnTo>
                  <a:lnTo>
                    <a:pt x="1339" y="60088"/>
                  </a:lnTo>
                  <a:lnTo>
                    <a:pt x="0" y="47588"/>
                  </a:lnTo>
                  <a:lnTo>
                    <a:pt x="84" y="35721"/>
                  </a:lnTo>
                  <a:lnTo>
                    <a:pt x="1746" y="24827"/>
                  </a:lnTo>
                  <a:lnTo>
                    <a:pt x="5152" y="15393"/>
                  </a:lnTo>
                  <a:lnTo>
                    <a:pt x="10636" y="8193"/>
                  </a:lnTo>
                  <a:lnTo>
                    <a:pt x="18175" y="3432"/>
                  </a:lnTo>
                  <a:lnTo>
                    <a:pt x="27303" y="846"/>
                  </a:lnTo>
                  <a:lnTo>
                    <a:pt x="37331" y="0"/>
                  </a:lnTo>
                  <a:lnTo>
                    <a:pt x="47774" y="461"/>
                  </a:lnTo>
                  <a:lnTo>
                    <a:pt x="58375" y="1867"/>
                  </a:lnTo>
                  <a:lnTo>
                    <a:pt x="69018" y="3939"/>
                  </a:lnTo>
                  <a:lnTo>
                    <a:pt x="79646" y="6477"/>
                  </a:lnTo>
                  <a:lnTo>
                    <a:pt x="89984" y="9569"/>
                  </a:lnTo>
                  <a:lnTo>
                    <a:pt x="100637" y="14081"/>
                  </a:lnTo>
                  <a:lnTo>
                    <a:pt x="113659" y="22641"/>
                  </a:lnTo>
                  <a:lnTo>
                    <a:pt x="132612" y="395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3958715" y="5548518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138531" y="5733"/>
                  </a:lnTo>
                  <a:lnTo>
                    <a:pt x="129544" y="10018"/>
                  </a:lnTo>
                  <a:lnTo>
                    <a:pt x="119548" y="13224"/>
                  </a:lnTo>
                  <a:lnTo>
                    <a:pt x="108568" y="15585"/>
                  </a:lnTo>
                  <a:lnTo>
                    <a:pt x="96756" y="17282"/>
                  </a:lnTo>
                  <a:lnTo>
                    <a:pt x="84302" y="18482"/>
                  </a:lnTo>
                  <a:lnTo>
                    <a:pt x="71537" y="19483"/>
                  </a:lnTo>
                  <a:lnTo>
                    <a:pt x="58904" y="20700"/>
                  </a:lnTo>
                  <a:lnTo>
                    <a:pt x="46650" y="22335"/>
                  </a:lnTo>
                  <a:lnTo>
                    <a:pt x="35266" y="24258"/>
                  </a:lnTo>
                  <a:lnTo>
                    <a:pt x="24468" y="26290"/>
                  </a:lnTo>
                  <a:lnTo>
                    <a:pt x="13309" y="2861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4148228" y="5590632"/>
              <a:ext cx="120370" cy="169276"/>
            </a:xfrm>
            <a:custGeom>
              <a:avLst/>
              <a:gdLst/>
              <a:ahLst/>
              <a:cxnLst/>
              <a:rect l="0" t="0" r="0" b="0"/>
              <a:pathLst>
                <a:path w="120370" h="16927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5" y="58458"/>
                  </a:lnTo>
                  <a:lnTo>
                    <a:pt x="2079" y="70260"/>
                  </a:lnTo>
                  <a:lnTo>
                    <a:pt x="3904" y="81787"/>
                  </a:lnTo>
                  <a:lnTo>
                    <a:pt x="6201" y="93055"/>
                  </a:lnTo>
                  <a:lnTo>
                    <a:pt x="8862" y="104114"/>
                  </a:lnTo>
                  <a:lnTo>
                    <a:pt x="11952" y="115015"/>
                  </a:lnTo>
                  <a:lnTo>
                    <a:pt x="15705" y="125801"/>
                  </a:lnTo>
                  <a:lnTo>
                    <a:pt x="20202" y="136492"/>
                  </a:lnTo>
                  <a:lnTo>
                    <a:pt x="25696" y="146621"/>
                  </a:lnTo>
                  <a:lnTo>
                    <a:pt x="32674" y="155285"/>
                  </a:lnTo>
                  <a:lnTo>
                    <a:pt x="41252" y="162100"/>
                  </a:lnTo>
                  <a:lnTo>
                    <a:pt x="50929" y="166842"/>
                  </a:lnTo>
                  <a:lnTo>
                    <a:pt x="60801" y="169209"/>
                  </a:lnTo>
                  <a:lnTo>
                    <a:pt x="70325" y="169275"/>
                  </a:lnTo>
                  <a:lnTo>
                    <a:pt x="79327" y="167236"/>
                  </a:lnTo>
                  <a:lnTo>
                    <a:pt x="87825" y="163216"/>
                  </a:lnTo>
                  <a:lnTo>
                    <a:pt x="95899" y="157477"/>
                  </a:lnTo>
                  <a:lnTo>
                    <a:pt x="103321" y="150204"/>
                  </a:lnTo>
                  <a:lnTo>
                    <a:pt x="109560" y="141429"/>
                  </a:lnTo>
                  <a:lnTo>
                    <a:pt x="114423" y="131311"/>
                  </a:lnTo>
                  <a:lnTo>
                    <a:pt x="117860" y="120263"/>
                  </a:lnTo>
                  <a:lnTo>
                    <a:pt x="119801" y="108857"/>
                  </a:lnTo>
                  <a:lnTo>
                    <a:pt x="120369" y="97442"/>
                  </a:lnTo>
                  <a:lnTo>
                    <a:pt x="119971" y="85998"/>
                  </a:lnTo>
                  <a:lnTo>
                    <a:pt x="119183" y="74248"/>
                  </a:lnTo>
                  <a:lnTo>
                    <a:pt x="118360" y="62060"/>
                  </a:lnTo>
                  <a:lnTo>
                    <a:pt x="117458" y="49850"/>
                  </a:lnTo>
                  <a:lnTo>
                    <a:pt x="115938" y="37205"/>
                  </a:lnTo>
                  <a:lnTo>
                    <a:pt x="112553" y="2189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4361511" y="5422176"/>
              <a:ext cx="18345" cy="410612"/>
            </a:xfrm>
            <a:custGeom>
              <a:avLst/>
              <a:gdLst/>
              <a:ahLst/>
              <a:cxnLst/>
              <a:rect l="0" t="0" r="0" b="0"/>
              <a:pathLst>
                <a:path w="18345" h="410612">
                  <a:moveTo>
                    <a:pt x="7815" y="0"/>
                  </a:moveTo>
                  <a:lnTo>
                    <a:pt x="4948" y="11802"/>
                  </a:lnTo>
                  <a:lnTo>
                    <a:pt x="2806" y="23571"/>
                  </a:lnTo>
                  <a:lnTo>
                    <a:pt x="1208" y="36461"/>
                  </a:lnTo>
                  <a:lnTo>
                    <a:pt x="200" y="50309"/>
                  </a:lnTo>
                  <a:lnTo>
                    <a:pt x="0" y="64637"/>
                  </a:lnTo>
                  <a:lnTo>
                    <a:pt x="651" y="79121"/>
                  </a:lnTo>
                  <a:lnTo>
                    <a:pt x="1889" y="94089"/>
                  </a:lnTo>
                  <a:lnTo>
                    <a:pt x="3254" y="110410"/>
                  </a:lnTo>
                  <a:lnTo>
                    <a:pt x="4463" y="128451"/>
                  </a:lnTo>
                  <a:lnTo>
                    <a:pt x="5425" y="147634"/>
                  </a:lnTo>
                  <a:lnTo>
                    <a:pt x="6144" y="166749"/>
                  </a:lnTo>
                  <a:lnTo>
                    <a:pt x="6664" y="185096"/>
                  </a:lnTo>
                  <a:lnTo>
                    <a:pt x="7029" y="202820"/>
                  </a:lnTo>
                  <a:lnTo>
                    <a:pt x="7282" y="220621"/>
                  </a:lnTo>
                  <a:lnTo>
                    <a:pt x="7460" y="238924"/>
                  </a:lnTo>
                  <a:lnTo>
                    <a:pt x="7750" y="257675"/>
                  </a:lnTo>
                  <a:lnTo>
                    <a:pt x="8479" y="276510"/>
                  </a:lnTo>
                  <a:lnTo>
                    <a:pt x="9781" y="295185"/>
                  </a:lnTo>
                  <a:lnTo>
                    <a:pt x="11470" y="313456"/>
                  </a:lnTo>
                  <a:lnTo>
                    <a:pt x="13142" y="331025"/>
                  </a:lnTo>
                  <a:lnTo>
                    <a:pt x="14561" y="347783"/>
                  </a:lnTo>
                  <a:lnTo>
                    <a:pt x="15667" y="363206"/>
                  </a:lnTo>
                  <a:lnTo>
                    <a:pt x="16603" y="377776"/>
                  </a:lnTo>
                  <a:lnTo>
                    <a:pt x="17449" y="392772"/>
                  </a:lnTo>
                  <a:lnTo>
                    <a:pt x="18344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4221927" y="5553536"/>
              <a:ext cx="242156" cy="26568"/>
            </a:xfrm>
            <a:custGeom>
              <a:avLst/>
              <a:gdLst/>
              <a:ahLst/>
              <a:cxnLst/>
              <a:rect l="0" t="0" r="0" b="0"/>
              <a:pathLst>
                <a:path w="242156" h="26568">
                  <a:moveTo>
                    <a:pt x="242155" y="26567"/>
                  </a:moveTo>
                  <a:lnTo>
                    <a:pt x="233287" y="23567"/>
                  </a:lnTo>
                  <a:lnTo>
                    <a:pt x="224300" y="20144"/>
                  </a:lnTo>
                  <a:lnTo>
                    <a:pt x="214305" y="15957"/>
                  </a:lnTo>
                  <a:lnTo>
                    <a:pt x="203325" y="11403"/>
                  </a:lnTo>
                  <a:lnTo>
                    <a:pt x="191513" y="7218"/>
                  </a:lnTo>
                  <a:lnTo>
                    <a:pt x="179059" y="3798"/>
                  </a:lnTo>
                  <a:lnTo>
                    <a:pt x="166294" y="1360"/>
                  </a:lnTo>
                  <a:lnTo>
                    <a:pt x="153662" y="103"/>
                  </a:lnTo>
                  <a:lnTo>
                    <a:pt x="141389" y="0"/>
                  </a:lnTo>
                  <a:lnTo>
                    <a:pt x="129353" y="711"/>
                  </a:lnTo>
                  <a:lnTo>
                    <a:pt x="117199" y="1710"/>
                  </a:lnTo>
                  <a:lnTo>
                    <a:pt x="104727" y="2676"/>
                  </a:lnTo>
                  <a:lnTo>
                    <a:pt x="92062" y="3643"/>
                  </a:lnTo>
                  <a:lnTo>
                    <a:pt x="79551" y="4897"/>
                  </a:lnTo>
                  <a:lnTo>
                    <a:pt x="67397" y="6588"/>
                  </a:lnTo>
                  <a:lnTo>
                    <a:pt x="55697" y="8564"/>
                  </a:lnTo>
                  <a:lnTo>
                    <a:pt x="43170" y="10644"/>
                  </a:lnTo>
                  <a:lnTo>
                    <a:pt x="26483" y="13013"/>
                  </a:lnTo>
                  <a:lnTo>
                    <a:pt x="0" y="160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4454607" y="5611689"/>
              <a:ext cx="111106" cy="189210"/>
            </a:xfrm>
            <a:custGeom>
              <a:avLst/>
              <a:gdLst/>
              <a:ahLst/>
              <a:cxnLst/>
              <a:rect l="0" t="0" r="0" b="0"/>
              <a:pathLst>
                <a:path w="111106" h="189210">
                  <a:moveTo>
                    <a:pt x="9475" y="0"/>
                  </a:moveTo>
                  <a:lnTo>
                    <a:pt x="6609" y="8868"/>
                  </a:lnTo>
                  <a:lnTo>
                    <a:pt x="4466" y="17855"/>
                  </a:lnTo>
                  <a:lnTo>
                    <a:pt x="2864" y="27855"/>
                  </a:lnTo>
                  <a:lnTo>
                    <a:pt x="1683" y="39009"/>
                  </a:lnTo>
                  <a:lnTo>
                    <a:pt x="834" y="51468"/>
                  </a:lnTo>
                  <a:lnTo>
                    <a:pt x="242" y="65171"/>
                  </a:lnTo>
                  <a:lnTo>
                    <a:pt x="0" y="79589"/>
                  </a:lnTo>
                  <a:lnTo>
                    <a:pt x="364" y="93869"/>
                  </a:lnTo>
                  <a:lnTo>
                    <a:pt x="1424" y="107540"/>
                  </a:lnTo>
                  <a:lnTo>
                    <a:pt x="3119" y="120496"/>
                  </a:lnTo>
                  <a:lnTo>
                    <a:pt x="5327" y="132809"/>
                  </a:lnTo>
                  <a:lnTo>
                    <a:pt x="7933" y="144601"/>
                  </a:lnTo>
                  <a:lnTo>
                    <a:pt x="11158" y="155674"/>
                  </a:lnTo>
                  <a:lnTo>
                    <a:pt x="15532" y="165519"/>
                  </a:lnTo>
                  <a:lnTo>
                    <a:pt x="21255" y="173950"/>
                  </a:lnTo>
                  <a:lnTo>
                    <a:pt x="28217" y="180767"/>
                  </a:lnTo>
                  <a:lnTo>
                    <a:pt x="36186" y="185597"/>
                  </a:lnTo>
                  <a:lnTo>
                    <a:pt x="44909" y="188427"/>
                  </a:lnTo>
                  <a:lnTo>
                    <a:pt x="53849" y="189209"/>
                  </a:lnTo>
                  <a:lnTo>
                    <a:pt x="62231" y="187697"/>
                  </a:lnTo>
                  <a:lnTo>
                    <a:pt x="69675" y="183978"/>
                  </a:lnTo>
                  <a:lnTo>
                    <a:pt x="76162" y="178398"/>
                  </a:lnTo>
                  <a:lnTo>
                    <a:pt x="81835" y="171373"/>
                  </a:lnTo>
                  <a:lnTo>
                    <a:pt x="86875" y="163283"/>
                  </a:lnTo>
                  <a:lnTo>
                    <a:pt x="91449" y="154430"/>
                  </a:lnTo>
                  <a:lnTo>
                    <a:pt x="95688" y="145043"/>
                  </a:lnTo>
                  <a:lnTo>
                    <a:pt x="99692" y="135284"/>
                  </a:lnTo>
                  <a:lnTo>
                    <a:pt x="103365" y="125103"/>
                  </a:lnTo>
                  <a:lnTo>
                    <a:pt x="106454" y="114277"/>
                  </a:lnTo>
                  <a:lnTo>
                    <a:pt x="108858" y="102731"/>
                  </a:lnTo>
                  <a:lnTo>
                    <a:pt x="110472" y="90534"/>
                  </a:lnTo>
                  <a:lnTo>
                    <a:pt x="111105" y="77814"/>
                  </a:lnTo>
                  <a:lnTo>
                    <a:pt x="110751" y="64714"/>
                  </a:lnTo>
                  <a:lnTo>
                    <a:pt x="109511" y="51756"/>
                  </a:lnTo>
                  <a:lnTo>
                    <a:pt x="107277" y="38462"/>
                  </a:lnTo>
                  <a:lnTo>
                    <a:pt x="102735" y="22548"/>
                  </a:lnTo>
                  <a:lnTo>
                    <a:pt x="9370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4611482" y="5548518"/>
              <a:ext cx="84228" cy="178996"/>
            </a:xfrm>
            <a:custGeom>
              <a:avLst/>
              <a:gdLst/>
              <a:ahLst/>
              <a:cxnLst/>
              <a:rect l="0" t="0" r="0" b="0"/>
              <a:pathLst>
                <a:path w="84228" h="178996">
                  <a:moveTo>
                    <a:pt x="0" y="115813"/>
                  </a:moveTo>
                  <a:lnTo>
                    <a:pt x="3000" y="124615"/>
                  </a:lnTo>
                  <a:lnTo>
                    <a:pt x="6423" y="132961"/>
                  </a:lnTo>
                  <a:lnTo>
                    <a:pt x="10614" y="141660"/>
                  </a:lnTo>
                  <a:lnTo>
                    <a:pt x="15341" y="150781"/>
                  </a:lnTo>
                  <a:lnTo>
                    <a:pt x="20175" y="160276"/>
                  </a:lnTo>
                  <a:lnTo>
                    <a:pt x="24860" y="169997"/>
                  </a:lnTo>
                  <a:lnTo>
                    <a:pt x="29548" y="177354"/>
                  </a:lnTo>
                  <a:lnTo>
                    <a:pt x="33736" y="178995"/>
                  </a:lnTo>
                  <a:lnTo>
                    <a:pt x="36183" y="175589"/>
                  </a:lnTo>
                  <a:lnTo>
                    <a:pt x="36874" y="168622"/>
                  </a:lnTo>
                  <a:lnTo>
                    <a:pt x="36066" y="159432"/>
                  </a:lnTo>
                  <a:lnTo>
                    <a:pt x="33848" y="149135"/>
                  </a:lnTo>
                  <a:lnTo>
                    <a:pt x="30392" y="138400"/>
                  </a:lnTo>
                  <a:lnTo>
                    <a:pt x="26102" y="127546"/>
                  </a:lnTo>
                  <a:lnTo>
                    <a:pt x="21528" y="116708"/>
                  </a:lnTo>
                  <a:lnTo>
                    <a:pt x="17015" y="105926"/>
                  </a:lnTo>
                  <a:lnTo>
                    <a:pt x="13019" y="95206"/>
                  </a:lnTo>
                  <a:lnTo>
                    <a:pt x="10171" y="84538"/>
                  </a:lnTo>
                  <a:lnTo>
                    <a:pt x="8715" y="73916"/>
                  </a:lnTo>
                  <a:lnTo>
                    <a:pt x="8875" y="63493"/>
                  </a:lnTo>
                  <a:lnTo>
                    <a:pt x="11028" y="53566"/>
                  </a:lnTo>
                  <a:lnTo>
                    <a:pt x="15180" y="44263"/>
                  </a:lnTo>
                  <a:lnTo>
                    <a:pt x="21051" y="35711"/>
                  </a:lnTo>
                  <a:lnTo>
                    <a:pt x="28271" y="28113"/>
                  </a:lnTo>
                  <a:lnTo>
                    <a:pt x="36484" y="21488"/>
                  </a:lnTo>
                  <a:lnTo>
                    <a:pt x="45142" y="15853"/>
                  </a:lnTo>
                  <a:lnTo>
                    <a:pt x="54460" y="10755"/>
                  </a:lnTo>
                  <a:lnTo>
                    <a:pt x="66369" y="5745"/>
                  </a:lnTo>
                  <a:lnTo>
                    <a:pt x="842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4763329" y="5553398"/>
              <a:ext cx="227179" cy="221896"/>
            </a:xfrm>
            <a:custGeom>
              <a:avLst/>
              <a:gdLst/>
              <a:ahLst/>
              <a:cxnLst/>
              <a:rect l="0" t="0" r="0" b="0"/>
              <a:pathLst>
                <a:path w="227179" h="221896">
                  <a:moveTo>
                    <a:pt x="6080" y="121462"/>
                  </a:moveTo>
                  <a:lnTo>
                    <a:pt x="14881" y="118528"/>
                  </a:lnTo>
                  <a:lnTo>
                    <a:pt x="23228" y="115746"/>
                  </a:lnTo>
                  <a:lnTo>
                    <a:pt x="31922" y="112842"/>
                  </a:lnTo>
                  <a:lnTo>
                    <a:pt x="40870" y="109629"/>
                  </a:lnTo>
                  <a:lnTo>
                    <a:pt x="49717" y="105815"/>
                  </a:lnTo>
                  <a:lnTo>
                    <a:pt x="58256" y="101298"/>
                  </a:lnTo>
                  <a:lnTo>
                    <a:pt x="66444" y="96134"/>
                  </a:lnTo>
                  <a:lnTo>
                    <a:pt x="74321" y="90447"/>
                  </a:lnTo>
                  <a:lnTo>
                    <a:pt x="81943" y="84353"/>
                  </a:lnTo>
                  <a:lnTo>
                    <a:pt x="89043" y="77635"/>
                  </a:lnTo>
                  <a:lnTo>
                    <a:pt x="95059" y="69760"/>
                  </a:lnTo>
                  <a:lnTo>
                    <a:pt x="99763" y="60540"/>
                  </a:lnTo>
                  <a:lnTo>
                    <a:pt x="102922" y="50245"/>
                  </a:lnTo>
                  <a:lnTo>
                    <a:pt x="104143" y="39418"/>
                  </a:lnTo>
                  <a:lnTo>
                    <a:pt x="103397" y="28451"/>
                  </a:lnTo>
                  <a:lnTo>
                    <a:pt x="100624" y="18173"/>
                  </a:lnTo>
                  <a:lnTo>
                    <a:pt x="95572" y="9876"/>
                  </a:lnTo>
                  <a:lnTo>
                    <a:pt x="88332" y="4090"/>
                  </a:lnTo>
                  <a:lnTo>
                    <a:pt x="79575" y="836"/>
                  </a:lnTo>
                  <a:lnTo>
                    <a:pt x="70329" y="0"/>
                  </a:lnTo>
                  <a:lnTo>
                    <a:pt x="61229" y="1259"/>
                  </a:lnTo>
                  <a:lnTo>
                    <a:pt x="52514" y="4508"/>
                  </a:lnTo>
                  <a:lnTo>
                    <a:pt x="44208" y="9944"/>
                  </a:lnTo>
                  <a:lnTo>
                    <a:pt x="36258" y="17483"/>
                  </a:lnTo>
                  <a:lnTo>
                    <a:pt x="28750" y="26797"/>
                  </a:lnTo>
                  <a:lnTo>
                    <a:pt x="21919" y="37487"/>
                  </a:lnTo>
                  <a:lnTo>
                    <a:pt x="15842" y="49201"/>
                  </a:lnTo>
                  <a:lnTo>
                    <a:pt x="10606" y="61811"/>
                  </a:lnTo>
                  <a:lnTo>
                    <a:pt x="6386" y="75406"/>
                  </a:lnTo>
                  <a:lnTo>
                    <a:pt x="3182" y="89953"/>
                  </a:lnTo>
                  <a:lnTo>
                    <a:pt x="1014" y="105146"/>
                  </a:lnTo>
                  <a:lnTo>
                    <a:pt x="0" y="120497"/>
                  </a:lnTo>
                  <a:lnTo>
                    <a:pt x="100" y="135703"/>
                  </a:lnTo>
                  <a:lnTo>
                    <a:pt x="1300" y="150338"/>
                  </a:lnTo>
                  <a:lnTo>
                    <a:pt x="3702" y="163786"/>
                  </a:lnTo>
                  <a:lnTo>
                    <a:pt x="7247" y="175824"/>
                  </a:lnTo>
                  <a:lnTo>
                    <a:pt x="11915" y="186399"/>
                  </a:lnTo>
                  <a:lnTo>
                    <a:pt x="17797" y="195444"/>
                  </a:lnTo>
                  <a:lnTo>
                    <a:pt x="24837" y="203084"/>
                  </a:lnTo>
                  <a:lnTo>
                    <a:pt x="33175" y="209404"/>
                  </a:lnTo>
                  <a:lnTo>
                    <a:pt x="43207" y="214366"/>
                  </a:lnTo>
                  <a:lnTo>
                    <a:pt x="54995" y="218076"/>
                  </a:lnTo>
                  <a:lnTo>
                    <a:pt x="68318" y="220586"/>
                  </a:lnTo>
                  <a:lnTo>
                    <a:pt x="82856" y="221830"/>
                  </a:lnTo>
                  <a:lnTo>
                    <a:pt x="98302" y="221895"/>
                  </a:lnTo>
                  <a:lnTo>
                    <a:pt x="114400" y="221143"/>
                  </a:lnTo>
                  <a:lnTo>
                    <a:pt x="130958" y="220108"/>
                  </a:lnTo>
                  <a:lnTo>
                    <a:pt x="147816" y="219120"/>
                  </a:lnTo>
                  <a:lnTo>
                    <a:pt x="164309" y="218305"/>
                  </a:lnTo>
                  <a:lnTo>
                    <a:pt x="180980" y="217597"/>
                  </a:lnTo>
                  <a:lnTo>
                    <a:pt x="200411" y="216936"/>
                  </a:lnTo>
                  <a:lnTo>
                    <a:pt x="227178" y="2162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3096502" y="52642"/>
            <a:ext cx="2241447" cy="548375"/>
            <a:chOff x="3096502" y="52642"/>
            <a:chExt cx="2241447" cy="548375"/>
          </a:xfrm>
        </p:grpSpPr>
        <p:sp>
          <p:nvSpPr>
            <p:cNvPr id="2" name="Freeform 1"/>
            <p:cNvSpPr/>
            <p:nvPr/>
          </p:nvSpPr>
          <p:spPr>
            <a:xfrm>
              <a:off x="3096502" y="52642"/>
              <a:ext cx="188390" cy="326770"/>
            </a:xfrm>
            <a:custGeom>
              <a:avLst/>
              <a:gdLst/>
              <a:ahLst/>
              <a:cxnLst/>
              <a:rect l="0" t="0" r="0" b="0"/>
              <a:pathLst>
                <a:path w="188390" h="326770">
                  <a:moveTo>
                    <a:pt x="19933" y="0"/>
                  </a:moveTo>
                  <a:lnTo>
                    <a:pt x="19933" y="14602"/>
                  </a:lnTo>
                  <a:lnTo>
                    <a:pt x="19933" y="27873"/>
                  </a:lnTo>
                  <a:lnTo>
                    <a:pt x="19928" y="41074"/>
                  </a:lnTo>
                  <a:lnTo>
                    <a:pt x="19756" y="54416"/>
                  </a:lnTo>
                  <a:lnTo>
                    <a:pt x="19107" y="67924"/>
                  </a:lnTo>
                  <a:lnTo>
                    <a:pt x="17859" y="81578"/>
                  </a:lnTo>
                  <a:lnTo>
                    <a:pt x="16206" y="95344"/>
                  </a:lnTo>
                  <a:lnTo>
                    <a:pt x="14558" y="109194"/>
                  </a:lnTo>
                  <a:lnTo>
                    <a:pt x="13150" y="123102"/>
                  </a:lnTo>
                  <a:lnTo>
                    <a:pt x="11884" y="137052"/>
                  </a:lnTo>
                  <a:lnTo>
                    <a:pt x="10428" y="151030"/>
                  </a:lnTo>
                  <a:lnTo>
                    <a:pt x="8602" y="165033"/>
                  </a:lnTo>
                  <a:lnTo>
                    <a:pt x="6544" y="179216"/>
                  </a:lnTo>
                  <a:lnTo>
                    <a:pt x="4616" y="193885"/>
                  </a:lnTo>
                  <a:lnTo>
                    <a:pt x="3022" y="209159"/>
                  </a:lnTo>
                  <a:lnTo>
                    <a:pt x="1800" y="224842"/>
                  </a:lnTo>
                  <a:lnTo>
                    <a:pt x="905" y="240523"/>
                  </a:lnTo>
                  <a:lnTo>
                    <a:pt x="272" y="255955"/>
                  </a:lnTo>
                  <a:lnTo>
                    <a:pt x="0" y="270911"/>
                  </a:lnTo>
                  <a:lnTo>
                    <a:pt x="342" y="285107"/>
                  </a:lnTo>
                  <a:lnTo>
                    <a:pt x="1400" y="298446"/>
                  </a:lnTo>
                  <a:lnTo>
                    <a:pt x="3603" y="310198"/>
                  </a:lnTo>
                  <a:lnTo>
                    <a:pt x="7749" y="318977"/>
                  </a:lnTo>
                  <a:lnTo>
                    <a:pt x="14095" y="324288"/>
                  </a:lnTo>
                  <a:lnTo>
                    <a:pt x="22274" y="326583"/>
                  </a:lnTo>
                  <a:lnTo>
                    <a:pt x="31591" y="326769"/>
                  </a:lnTo>
                  <a:lnTo>
                    <a:pt x="41521" y="325605"/>
                  </a:lnTo>
                  <a:lnTo>
                    <a:pt x="51761" y="323594"/>
                  </a:lnTo>
                  <a:lnTo>
                    <a:pt x="62153" y="321048"/>
                  </a:lnTo>
                  <a:lnTo>
                    <a:pt x="72623" y="318169"/>
                  </a:lnTo>
                  <a:lnTo>
                    <a:pt x="83296" y="315240"/>
                  </a:lnTo>
                  <a:lnTo>
                    <a:pt x="94461" y="312647"/>
                  </a:lnTo>
                  <a:lnTo>
                    <a:pt x="106234" y="310563"/>
                  </a:lnTo>
                  <a:lnTo>
                    <a:pt x="118414" y="308823"/>
                  </a:lnTo>
                  <a:lnTo>
                    <a:pt x="130591" y="307039"/>
                  </a:lnTo>
                  <a:lnTo>
                    <a:pt x="142509" y="304988"/>
                  </a:lnTo>
                  <a:lnTo>
                    <a:pt x="153651" y="302769"/>
                  </a:lnTo>
                  <a:lnTo>
                    <a:pt x="164254" y="300498"/>
                  </a:lnTo>
                  <a:lnTo>
                    <a:pt x="175246" y="297974"/>
                  </a:lnTo>
                  <a:lnTo>
                    <a:pt x="188389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358590" y="273740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4" y="34458"/>
                  </a:lnTo>
                  <a:lnTo>
                    <a:pt x="178" y="46447"/>
                  </a:lnTo>
                  <a:lnTo>
                    <a:pt x="826" y="58458"/>
                  </a:lnTo>
                  <a:lnTo>
                    <a:pt x="2075" y="70247"/>
                  </a:lnTo>
                  <a:lnTo>
                    <a:pt x="3736" y="81294"/>
                  </a:lnTo>
                  <a:lnTo>
                    <a:pt x="5563" y="91819"/>
                  </a:lnTo>
                  <a:lnTo>
                    <a:pt x="7717" y="102742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369119" y="16845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53347" y="252683"/>
              <a:ext cx="136871" cy="147400"/>
            </a:xfrm>
            <a:custGeom>
              <a:avLst/>
              <a:gdLst/>
              <a:ahLst/>
              <a:cxnLst/>
              <a:rect l="0" t="0" r="0" b="0"/>
              <a:pathLst>
                <a:path w="136871" h="147400">
                  <a:moveTo>
                    <a:pt x="0" y="0"/>
                  </a:moveTo>
                  <a:lnTo>
                    <a:pt x="2933" y="8802"/>
                  </a:lnTo>
                  <a:lnTo>
                    <a:pt x="5715" y="17148"/>
                  </a:lnTo>
                  <a:lnTo>
                    <a:pt x="8611" y="25852"/>
                  </a:lnTo>
                  <a:lnTo>
                    <a:pt x="11478" y="35145"/>
                  </a:lnTo>
                  <a:lnTo>
                    <a:pt x="13995" y="45289"/>
                  </a:lnTo>
                  <a:lnTo>
                    <a:pt x="16011" y="56330"/>
                  </a:lnTo>
                  <a:lnTo>
                    <a:pt x="17696" y="67996"/>
                  </a:lnTo>
                  <a:lnTo>
                    <a:pt x="19439" y="79818"/>
                  </a:lnTo>
                  <a:lnTo>
                    <a:pt x="21460" y="91512"/>
                  </a:lnTo>
                  <a:lnTo>
                    <a:pt x="23649" y="103142"/>
                  </a:lnTo>
                  <a:lnTo>
                    <a:pt x="25665" y="115016"/>
                  </a:lnTo>
                  <a:lnTo>
                    <a:pt x="27293" y="127228"/>
                  </a:lnTo>
                  <a:lnTo>
                    <a:pt x="27637" y="137208"/>
                  </a:lnTo>
                  <a:lnTo>
                    <a:pt x="26355" y="141127"/>
                  </a:lnTo>
                  <a:lnTo>
                    <a:pt x="24867" y="139143"/>
                  </a:lnTo>
                  <a:lnTo>
                    <a:pt x="23689" y="132916"/>
                  </a:lnTo>
                  <a:lnTo>
                    <a:pt x="22847" y="123912"/>
                  </a:lnTo>
                  <a:lnTo>
                    <a:pt x="22269" y="113129"/>
                  </a:lnTo>
                  <a:lnTo>
                    <a:pt x="22046" y="101209"/>
                  </a:lnTo>
                  <a:lnTo>
                    <a:pt x="22427" y="88556"/>
                  </a:lnTo>
                  <a:lnTo>
                    <a:pt x="23505" y="75437"/>
                  </a:lnTo>
                  <a:lnTo>
                    <a:pt x="25382" y="62345"/>
                  </a:lnTo>
                  <a:lnTo>
                    <a:pt x="28246" y="50001"/>
                  </a:lnTo>
                  <a:lnTo>
                    <a:pt x="32106" y="38746"/>
                  </a:lnTo>
                  <a:lnTo>
                    <a:pt x="36986" y="29052"/>
                  </a:lnTo>
                  <a:lnTo>
                    <a:pt x="43012" y="21668"/>
                  </a:lnTo>
                  <a:lnTo>
                    <a:pt x="50134" y="16783"/>
                  </a:lnTo>
                  <a:lnTo>
                    <a:pt x="58018" y="14283"/>
                  </a:lnTo>
                  <a:lnTo>
                    <a:pt x="66148" y="14026"/>
                  </a:lnTo>
                  <a:lnTo>
                    <a:pt x="74200" y="15704"/>
                  </a:lnTo>
                  <a:lnTo>
                    <a:pt x="81893" y="19081"/>
                  </a:lnTo>
                  <a:lnTo>
                    <a:pt x="88906" y="24080"/>
                  </a:lnTo>
                  <a:lnTo>
                    <a:pt x="95139" y="30515"/>
                  </a:lnTo>
                  <a:lnTo>
                    <a:pt x="100663" y="38274"/>
                  </a:lnTo>
                  <a:lnTo>
                    <a:pt x="105615" y="47384"/>
                  </a:lnTo>
                  <a:lnTo>
                    <a:pt x="110132" y="57735"/>
                  </a:lnTo>
                  <a:lnTo>
                    <a:pt x="114168" y="69110"/>
                  </a:lnTo>
                  <a:lnTo>
                    <a:pt x="117507" y="81269"/>
                  </a:lnTo>
                  <a:lnTo>
                    <a:pt x="120092" y="93985"/>
                  </a:lnTo>
                  <a:lnTo>
                    <a:pt x="122201" y="106485"/>
                  </a:lnTo>
                  <a:lnTo>
                    <a:pt x="124672" y="118677"/>
                  </a:lnTo>
                  <a:lnTo>
                    <a:pt x="128841" y="131630"/>
                  </a:lnTo>
                  <a:lnTo>
                    <a:pt x="13687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63917" y="115813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66"/>
                  </a:lnTo>
                  <a:lnTo>
                    <a:pt x="177" y="50487"/>
                  </a:lnTo>
                  <a:lnTo>
                    <a:pt x="825" y="65463"/>
                  </a:lnTo>
                  <a:lnTo>
                    <a:pt x="2078" y="81186"/>
                  </a:lnTo>
                  <a:lnTo>
                    <a:pt x="3904" y="97462"/>
                  </a:lnTo>
                  <a:lnTo>
                    <a:pt x="6200" y="114134"/>
                  </a:lnTo>
                  <a:lnTo>
                    <a:pt x="8852" y="131080"/>
                  </a:lnTo>
                  <a:lnTo>
                    <a:pt x="11598" y="148050"/>
                  </a:lnTo>
                  <a:lnTo>
                    <a:pt x="14054" y="164676"/>
                  </a:lnTo>
                  <a:lnTo>
                    <a:pt x="16035" y="180787"/>
                  </a:lnTo>
                  <a:lnTo>
                    <a:pt x="17532" y="196386"/>
                  </a:lnTo>
                  <a:lnTo>
                    <a:pt x="18620" y="211554"/>
                  </a:lnTo>
                  <a:lnTo>
                    <a:pt x="19389" y="226372"/>
                  </a:lnTo>
                  <a:lnTo>
                    <a:pt x="19925" y="240323"/>
                  </a:lnTo>
                  <a:lnTo>
                    <a:pt x="20351" y="253664"/>
                  </a:lnTo>
                  <a:lnTo>
                    <a:pt x="20707" y="267569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686446" y="189512"/>
              <a:ext cx="114342" cy="200043"/>
            </a:xfrm>
            <a:custGeom>
              <a:avLst/>
              <a:gdLst/>
              <a:ahLst/>
              <a:cxnLst/>
              <a:rect l="0" t="0" r="0" b="0"/>
              <a:pathLst>
                <a:path w="114342" h="200043">
                  <a:moveTo>
                    <a:pt x="72227" y="0"/>
                  </a:moveTo>
                  <a:lnTo>
                    <a:pt x="66360" y="11736"/>
                  </a:lnTo>
                  <a:lnTo>
                    <a:pt x="60795" y="22865"/>
                  </a:lnTo>
                  <a:lnTo>
                    <a:pt x="54996" y="34454"/>
                  </a:lnTo>
                  <a:lnTo>
                    <a:pt x="48915" y="46269"/>
                  </a:lnTo>
                  <a:lnTo>
                    <a:pt x="42586" y="57633"/>
                  </a:lnTo>
                  <a:lnTo>
                    <a:pt x="36058" y="68182"/>
                  </a:lnTo>
                  <a:lnTo>
                    <a:pt x="29381" y="77883"/>
                  </a:lnTo>
                  <a:lnTo>
                    <a:pt x="22598" y="86855"/>
                  </a:lnTo>
                  <a:lnTo>
                    <a:pt x="15755" y="95263"/>
                  </a:lnTo>
                  <a:lnTo>
                    <a:pt x="9364" y="103418"/>
                  </a:lnTo>
                  <a:lnTo>
                    <a:pt x="4364" y="111748"/>
                  </a:lnTo>
                  <a:lnTo>
                    <a:pt x="1164" y="120467"/>
                  </a:lnTo>
                  <a:lnTo>
                    <a:pt x="0" y="129444"/>
                  </a:lnTo>
                  <a:lnTo>
                    <a:pt x="1189" y="138317"/>
                  </a:lnTo>
                  <a:lnTo>
                    <a:pt x="4660" y="146873"/>
                  </a:lnTo>
                  <a:lnTo>
                    <a:pt x="10057" y="154905"/>
                  </a:lnTo>
                  <a:lnTo>
                    <a:pt x="16951" y="162146"/>
                  </a:lnTo>
                  <a:lnTo>
                    <a:pt x="24955" y="168532"/>
                  </a:lnTo>
                  <a:lnTo>
                    <a:pt x="33918" y="174158"/>
                  </a:lnTo>
                  <a:lnTo>
                    <a:pt x="43911" y="179179"/>
                  </a:lnTo>
                  <a:lnTo>
                    <a:pt x="54877" y="183740"/>
                  </a:lnTo>
                  <a:lnTo>
                    <a:pt x="66244" y="187820"/>
                  </a:lnTo>
                  <a:lnTo>
                    <a:pt x="78224" y="191623"/>
                  </a:lnTo>
                  <a:lnTo>
                    <a:pt x="92984" y="195488"/>
                  </a:lnTo>
                  <a:lnTo>
                    <a:pt x="114341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832373" y="305326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134" y="14535"/>
                  </a:lnTo>
                  <a:lnTo>
                    <a:pt x="1414" y="27166"/>
                  </a:lnTo>
                  <a:lnTo>
                    <a:pt x="3998" y="39061"/>
                  </a:lnTo>
                  <a:lnTo>
                    <a:pt x="7389" y="50265"/>
                  </a:lnTo>
                  <a:lnTo>
                    <a:pt x="11090" y="61609"/>
                  </a:lnTo>
                  <a:lnTo>
                    <a:pt x="15425" y="75217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811316" y="168455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21057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927129" y="237761"/>
              <a:ext cx="126343" cy="140466"/>
            </a:xfrm>
            <a:custGeom>
              <a:avLst/>
              <a:gdLst/>
              <a:ahLst/>
              <a:cxnLst/>
              <a:rect l="0" t="0" r="0" b="0"/>
              <a:pathLst>
                <a:path w="126343" h="140466">
                  <a:moveTo>
                    <a:pt x="0" y="57036"/>
                  </a:moveTo>
                  <a:lnTo>
                    <a:pt x="2934" y="68705"/>
                  </a:lnTo>
                  <a:lnTo>
                    <a:pt x="5716" y="79193"/>
                  </a:lnTo>
                  <a:lnTo>
                    <a:pt x="8611" y="89500"/>
                  </a:lnTo>
                  <a:lnTo>
                    <a:pt x="11479" y="99974"/>
                  </a:lnTo>
                  <a:lnTo>
                    <a:pt x="13995" y="110966"/>
                  </a:lnTo>
                  <a:lnTo>
                    <a:pt x="15983" y="122576"/>
                  </a:lnTo>
                  <a:lnTo>
                    <a:pt x="16642" y="133565"/>
                  </a:lnTo>
                  <a:lnTo>
                    <a:pt x="14765" y="140240"/>
                  </a:lnTo>
                  <a:lnTo>
                    <a:pt x="11225" y="140465"/>
                  </a:lnTo>
                  <a:lnTo>
                    <a:pt x="7951" y="135952"/>
                  </a:lnTo>
                  <a:lnTo>
                    <a:pt x="5476" y="128129"/>
                  </a:lnTo>
                  <a:lnTo>
                    <a:pt x="3724" y="117729"/>
                  </a:lnTo>
                  <a:lnTo>
                    <a:pt x="2516" y="105312"/>
                  </a:lnTo>
                  <a:lnTo>
                    <a:pt x="1693" y="91372"/>
                  </a:lnTo>
                  <a:lnTo>
                    <a:pt x="1136" y="76325"/>
                  </a:lnTo>
                  <a:lnTo>
                    <a:pt x="775" y="60509"/>
                  </a:lnTo>
                  <a:lnTo>
                    <a:pt x="1042" y="44819"/>
                  </a:lnTo>
                  <a:lnTo>
                    <a:pt x="2817" y="30653"/>
                  </a:lnTo>
                  <a:lnTo>
                    <a:pt x="6465" y="18663"/>
                  </a:lnTo>
                  <a:lnTo>
                    <a:pt x="11865" y="9294"/>
                  </a:lnTo>
                  <a:lnTo>
                    <a:pt x="18705" y="3116"/>
                  </a:lnTo>
                  <a:lnTo>
                    <a:pt x="26635" y="117"/>
                  </a:lnTo>
                  <a:lnTo>
                    <a:pt x="35194" y="0"/>
                  </a:lnTo>
                  <a:lnTo>
                    <a:pt x="43844" y="2480"/>
                  </a:lnTo>
                  <a:lnTo>
                    <a:pt x="52283" y="7133"/>
                  </a:lnTo>
                  <a:lnTo>
                    <a:pt x="60421" y="13318"/>
                  </a:lnTo>
                  <a:lnTo>
                    <a:pt x="68272" y="20290"/>
                  </a:lnTo>
                  <a:lnTo>
                    <a:pt x="75884" y="27567"/>
                  </a:lnTo>
                  <a:lnTo>
                    <a:pt x="83149" y="35076"/>
                  </a:lnTo>
                  <a:lnTo>
                    <a:pt x="89810" y="43030"/>
                  </a:lnTo>
                  <a:lnTo>
                    <a:pt x="95775" y="51531"/>
                  </a:lnTo>
                  <a:lnTo>
                    <a:pt x="101103" y="60546"/>
                  </a:lnTo>
                  <a:lnTo>
                    <a:pt x="105917" y="69984"/>
                  </a:lnTo>
                  <a:lnTo>
                    <a:pt x="110337" y="79732"/>
                  </a:lnTo>
                  <a:lnTo>
                    <a:pt x="114320" y="89246"/>
                  </a:lnTo>
                  <a:lnTo>
                    <a:pt x="118046" y="98498"/>
                  </a:lnTo>
                  <a:lnTo>
                    <a:pt x="121849" y="108299"/>
                  </a:lnTo>
                  <a:lnTo>
                    <a:pt x="126342" y="1202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84237" y="235146"/>
              <a:ext cx="95577" cy="365871"/>
            </a:xfrm>
            <a:custGeom>
              <a:avLst/>
              <a:gdLst/>
              <a:ahLst/>
              <a:cxnLst/>
              <a:rect l="0" t="0" r="0" b="0"/>
              <a:pathLst>
                <a:path w="95577" h="365871">
                  <a:moveTo>
                    <a:pt x="42934" y="122822"/>
                  </a:moveTo>
                  <a:lnTo>
                    <a:pt x="48801" y="116955"/>
                  </a:lnTo>
                  <a:lnTo>
                    <a:pt x="54366" y="111390"/>
                  </a:lnTo>
                  <a:lnTo>
                    <a:pt x="60160" y="105587"/>
                  </a:lnTo>
                  <a:lnTo>
                    <a:pt x="66068" y="99333"/>
                  </a:lnTo>
                  <a:lnTo>
                    <a:pt x="71750" y="92355"/>
                  </a:lnTo>
                  <a:lnTo>
                    <a:pt x="77015" y="84569"/>
                  </a:lnTo>
                  <a:lnTo>
                    <a:pt x="81520" y="75895"/>
                  </a:lnTo>
                  <a:lnTo>
                    <a:pt x="84709" y="66167"/>
                  </a:lnTo>
                  <a:lnTo>
                    <a:pt x="86399" y="55410"/>
                  </a:lnTo>
                  <a:lnTo>
                    <a:pt x="86567" y="44102"/>
                  </a:lnTo>
                  <a:lnTo>
                    <a:pt x="85167" y="33053"/>
                  </a:lnTo>
                  <a:lnTo>
                    <a:pt x="82328" y="22713"/>
                  </a:lnTo>
                  <a:lnTo>
                    <a:pt x="77982" y="13656"/>
                  </a:lnTo>
                  <a:lnTo>
                    <a:pt x="71792" y="6709"/>
                  </a:lnTo>
                  <a:lnTo>
                    <a:pt x="63750" y="2126"/>
                  </a:lnTo>
                  <a:lnTo>
                    <a:pt x="54435" y="0"/>
                  </a:lnTo>
                  <a:lnTo>
                    <a:pt x="44807" y="527"/>
                  </a:lnTo>
                  <a:lnTo>
                    <a:pt x="35452" y="3550"/>
                  </a:lnTo>
                  <a:lnTo>
                    <a:pt x="26733" y="8814"/>
                  </a:lnTo>
                  <a:lnTo>
                    <a:pt x="18957" y="16150"/>
                  </a:lnTo>
                  <a:lnTo>
                    <a:pt x="12185" y="25259"/>
                  </a:lnTo>
                  <a:lnTo>
                    <a:pt x="6622" y="35609"/>
                  </a:lnTo>
                  <a:lnTo>
                    <a:pt x="2701" y="46539"/>
                  </a:lnTo>
                  <a:lnTo>
                    <a:pt x="509" y="57626"/>
                  </a:lnTo>
                  <a:lnTo>
                    <a:pt x="0" y="68679"/>
                  </a:lnTo>
                  <a:lnTo>
                    <a:pt x="1171" y="79633"/>
                  </a:lnTo>
                  <a:lnTo>
                    <a:pt x="3850" y="90465"/>
                  </a:lnTo>
                  <a:lnTo>
                    <a:pt x="7919" y="100535"/>
                  </a:lnTo>
                  <a:lnTo>
                    <a:pt x="13390" y="108635"/>
                  </a:lnTo>
                  <a:lnTo>
                    <a:pt x="20137" y="114260"/>
                  </a:lnTo>
                  <a:lnTo>
                    <a:pt x="27768" y="117392"/>
                  </a:lnTo>
                  <a:lnTo>
                    <a:pt x="35727" y="118140"/>
                  </a:lnTo>
                  <a:lnTo>
                    <a:pt x="43666" y="116818"/>
                  </a:lnTo>
                  <a:lnTo>
                    <a:pt x="51282" y="113526"/>
                  </a:lnTo>
                  <a:lnTo>
                    <a:pt x="58244" y="108060"/>
                  </a:lnTo>
                  <a:lnTo>
                    <a:pt x="64426" y="100581"/>
                  </a:lnTo>
                  <a:lnTo>
                    <a:pt x="69349" y="94234"/>
                  </a:lnTo>
                  <a:lnTo>
                    <a:pt x="72395" y="93156"/>
                  </a:lnTo>
                  <a:lnTo>
                    <a:pt x="73920" y="96981"/>
                  </a:lnTo>
                  <a:lnTo>
                    <a:pt x="74732" y="104451"/>
                  </a:lnTo>
                  <a:lnTo>
                    <a:pt x="75593" y="114709"/>
                  </a:lnTo>
                  <a:lnTo>
                    <a:pt x="76871" y="127084"/>
                  </a:lnTo>
                  <a:lnTo>
                    <a:pt x="78487" y="140854"/>
                  </a:lnTo>
                  <a:lnTo>
                    <a:pt x="80083" y="155271"/>
                  </a:lnTo>
                  <a:lnTo>
                    <a:pt x="81431" y="169875"/>
                  </a:lnTo>
                  <a:lnTo>
                    <a:pt x="82312" y="184621"/>
                  </a:lnTo>
                  <a:lnTo>
                    <a:pt x="82442" y="199745"/>
                  </a:lnTo>
                  <a:lnTo>
                    <a:pt x="81749" y="215363"/>
                  </a:lnTo>
                  <a:lnTo>
                    <a:pt x="80487" y="231295"/>
                  </a:lnTo>
                  <a:lnTo>
                    <a:pt x="79108" y="247151"/>
                  </a:lnTo>
                  <a:lnTo>
                    <a:pt x="77884" y="262706"/>
                  </a:lnTo>
                  <a:lnTo>
                    <a:pt x="76744" y="277745"/>
                  </a:lnTo>
                  <a:lnTo>
                    <a:pt x="75372" y="291998"/>
                  </a:lnTo>
                  <a:lnTo>
                    <a:pt x="73592" y="305399"/>
                  </a:lnTo>
                  <a:lnTo>
                    <a:pt x="71227" y="318041"/>
                  </a:lnTo>
                  <a:lnTo>
                    <a:pt x="68028" y="330079"/>
                  </a:lnTo>
                  <a:lnTo>
                    <a:pt x="63945" y="341641"/>
                  </a:lnTo>
                  <a:lnTo>
                    <a:pt x="59082" y="352034"/>
                  </a:lnTo>
                  <a:lnTo>
                    <a:pt x="53601" y="359819"/>
                  </a:lnTo>
                  <a:lnTo>
                    <a:pt x="47662" y="364414"/>
                  </a:lnTo>
                  <a:lnTo>
                    <a:pt x="41557" y="365870"/>
                  </a:lnTo>
                  <a:lnTo>
                    <a:pt x="35693" y="364421"/>
                  </a:lnTo>
                  <a:lnTo>
                    <a:pt x="30271" y="360515"/>
                  </a:lnTo>
                  <a:lnTo>
                    <a:pt x="25309" y="354523"/>
                  </a:lnTo>
                  <a:lnTo>
                    <a:pt x="20743" y="346630"/>
                  </a:lnTo>
                  <a:lnTo>
                    <a:pt x="16494" y="337114"/>
                  </a:lnTo>
                  <a:lnTo>
                    <a:pt x="12809" y="326476"/>
                  </a:lnTo>
                  <a:lnTo>
                    <a:pt x="10237" y="315346"/>
                  </a:lnTo>
                  <a:lnTo>
                    <a:pt x="8991" y="304120"/>
                  </a:lnTo>
                  <a:lnTo>
                    <a:pt x="8967" y="292974"/>
                  </a:lnTo>
                  <a:lnTo>
                    <a:pt x="9939" y="281956"/>
                  </a:lnTo>
                  <a:lnTo>
                    <a:pt x="11666" y="271063"/>
                  </a:lnTo>
                  <a:lnTo>
                    <a:pt x="13943" y="260272"/>
                  </a:lnTo>
                  <a:lnTo>
                    <a:pt x="16609" y="249560"/>
                  </a:lnTo>
                  <a:lnTo>
                    <a:pt x="19554" y="238909"/>
                  </a:lnTo>
                  <a:lnTo>
                    <a:pt x="23022" y="228466"/>
                  </a:lnTo>
                  <a:lnTo>
                    <a:pt x="27567" y="218526"/>
                  </a:lnTo>
                  <a:lnTo>
                    <a:pt x="33408" y="209211"/>
                  </a:lnTo>
                  <a:lnTo>
                    <a:pt x="40451" y="200481"/>
                  </a:lnTo>
                  <a:lnTo>
                    <a:pt x="48475" y="192231"/>
                  </a:lnTo>
                  <a:lnTo>
                    <a:pt x="57230" y="184356"/>
                  </a:lnTo>
                  <a:lnTo>
                    <a:pt x="66056" y="177057"/>
                  </a:lnTo>
                  <a:lnTo>
                    <a:pt x="74764" y="170131"/>
                  </a:lnTo>
                  <a:lnTo>
                    <a:pt x="84112" y="162966"/>
                  </a:lnTo>
                  <a:lnTo>
                    <a:pt x="95576" y="1544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495668" y="105284"/>
              <a:ext cx="136871" cy="229520"/>
            </a:xfrm>
            <a:custGeom>
              <a:avLst/>
              <a:gdLst/>
              <a:ahLst/>
              <a:cxnLst/>
              <a:rect l="0" t="0" r="0" b="0"/>
              <a:pathLst>
                <a:path w="136871" h="229520">
                  <a:moveTo>
                    <a:pt x="0" y="10529"/>
                  </a:moveTo>
                  <a:lnTo>
                    <a:pt x="134" y="22264"/>
                  </a:lnTo>
                  <a:lnTo>
                    <a:pt x="1415" y="33393"/>
                  </a:lnTo>
                  <a:lnTo>
                    <a:pt x="4003" y="44996"/>
                  </a:lnTo>
                  <a:lnTo>
                    <a:pt x="7550" y="57330"/>
                  </a:lnTo>
                  <a:lnTo>
                    <a:pt x="11534" y="70638"/>
                  </a:lnTo>
                  <a:lnTo>
                    <a:pt x="15619" y="84943"/>
                  </a:lnTo>
                  <a:lnTo>
                    <a:pt x="19813" y="99948"/>
                  </a:lnTo>
                  <a:lnTo>
                    <a:pt x="24379" y="115161"/>
                  </a:lnTo>
                  <a:lnTo>
                    <a:pt x="29443" y="130274"/>
                  </a:lnTo>
                  <a:lnTo>
                    <a:pt x="34825" y="145013"/>
                  </a:lnTo>
                  <a:lnTo>
                    <a:pt x="40137" y="159063"/>
                  </a:lnTo>
                  <a:lnTo>
                    <a:pt x="45157" y="172326"/>
                  </a:lnTo>
                  <a:lnTo>
                    <a:pt x="49832" y="184877"/>
                  </a:lnTo>
                  <a:lnTo>
                    <a:pt x="54200" y="196853"/>
                  </a:lnTo>
                  <a:lnTo>
                    <a:pt x="58326" y="208374"/>
                  </a:lnTo>
                  <a:lnTo>
                    <a:pt x="62459" y="218732"/>
                  </a:lnTo>
                  <a:lnTo>
                    <a:pt x="67758" y="226236"/>
                  </a:lnTo>
                  <a:lnTo>
                    <a:pt x="74301" y="229519"/>
                  </a:lnTo>
                  <a:lnTo>
                    <a:pt x="80096" y="228055"/>
                  </a:lnTo>
                  <a:lnTo>
                    <a:pt x="84533" y="222331"/>
                  </a:lnTo>
                  <a:lnTo>
                    <a:pt x="87904" y="213379"/>
                  </a:lnTo>
                  <a:lnTo>
                    <a:pt x="90794" y="202362"/>
                  </a:lnTo>
                  <a:lnTo>
                    <a:pt x="93589" y="190122"/>
                  </a:lnTo>
                  <a:lnTo>
                    <a:pt x="96299" y="177167"/>
                  </a:lnTo>
                  <a:lnTo>
                    <a:pt x="98663" y="163793"/>
                  </a:lnTo>
                  <a:lnTo>
                    <a:pt x="100555" y="150172"/>
                  </a:lnTo>
                  <a:lnTo>
                    <a:pt x="102146" y="136568"/>
                  </a:lnTo>
                  <a:lnTo>
                    <a:pt x="103821" y="123346"/>
                  </a:lnTo>
                  <a:lnTo>
                    <a:pt x="105798" y="110669"/>
                  </a:lnTo>
                  <a:lnTo>
                    <a:pt x="108126" y="98526"/>
                  </a:lnTo>
                  <a:lnTo>
                    <a:pt x="110768" y="86831"/>
                  </a:lnTo>
                  <a:lnTo>
                    <a:pt x="113658" y="75479"/>
                  </a:lnTo>
                  <a:lnTo>
                    <a:pt x="116735" y="64379"/>
                  </a:lnTo>
                  <a:lnTo>
                    <a:pt x="119947" y="53459"/>
                  </a:lnTo>
                  <a:lnTo>
                    <a:pt x="123248" y="42677"/>
                  </a:lnTo>
                  <a:lnTo>
                    <a:pt x="126459" y="32450"/>
                  </a:lnTo>
                  <a:lnTo>
                    <a:pt x="129576" y="22634"/>
                  </a:lnTo>
                  <a:lnTo>
                    <a:pt x="132871" y="12365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674098" y="201673"/>
              <a:ext cx="96468" cy="167008"/>
            </a:xfrm>
            <a:custGeom>
              <a:avLst/>
              <a:gdLst/>
              <a:ahLst/>
              <a:cxnLst/>
              <a:rect l="0" t="0" r="0" b="0"/>
              <a:pathLst>
                <a:path w="96468" h="167008">
                  <a:moveTo>
                    <a:pt x="11083" y="29953"/>
                  </a:moveTo>
                  <a:lnTo>
                    <a:pt x="14084" y="38688"/>
                  </a:lnTo>
                  <a:lnTo>
                    <a:pt x="17507" y="46394"/>
                  </a:lnTo>
                  <a:lnTo>
                    <a:pt x="21707" y="53783"/>
                  </a:lnTo>
                  <a:lnTo>
                    <a:pt x="26780" y="60525"/>
                  </a:lnTo>
                  <a:lnTo>
                    <a:pt x="32910" y="65759"/>
                  </a:lnTo>
                  <a:lnTo>
                    <a:pt x="40093" y="69125"/>
                  </a:lnTo>
                  <a:lnTo>
                    <a:pt x="48181" y="70739"/>
                  </a:lnTo>
                  <a:lnTo>
                    <a:pt x="56976" y="70916"/>
                  </a:lnTo>
                  <a:lnTo>
                    <a:pt x="66282" y="69985"/>
                  </a:lnTo>
                  <a:lnTo>
                    <a:pt x="75460" y="67752"/>
                  </a:lnTo>
                  <a:lnTo>
                    <a:pt x="83477" y="63527"/>
                  </a:lnTo>
                  <a:lnTo>
                    <a:pt x="89852" y="57102"/>
                  </a:lnTo>
                  <a:lnTo>
                    <a:pt x="94299" y="49027"/>
                  </a:lnTo>
                  <a:lnTo>
                    <a:pt x="96467" y="40305"/>
                  </a:lnTo>
                  <a:lnTo>
                    <a:pt x="96399" y="31594"/>
                  </a:lnTo>
                  <a:lnTo>
                    <a:pt x="94271" y="23325"/>
                  </a:lnTo>
                  <a:lnTo>
                    <a:pt x="90192" y="15858"/>
                  </a:lnTo>
                  <a:lnTo>
                    <a:pt x="84422" y="9302"/>
                  </a:lnTo>
                  <a:lnTo>
                    <a:pt x="77468" y="4055"/>
                  </a:lnTo>
                  <a:lnTo>
                    <a:pt x="69972" y="878"/>
                  </a:lnTo>
                  <a:lnTo>
                    <a:pt x="62338" y="0"/>
                  </a:lnTo>
                  <a:lnTo>
                    <a:pt x="54589" y="1188"/>
                  </a:lnTo>
                  <a:lnTo>
                    <a:pt x="46474" y="4036"/>
                  </a:lnTo>
                  <a:lnTo>
                    <a:pt x="37874" y="8142"/>
                  </a:lnTo>
                  <a:lnTo>
                    <a:pt x="29132" y="13489"/>
                  </a:lnTo>
                  <a:lnTo>
                    <a:pt x="20942" y="20425"/>
                  </a:lnTo>
                  <a:lnTo>
                    <a:pt x="13663" y="29010"/>
                  </a:lnTo>
                  <a:lnTo>
                    <a:pt x="7641" y="38874"/>
                  </a:lnTo>
                  <a:lnTo>
                    <a:pt x="3352" y="49412"/>
                  </a:lnTo>
                  <a:lnTo>
                    <a:pt x="879" y="60204"/>
                  </a:lnTo>
                  <a:lnTo>
                    <a:pt x="0" y="71043"/>
                  </a:lnTo>
                  <a:lnTo>
                    <a:pt x="382" y="81846"/>
                  </a:lnTo>
                  <a:lnTo>
                    <a:pt x="1711" y="92591"/>
                  </a:lnTo>
                  <a:lnTo>
                    <a:pt x="3888" y="103281"/>
                  </a:lnTo>
                  <a:lnTo>
                    <a:pt x="7017" y="113926"/>
                  </a:lnTo>
                  <a:lnTo>
                    <a:pt x="11087" y="124526"/>
                  </a:lnTo>
                  <a:lnTo>
                    <a:pt x="16124" y="134765"/>
                  </a:lnTo>
                  <a:lnTo>
                    <a:pt x="22261" y="144036"/>
                  </a:lnTo>
                  <a:lnTo>
                    <a:pt x="29467" y="152075"/>
                  </a:lnTo>
                  <a:lnTo>
                    <a:pt x="37578" y="158624"/>
                  </a:lnTo>
                  <a:lnTo>
                    <a:pt x="46394" y="163275"/>
                  </a:lnTo>
                  <a:lnTo>
                    <a:pt x="55716" y="165993"/>
                  </a:lnTo>
                  <a:lnTo>
                    <a:pt x="64942" y="167007"/>
                  </a:lnTo>
                  <a:lnTo>
                    <a:pt x="73966" y="166621"/>
                  </a:lnTo>
                  <a:lnTo>
                    <a:pt x="83582" y="163685"/>
                  </a:lnTo>
                  <a:lnTo>
                    <a:pt x="95311" y="1562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822052" y="221098"/>
              <a:ext cx="115814" cy="146741"/>
            </a:xfrm>
            <a:custGeom>
              <a:avLst/>
              <a:gdLst/>
              <a:ahLst/>
              <a:cxnLst/>
              <a:rect l="0" t="0" r="0" b="0"/>
              <a:pathLst>
                <a:path w="115814" h="146741">
                  <a:moveTo>
                    <a:pt x="0" y="73699"/>
                  </a:moveTo>
                  <a:lnTo>
                    <a:pt x="2933" y="85368"/>
                  </a:lnTo>
                  <a:lnTo>
                    <a:pt x="5716" y="95856"/>
                  </a:lnTo>
                  <a:lnTo>
                    <a:pt x="8615" y="106158"/>
                  </a:lnTo>
                  <a:lnTo>
                    <a:pt x="11655" y="116459"/>
                  </a:lnTo>
                  <a:lnTo>
                    <a:pt x="14820" y="126803"/>
                  </a:lnTo>
                  <a:lnTo>
                    <a:pt x="18060" y="137119"/>
                  </a:lnTo>
                  <a:lnTo>
                    <a:pt x="20475" y="144806"/>
                  </a:lnTo>
                  <a:lnTo>
                    <a:pt x="21007" y="146740"/>
                  </a:lnTo>
                  <a:lnTo>
                    <a:pt x="20057" y="144097"/>
                  </a:lnTo>
                  <a:lnTo>
                    <a:pt x="18158" y="138180"/>
                  </a:lnTo>
                  <a:lnTo>
                    <a:pt x="15670" y="129488"/>
                  </a:lnTo>
                  <a:lnTo>
                    <a:pt x="12818" y="118457"/>
                  </a:lnTo>
                  <a:lnTo>
                    <a:pt x="9903" y="105739"/>
                  </a:lnTo>
                  <a:lnTo>
                    <a:pt x="7316" y="92102"/>
                  </a:lnTo>
                  <a:lnTo>
                    <a:pt x="5248" y="78070"/>
                  </a:lnTo>
                  <a:lnTo>
                    <a:pt x="4028" y="64235"/>
                  </a:lnTo>
                  <a:lnTo>
                    <a:pt x="4189" y="51327"/>
                  </a:lnTo>
                  <a:lnTo>
                    <a:pt x="5903" y="39658"/>
                  </a:lnTo>
                  <a:lnTo>
                    <a:pt x="9343" y="29502"/>
                  </a:lnTo>
                  <a:lnTo>
                    <a:pt x="14850" y="21268"/>
                  </a:lnTo>
                  <a:lnTo>
                    <a:pt x="22408" y="14988"/>
                  </a:lnTo>
                  <a:lnTo>
                    <a:pt x="31720" y="10394"/>
                  </a:lnTo>
                  <a:lnTo>
                    <a:pt x="42403" y="7129"/>
                  </a:lnTo>
                  <a:lnTo>
                    <a:pt x="54090" y="4851"/>
                  </a:lnTo>
                  <a:lnTo>
                    <a:pt x="66075" y="3279"/>
                  </a:lnTo>
                  <a:lnTo>
                    <a:pt x="78602" y="2036"/>
                  </a:lnTo>
                  <a:lnTo>
                    <a:pt x="93882" y="1006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990507" y="52642"/>
              <a:ext cx="137810" cy="309559"/>
            </a:xfrm>
            <a:custGeom>
              <a:avLst/>
              <a:gdLst/>
              <a:ahLst/>
              <a:cxnLst/>
              <a:rect l="0" t="0" r="0" b="0"/>
              <a:pathLst>
                <a:path w="137810" h="309559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2"/>
                  </a:lnTo>
                  <a:lnTo>
                    <a:pt x="177" y="50310"/>
                  </a:lnTo>
                  <a:lnTo>
                    <a:pt x="826" y="64638"/>
                  </a:lnTo>
                  <a:lnTo>
                    <a:pt x="2074" y="79112"/>
                  </a:lnTo>
                  <a:lnTo>
                    <a:pt x="3728" y="93735"/>
                  </a:lnTo>
                  <a:lnTo>
                    <a:pt x="5376" y="108759"/>
                  </a:lnTo>
                  <a:lnTo>
                    <a:pt x="6783" y="124297"/>
                  </a:lnTo>
                  <a:lnTo>
                    <a:pt x="8049" y="140002"/>
                  </a:lnTo>
                  <a:lnTo>
                    <a:pt x="9505" y="155172"/>
                  </a:lnTo>
                  <a:lnTo>
                    <a:pt x="11332" y="169460"/>
                  </a:lnTo>
                  <a:lnTo>
                    <a:pt x="13389" y="183174"/>
                  </a:lnTo>
                  <a:lnTo>
                    <a:pt x="15317" y="197063"/>
                  </a:lnTo>
                  <a:lnTo>
                    <a:pt x="16911" y="211554"/>
                  </a:lnTo>
                  <a:lnTo>
                    <a:pt x="18134" y="226577"/>
                  </a:lnTo>
                  <a:lnTo>
                    <a:pt x="19030" y="241748"/>
                  </a:lnTo>
                  <a:lnTo>
                    <a:pt x="19655" y="256781"/>
                  </a:lnTo>
                  <a:lnTo>
                    <a:pt x="19657" y="270483"/>
                  </a:lnTo>
                  <a:lnTo>
                    <a:pt x="18443" y="279304"/>
                  </a:lnTo>
                  <a:lnTo>
                    <a:pt x="16471" y="281050"/>
                  </a:lnTo>
                  <a:lnTo>
                    <a:pt x="14706" y="277498"/>
                  </a:lnTo>
                  <a:lnTo>
                    <a:pt x="13390" y="270422"/>
                  </a:lnTo>
                  <a:lnTo>
                    <a:pt x="12467" y="261011"/>
                  </a:lnTo>
                  <a:lnTo>
                    <a:pt x="11839" y="250057"/>
                  </a:lnTo>
                  <a:lnTo>
                    <a:pt x="11583" y="238242"/>
                  </a:lnTo>
                  <a:lnTo>
                    <a:pt x="11943" y="226217"/>
                  </a:lnTo>
                  <a:lnTo>
                    <a:pt x="13011" y="214351"/>
                  </a:lnTo>
                  <a:lnTo>
                    <a:pt x="15051" y="203090"/>
                  </a:lnTo>
                  <a:lnTo>
                    <a:pt x="18557" y="193049"/>
                  </a:lnTo>
                  <a:lnTo>
                    <a:pt x="23661" y="184456"/>
                  </a:lnTo>
                  <a:lnTo>
                    <a:pt x="30191" y="177685"/>
                  </a:lnTo>
                  <a:lnTo>
                    <a:pt x="37863" y="173409"/>
                  </a:lnTo>
                  <a:lnTo>
                    <a:pt x="46391" y="171757"/>
                  </a:lnTo>
                  <a:lnTo>
                    <a:pt x="55540" y="172408"/>
                  </a:lnTo>
                  <a:lnTo>
                    <a:pt x="65125" y="174888"/>
                  </a:lnTo>
                  <a:lnTo>
                    <a:pt x="75009" y="178740"/>
                  </a:lnTo>
                  <a:lnTo>
                    <a:pt x="84932" y="183745"/>
                  </a:lnTo>
                  <a:lnTo>
                    <a:pt x="94521" y="189919"/>
                  </a:lnTo>
                  <a:lnTo>
                    <a:pt x="103596" y="197178"/>
                  </a:lnTo>
                  <a:lnTo>
                    <a:pt x="111996" y="205339"/>
                  </a:lnTo>
                  <a:lnTo>
                    <a:pt x="119492" y="214194"/>
                  </a:lnTo>
                  <a:lnTo>
                    <a:pt x="126043" y="223560"/>
                  </a:lnTo>
                  <a:lnTo>
                    <a:pt x="131443" y="233291"/>
                  </a:lnTo>
                  <a:lnTo>
                    <a:pt x="135248" y="243276"/>
                  </a:lnTo>
                  <a:lnTo>
                    <a:pt x="137358" y="253432"/>
                  </a:lnTo>
                  <a:lnTo>
                    <a:pt x="137809" y="263539"/>
                  </a:lnTo>
                  <a:lnTo>
                    <a:pt x="136600" y="273253"/>
                  </a:lnTo>
                  <a:lnTo>
                    <a:pt x="133890" y="282407"/>
                  </a:lnTo>
                  <a:lnTo>
                    <a:pt x="129631" y="290689"/>
                  </a:lnTo>
                  <a:lnTo>
                    <a:pt x="123499" y="297575"/>
                  </a:lnTo>
                  <a:lnTo>
                    <a:pt x="115486" y="302903"/>
                  </a:lnTo>
                  <a:lnTo>
                    <a:pt x="105852" y="306667"/>
                  </a:lnTo>
                  <a:lnTo>
                    <a:pt x="94944" y="308834"/>
                  </a:lnTo>
                  <a:lnTo>
                    <a:pt x="83108" y="309558"/>
                  </a:lnTo>
                  <a:lnTo>
                    <a:pt x="71218" y="309261"/>
                  </a:lnTo>
                  <a:lnTo>
                    <a:pt x="59510" y="308515"/>
                  </a:lnTo>
                  <a:lnTo>
                    <a:pt x="46960" y="307259"/>
                  </a:lnTo>
                  <a:lnTo>
                    <a:pt x="31586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202544" y="164861"/>
              <a:ext cx="127103" cy="224694"/>
            </a:xfrm>
            <a:custGeom>
              <a:avLst/>
              <a:gdLst/>
              <a:ahLst/>
              <a:cxnLst/>
              <a:rect l="0" t="0" r="0" b="0"/>
              <a:pathLst>
                <a:path w="127103" h="224694">
                  <a:moveTo>
                    <a:pt x="103818" y="3594"/>
                  </a:moveTo>
                  <a:lnTo>
                    <a:pt x="95084" y="862"/>
                  </a:lnTo>
                  <a:lnTo>
                    <a:pt x="87378" y="0"/>
                  </a:lnTo>
                  <a:lnTo>
                    <a:pt x="79971" y="986"/>
                  </a:lnTo>
                  <a:lnTo>
                    <a:pt x="72537" y="3352"/>
                  </a:lnTo>
                  <a:lnTo>
                    <a:pt x="64710" y="6488"/>
                  </a:lnTo>
                  <a:lnTo>
                    <a:pt x="56336" y="9975"/>
                  </a:lnTo>
                  <a:lnTo>
                    <a:pt x="47593" y="13755"/>
                  </a:lnTo>
                  <a:lnTo>
                    <a:pt x="38878" y="18037"/>
                  </a:lnTo>
                  <a:lnTo>
                    <a:pt x="30429" y="22916"/>
                  </a:lnTo>
                  <a:lnTo>
                    <a:pt x="22468" y="28513"/>
                  </a:lnTo>
                  <a:lnTo>
                    <a:pt x="15275" y="35034"/>
                  </a:lnTo>
                  <a:lnTo>
                    <a:pt x="8936" y="42496"/>
                  </a:lnTo>
                  <a:lnTo>
                    <a:pt x="3849" y="50610"/>
                  </a:lnTo>
                  <a:lnTo>
                    <a:pt x="788" y="58896"/>
                  </a:lnTo>
                  <a:lnTo>
                    <a:pt x="0" y="67049"/>
                  </a:lnTo>
                  <a:lnTo>
                    <a:pt x="1589" y="74639"/>
                  </a:lnTo>
                  <a:lnTo>
                    <a:pt x="5772" y="81052"/>
                  </a:lnTo>
                  <a:lnTo>
                    <a:pt x="12402" y="86067"/>
                  </a:lnTo>
                  <a:lnTo>
                    <a:pt x="21073" y="89960"/>
                  </a:lnTo>
                  <a:lnTo>
                    <a:pt x="31317" y="93278"/>
                  </a:lnTo>
                  <a:lnTo>
                    <a:pt x="42711" y="96410"/>
                  </a:lnTo>
                  <a:lnTo>
                    <a:pt x="54593" y="99705"/>
                  </a:lnTo>
                  <a:lnTo>
                    <a:pt x="66103" y="103537"/>
                  </a:lnTo>
                  <a:lnTo>
                    <a:pt x="76800" y="108049"/>
                  </a:lnTo>
                  <a:lnTo>
                    <a:pt x="86624" y="113200"/>
                  </a:lnTo>
                  <a:lnTo>
                    <a:pt x="95691" y="118875"/>
                  </a:lnTo>
                  <a:lnTo>
                    <a:pt x="104154" y="124959"/>
                  </a:lnTo>
                  <a:lnTo>
                    <a:pt x="111840" y="131669"/>
                  </a:lnTo>
                  <a:lnTo>
                    <a:pt x="118259" y="139537"/>
                  </a:lnTo>
                  <a:lnTo>
                    <a:pt x="123232" y="148749"/>
                  </a:lnTo>
                  <a:lnTo>
                    <a:pt x="126403" y="158868"/>
                  </a:lnTo>
                  <a:lnTo>
                    <a:pt x="127102" y="169044"/>
                  </a:lnTo>
                  <a:lnTo>
                    <a:pt x="125195" y="178771"/>
                  </a:lnTo>
                  <a:lnTo>
                    <a:pt x="120999" y="187741"/>
                  </a:lnTo>
                  <a:lnTo>
                    <a:pt x="114985" y="195685"/>
                  </a:lnTo>
                  <a:lnTo>
                    <a:pt x="107607" y="202575"/>
                  </a:lnTo>
                  <a:lnTo>
                    <a:pt x="99082" y="208387"/>
                  </a:lnTo>
                  <a:lnTo>
                    <a:pt x="89390" y="213007"/>
                  </a:lnTo>
                  <a:lnTo>
                    <a:pt x="78625" y="216491"/>
                  </a:lnTo>
                  <a:lnTo>
                    <a:pt x="67195" y="219025"/>
                  </a:lnTo>
                  <a:lnTo>
                    <a:pt x="54424" y="221093"/>
                  </a:lnTo>
                  <a:lnTo>
                    <a:pt x="36954" y="222878"/>
                  </a:lnTo>
                  <a:lnTo>
                    <a:pt x="9062" y="2246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05906" y="389569"/>
              <a:ext cx="2232043" cy="42100"/>
            </a:xfrm>
            <a:custGeom>
              <a:avLst/>
              <a:gdLst/>
              <a:ahLst/>
              <a:cxnLst/>
              <a:rect l="0" t="0" r="0" b="0"/>
              <a:pathLst>
                <a:path w="2232043" h="42100">
                  <a:moveTo>
                    <a:pt x="2232042" y="42099"/>
                  </a:moveTo>
                  <a:lnTo>
                    <a:pt x="2223241" y="39165"/>
                  </a:lnTo>
                  <a:lnTo>
                    <a:pt x="2214894" y="36383"/>
                  </a:lnTo>
                  <a:lnTo>
                    <a:pt x="2206190" y="33488"/>
                  </a:lnTo>
                  <a:lnTo>
                    <a:pt x="2196896" y="30620"/>
                  </a:lnTo>
                  <a:lnTo>
                    <a:pt x="2186753" y="28104"/>
                  </a:lnTo>
                  <a:lnTo>
                    <a:pt x="2175708" y="26093"/>
                  </a:lnTo>
                  <a:lnTo>
                    <a:pt x="2163869" y="24581"/>
                  </a:lnTo>
                  <a:lnTo>
                    <a:pt x="2151399" y="23486"/>
                  </a:lnTo>
                  <a:lnTo>
                    <a:pt x="2138456" y="22713"/>
                  </a:lnTo>
                  <a:lnTo>
                    <a:pt x="2125173" y="22177"/>
                  </a:lnTo>
                  <a:lnTo>
                    <a:pt x="2111651" y="21808"/>
                  </a:lnTo>
                  <a:lnTo>
                    <a:pt x="2097968" y="21562"/>
                  </a:lnTo>
                  <a:lnTo>
                    <a:pt x="2084339" y="21566"/>
                  </a:lnTo>
                  <a:lnTo>
                    <a:pt x="2071109" y="22100"/>
                  </a:lnTo>
                  <a:lnTo>
                    <a:pt x="2058426" y="23272"/>
                  </a:lnTo>
                  <a:lnTo>
                    <a:pt x="2046112" y="24873"/>
                  </a:lnTo>
                  <a:lnTo>
                    <a:pt x="2033770" y="26487"/>
                  </a:lnTo>
                  <a:lnTo>
                    <a:pt x="2021163" y="27866"/>
                  </a:lnTo>
                  <a:lnTo>
                    <a:pt x="2008066" y="28944"/>
                  </a:lnTo>
                  <a:lnTo>
                    <a:pt x="1994202" y="29741"/>
                  </a:lnTo>
                  <a:lnTo>
                    <a:pt x="1979498" y="30313"/>
                  </a:lnTo>
                  <a:lnTo>
                    <a:pt x="1964046" y="30713"/>
                  </a:lnTo>
                  <a:lnTo>
                    <a:pt x="1947995" y="30989"/>
                  </a:lnTo>
                  <a:lnTo>
                    <a:pt x="1931499" y="31178"/>
                  </a:lnTo>
                  <a:lnTo>
                    <a:pt x="1914848" y="31307"/>
                  </a:lnTo>
                  <a:lnTo>
                    <a:pt x="1898442" y="31394"/>
                  </a:lnTo>
                  <a:lnTo>
                    <a:pt x="1882479" y="31452"/>
                  </a:lnTo>
                  <a:lnTo>
                    <a:pt x="1866810" y="31491"/>
                  </a:lnTo>
                  <a:lnTo>
                    <a:pt x="1851063" y="31517"/>
                  </a:lnTo>
                  <a:lnTo>
                    <a:pt x="1835021" y="31535"/>
                  </a:lnTo>
                  <a:lnTo>
                    <a:pt x="1818634" y="31547"/>
                  </a:lnTo>
                  <a:lnTo>
                    <a:pt x="1801940" y="31555"/>
                  </a:lnTo>
                  <a:lnTo>
                    <a:pt x="1785007" y="31560"/>
                  </a:lnTo>
                  <a:lnTo>
                    <a:pt x="1768058" y="31563"/>
                  </a:lnTo>
                  <a:lnTo>
                    <a:pt x="1751452" y="31566"/>
                  </a:lnTo>
                  <a:lnTo>
                    <a:pt x="1735362" y="31563"/>
                  </a:lnTo>
                  <a:lnTo>
                    <a:pt x="1719949" y="31391"/>
                  </a:lnTo>
                  <a:lnTo>
                    <a:pt x="1705438" y="30743"/>
                  </a:lnTo>
                  <a:lnTo>
                    <a:pt x="1691857" y="29500"/>
                  </a:lnTo>
                  <a:lnTo>
                    <a:pt x="1678922" y="28020"/>
                  </a:lnTo>
                  <a:lnTo>
                    <a:pt x="1666155" y="27020"/>
                  </a:lnTo>
                  <a:lnTo>
                    <a:pt x="1653267" y="26862"/>
                  </a:lnTo>
                  <a:lnTo>
                    <a:pt x="1640321" y="27249"/>
                  </a:lnTo>
                  <a:lnTo>
                    <a:pt x="1627622" y="27441"/>
                  </a:lnTo>
                  <a:lnTo>
                    <a:pt x="1615332" y="27017"/>
                  </a:lnTo>
                  <a:lnTo>
                    <a:pt x="1603299" y="26052"/>
                  </a:lnTo>
                  <a:lnTo>
                    <a:pt x="1591153" y="24933"/>
                  </a:lnTo>
                  <a:lnTo>
                    <a:pt x="1578686" y="23917"/>
                  </a:lnTo>
                  <a:lnTo>
                    <a:pt x="1565855" y="23099"/>
                  </a:lnTo>
                  <a:lnTo>
                    <a:pt x="1552702" y="22483"/>
                  </a:lnTo>
                  <a:lnTo>
                    <a:pt x="1539294" y="22037"/>
                  </a:lnTo>
                  <a:lnTo>
                    <a:pt x="1525696" y="21722"/>
                  </a:lnTo>
                  <a:lnTo>
                    <a:pt x="1511960" y="21504"/>
                  </a:lnTo>
                  <a:lnTo>
                    <a:pt x="1498130" y="21354"/>
                  </a:lnTo>
                  <a:lnTo>
                    <a:pt x="1484232" y="21252"/>
                  </a:lnTo>
                  <a:lnTo>
                    <a:pt x="1470288" y="21183"/>
                  </a:lnTo>
                  <a:lnTo>
                    <a:pt x="1456314" y="21136"/>
                  </a:lnTo>
                  <a:lnTo>
                    <a:pt x="1442319" y="21105"/>
                  </a:lnTo>
                  <a:lnTo>
                    <a:pt x="1428309" y="21084"/>
                  </a:lnTo>
                  <a:lnTo>
                    <a:pt x="1414285" y="21070"/>
                  </a:lnTo>
                  <a:lnTo>
                    <a:pt x="1400087" y="21061"/>
                  </a:lnTo>
                  <a:lnTo>
                    <a:pt x="1385409" y="21055"/>
                  </a:lnTo>
                  <a:lnTo>
                    <a:pt x="1370129" y="21050"/>
                  </a:lnTo>
                  <a:lnTo>
                    <a:pt x="1354442" y="21048"/>
                  </a:lnTo>
                  <a:lnTo>
                    <a:pt x="1338758" y="21046"/>
                  </a:lnTo>
                  <a:lnTo>
                    <a:pt x="1323319" y="21044"/>
                  </a:lnTo>
                  <a:lnTo>
                    <a:pt x="1308190" y="21044"/>
                  </a:lnTo>
                  <a:lnTo>
                    <a:pt x="1293344" y="21043"/>
                  </a:lnTo>
                  <a:lnTo>
                    <a:pt x="1278729" y="21043"/>
                  </a:lnTo>
                  <a:lnTo>
                    <a:pt x="1264286" y="21042"/>
                  </a:lnTo>
                  <a:lnTo>
                    <a:pt x="1249969" y="21042"/>
                  </a:lnTo>
                  <a:lnTo>
                    <a:pt x="1235740" y="21038"/>
                  </a:lnTo>
                  <a:lnTo>
                    <a:pt x="1221572" y="20865"/>
                  </a:lnTo>
                  <a:lnTo>
                    <a:pt x="1207446" y="20216"/>
                  </a:lnTo>
                  <a:lnTo>
                    <a:pt x="1193350" y="18968"/>
                  </a:lnTo>
                  <a:lnTo>
                    <a:pt x="1179272" y="17315"/>
                  </a:lnTo>
                  <a:lnTo>
                    <a:pt x="1165208" y="15667"/>
                  </a:lnTo>
                  <a:lnTo>
                    <a:pt x="1151152" y="14264"/>
                  </a:lnTo>
                  <a:lnTo>
                    <a:pt x="1137102" y="13171"/>
                  </a:lnTo>
                  <a:lnTo>
                    <a:pt x="1123056" y="12363"/>
                  </a:lnTo>
                  <a:lnTo>
                    <a:pt x="1109008" y="11785"/>
                  </a:lnTo>
                  <a:lnTo>
                    <a:pt x="1094794" y="11380"/>
                  </a:lnTo>
                  <a:lnTo>
                    <a:pt x="1080105" y="11101"/>
                  </a:lnTo>
                  <a:lnTo>
                    <a:pt x="1064817" y="10909"/>
                  </a:lnTo>
                  <a:lnTo>
                    <a:pt x="1049126" y="10780"/>
                  </a:lnTo>
                  <a:lnTo>
                    <a:pt x="1033439" y="10692"/>
                  </a:lnTo>
                  <a:lnTo>
                    <a:pt x="1017997" y="10633"/>
                  </a:lnTo>
                  <a:lnTo>
                    <a:pt x="1002866" y="10593"/>
                  </a:lnTo>
                  <a:lnTo>
                    <a:pt x="988020" y="10567"/>
                  </a:lnTo>
                  <a:lnTo>
                    <a:pt x="973404" y="10549"/>
                  </a:lnTo>
                  <a:lnTo>
                    <a:pt x="958961" y="10537"/>
                  </a:lnTo>
                  <a:lnTo>
                    <a:pt x="944643" y="10529"/>
                  </a:lnTo>
                  <a:lnTo>
                    <a:pt x="930413" y="10524"/>
                  </a:lnTo>
                  <a:lnTo>
                    <a:pt x="916246" y="10520"/>
                  </a:lnTo>
                  <a:lnTo>
                    <a:pt x="902121" y="10518"/>
                  </a:lnTo>
                  <a:lnTo>
                    <a:pt x="888019" y="10517"/>
                  </a:lnTo>
                  <a:lnTo>
                    <a:pt x="873768" y="10515"/>
                  </a:lnTo>
                  <a:lnTo>
                    <a:pt x="859055" y="10515"/>
                  </a:lnTo>
                  <a:lnTo>
                    <a:pt x="843751" y="10514"/>
                  </a:lnTo>
                  <a:lnTo>
                    <a:pt x="828048" y="10514"/>
                  </a:lnTo>
                  <a:lnTo>
                    <a:pt x="812354" y="10514"/>
                  </a:lnTo>
                  <a:lnTo>
                    <a:pt x="796908" y="10509"/>
                  </a:lnTo>
                  <a:lnTo>
                    <a:pt x="781774" y="10336"/>
                  </a:lnTo>
                  <a:lnTo>
                    <a:pt x="766926" y="9688"/>
                  </a:lnTo>
                  <a:lnTo>
                    <a:pt x="752308" y="8439"/>
                  </a:lnTo>
                  <a:lnTo>
                    <a:pt x="737864" y="6786"/>
                  </a:lnTo>
                  <a:lnTo>
                    <a:pt x="723546" y="5138"/>
                  </a:lnTo>
                  <a:lnTo>
                    <a:pt x="709316" y="3735"/>
                  </a:lnTo>
                  <a:lnTo>
                    <a:pt x="695149" y="2643"/>
                  </a:lnTo>
                  <a:lnTo>
                    <a:pt x="681022" y="1835"/>
                  </a:lnTo>
                  <a:lnTo>
                    <a:pt x="666926" y="1257"/>
                  </a:lnTo>
                  <a:lnTo>
                    <a:pt x="652848" y="852"/>
                  </a:lnTo>
                  <a:lnTo>
                    <a:pt x="638783" y="572"/>
                  </a:lnTo>
                  <a:lnTo>
                    <a:pt x="624727" y="381"/>
                  </a:lnTo>
                  <a:lnTo>
                    <a:pt x="610677" y="251"/>
                  </a:lnTo>
                  <a:lnTo>
                    <a:pt x="596631" y="164"/>
                  </a:lnTo>
                  <a:lnTo>
                    <a:pt x="582588" y="105"/>
                  </a:lnTo>
                  <a:lnTo>
                    <a:pt x="568546" y="65"/>
                  </a:lnTo>
                  <a:lnTo>
                    <a:pt x="554506" y="38"/>
                  </a:lnTo>
                  <a:lnTo>
                    <a:pt x="540466" y="21"/>
                  </a:lnTo>
                  <a:lnTo>
                    <a:pt x="526427" y="9"/>
                  </a:lnTo>
                  <a:lnTo>
                    <a:pt x="512389" y="1"/>
                  </a:lnTo>
                  <a:lnTo>
                    <a:pt x="498355" y="0"/>
                  </a:lnTo>
                  <a:lnTo>
                    <a:pt x="484489" y="169"/>
                  </a:lnTo>
                  <a:lnTo>
                    <a:pt x="471099" y="815"/>
                  </a:lnTo>
                  <a:lnTo>
                    <a:pt x="458310" y="2062"/>
                  </a:lnTo>
                  <a:lnTo>
                    <a:pt x="445924" y="3714"/>
                  </a:lnTo>
                  <a:lnTo>
                    <a:pt x="433534" y="5362"/>
                  </a:lnTo>
                  <a:lnTo>
                    <a:pt x="420899" y="6764"/>
                  </a:lnTo>
                  <a:lnTo>
                    <a:pt x="407954" y="7856"/>
                  </a:lnTo>
                  <a:lnTo>
                    <a:pt x="394724" y="8664"/>
                  </a:lnTo>
                  <a:lnTo>
                    <a:pt x="381260" y="9247"/>
                  </a:lnTo>
                  <a:lnTo>
                    <a:pt x="367454" y="9824"/>
                  </a:lnTo>
                  <a:lnTo>
                    <a:pt x="353047" y="10752"/>
                  </a:lnTo>
                  <a:lnTo>
                    <a:pt x="337947" y="12192"/>
                  </a:lnTo>
                  <a:lnTo>
                    <a:pt x="322213" y="13974"/>
                  </a:lnTo>
                  <a:lnTo>
                    <a:pt x="305966" y="15710"/>
                  </a:lnTo>
                  <a:lnTo>
                    <a:pt x="289336" y="17172"/>
                  </a:lnTo>
                  <a:lnTo>
                    <a:pt x="272592" y="18304"/>
                  </a:lnTo>
                  <a:lnTo>
                    <a:pt x="256125" y="19139"/>
                  </a:lnTo>
                  <a:lnTo>
                    <a:pt x="240124" y="19735"/>
                  </a:lnTo>
                  <a:lnTo>
                    <a:pt x="224600" y="20151"/>
                  </a:lnTo>
                  <a:lnTo>
                    <a:pt x="209482" y="20439"/>
                  </a:lnTo>
                  <a:lnTo>
                    <a:pt x="194680" y="20635"/>
                  </a:lnTo>
                  <a:lnTo>
                    <a:pt x="180111" y="20769"/>
                  </a:lnTo>
                  <a:lnTo>
                    <a:pt x="165708" y="20859"/>
                  </a:lnTo>
                  <a:lnTo>
                    <a:pt x="151421" y="20915"/>
                  </a:lnTo>
                  <a:lnTo>
                    <a:pt x="137215" y="20782"/>
                  </a:lnTo>
                  <a:lnTo>
                    <a:pt x="123064" y="20161"/>
                  </a:lnTo>
                  <a:lnTo>
                    <a:pt x="108949" y="18931"/>
                  </a:lnTo>
                  <a:lnTo>
                    <a:pt x="94860" y="17290"/>
                  </a:lnTo>
                  <a:lnTo>
                    <a:pt x="80788" y="15650"/>
                  </a:lnTo>
                  <a:lnTo>
                    <a:pt x="66741" y="14253"/>
                  </a:lnTo>
                  <a:lnTo>
                    <a:pt x="53128" y="13161"/>
                  </a:lnTo>
                  <a:lnTo>
                    <a:pt x="39315" y="12236"/>
                  </a:lnTo>
                  <a:lnTo>
                    <a:pt x="22970" y="11400"/>
                  </a:lnTo>
                  <a:lnTo>
                    <a:pt x="0" y="10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5793" y="1241575"/>
            <a:ext cx="387237" cy="379545"/>
            <a:chOff x="75793" y="1241575"/>
            <a:chExt cx="387237" cy="379545"/>
          </a:xfrm>
        </p:grpSpPr>
        <p:sp>
          <p:nvSpPr>
            <p:cNvPr id="19" name="Freeform 18"/>
            <p:cNvSpPr/>
            <p:nvPr/>
          </p:nvSpPr>
          <p:spPr>
            <a:xfrm>
              <a:off x="241885" y="1361992"/>
              <a:ext cx="8691" cy="210571"/>
            </a:xfrm>
            <a:custGeom>
              <a:avLst/>
              <a:gdLst/>
              <a:ahLst/>
              <a:cxnLst/>
              <a:rect l="0" t="0" r="0" b="0"/>
              <a:pathLst>
                <a:path w="8691" h="210571">
                  <a:moveTo>
                    <a:pt x="4613" y="0"/>
                  </a:moveTo>
                  <a:lnTo>
                    <a:pt x="1813" y="11802"/>
                  </a:lnTo>
                  <a:lnTo>
                    <a:pt x="311" y="23571"/>
                  </a:lnTo>
                  <a:lnTo>
                    <a:pt x="0" y="36462"/>
                  </a:lnTo>
                  <a:lnTo>
                    <a:pt x="507" y="50310"/>
                  </a:lnTo>
                  <a:lnTo>
                    <a:pt x="1326" y="64638"/>
                  </a:lnTo>
                  <a:lnTo>
                    <a:pt x="2147" y="79112"/>
                  </a:lnTo>
                  <a:lnTo>
                    <a:pt x="3003" y="93735"/>
                  </a:lnTo>
                  <a:lnTo>
                    <a:pt x="4178" y="108759"/>
                  </a:lnTo>
                  <a:lnTo>
                    <a:pt x="5808" y="124293"/>
                  </a:lnTo>
                  <a:lnTo>
                    <a:pt x="7543" y="139940"/>
                  </a:lnTo>
                  <a:lnTo>
                    <a:pt x="8690" y="156622"/>
                  </a:lnTo>
                  <a:lnTo>
                    <a:pt x="8234" y="178042"/>
                  </a:lnTo>
                  <a:lnTo>
                    <a:pt x="4613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5793" y="1241575"/>
              <a:ext cx="387237" cy="379545"/>
            </a:xfrm>
            <a:custGeom>
              <a:avLst/>
              <a:gdLst/>
              <a:ahLst/>
              <a:cxnLst/>
              <a:rect l="0" t="0" r="0" b="0"/>
              <a:pathLst>
                <a:path w="387237" h="379545">
                  <a:moveTo>
                    <a:pt x="244404" y="4604"/>
                  </a:moveTo>
                  <a:lnTo>
                    <a:pt x="235603" y="1804"/>
                  </a:lnTo>
                  <a:lnTo>
                    <a:pt x="227256" y="302"/>
                  </a:lnTo>
                  <a:lnTo>
                    <a:pt x="218558" y="0"/>
                  </a:lnTo>
                  <a:lnTo>
                    <a:pt x="209437" y="852"/>
                  </a:lnTo>
                  <a:lnTo>
                    <a:pt x="199942" y="2969"/>
                  </a:lnTo>
                  <a:lnTo>
                    <a:pt x="190150" y="6291"/>
                  </a:lnTo>
                  <a:lnTo>
                    <a:pt x="180136" y="10626"/>
                  </a:lnTo>
                  <a:lnTo>
                    <a:pt x="169962" y="15745"/>
                  </a:lnTo>
                  <a:lnTo>
                    <a:pt x="159676" y="21443"/>
                  </a:lnTo>
                  <a:lnTo>
                    <a:pt x="149311" y="27554"/>
                  </a:lnTo>
                  <a:lnTo>
                    <a:pt x="138894" y="33955"/>
                  </a:lnTo>
                  <a:lnTo>
                    <a:pt x="128444" y="40555"/>
                  </a:lnTo>
                  <a:lnTo>
                    <a:pt x="118139" y="47292"/>
                  </a:lnTo>
                  <a:lnTo>
                    <a:pt x="108292" y="54121"/>
                  </a:lnTo>
                  <a:lnTo>
                    <a:pt x="99035" y="61017"/>
                  </a:lnTo>
                  <a:lnTo>
                    <a:pt x="90174" y="68124"/>
                  </a:lnTo>
                  <a:lnTo>
                    <a:pt x="81304" y="75734"/>
                  </a:lnTo>
                  <a:lnTo>
                    <a:pt x="72189" y="83964"/>
                  </a:lnTo>
                  <a:lnTo>
                    <a:pt x="62931" y="92610"/>
                  </a:lnTo>
                  <a:lnTo>
                    <a:pt x="53861" y="101260"/>
                  </a:lnTo>
                  <a:lnTo>
                    <a:pt x="45171" y="109675"/>
                  </a:lnTo>
                  <a:lnTo>
                    <a:pt x="37047" y="117952"/>
                  </a:lnTo>
                  <a:lnTo>
                    <a:pt x="29744" y="126422"/>
                  </a:lnTo>
                  <a:lnTo>
                    <a:pt x="23316" y="135274"/>
                  </a:lnTo>
                  <a:lnTo>
                    <a:pt x="17662" y="144694"/>
                  </a:lnTo>
                  <a:lnTo>
                    <a:pt x="12622" y="154936"/>
                  </a:lnTo>
                  <a:lnTo>
                    <a:pt x="8052" y="166054"/>
                  </a:lnTo>
                  <a:lnTo>
                    <a:pt x="4150" y="177946"/>
                  </a:lnTo>
                  <a:lnTo>
                    <a:pt x="1434" y="190453"/>
                  </a:lnTo>
                  <a:lnTo>
                    <a:pt x="89" y="203417"/>
                  </a:lnTo>
                  <a:lnTo>
                    <a:pt x="0" y="216544"/>
                  </a:lnTo>
                  <a:lnTo>
                    <a:pt x="928" y="229429"/>
                  </a:lnTo>
                  <a:lnTo>
                    <a:pt x="2635" y="241877"/>
                  </a:lnTo>
                  <a:lnTo>
                    <a:pt x="5238" y="254031"/>
                  </a:lnTo>
                  <a:lnTo>
                    <a:pt x="9187" y="266265"/>
                  </a:lnTo>
                  <a:lnTo>
                    <a:pt x="14617" y="278792"/>
                  </a:lnTo>
                  <a:lnTo>
                    <a:pt x="21211" y="291494"/>
                  </a:lnTo>
                  <a:lnTo>
                    <a:pt x="28401" y="304029"/>
                  </a:lnTo>
                  <a:lnTo>
                    <a:pt x="35800" y="316195"/>
                  </a:lnTo>
                  <a:lnTo>
                    <a:pt x="43547" y="327636"/>
                  </a:lnTo>
                  <a:lnTo>
                    <a:pt x="52186" y="337788"/>
                  </a:lnTo>
                  <a:lnTo>
                    <a:pt x="61961" y="346463"/>
                  </a:lnTo>
                  <a:lnTo>
                    <a:pt x="72814" y="353796"/>
                  </a:lnTo>
                  <a:lnTo>
                    <a:pt x="84556" y="360044"/>
                  </a:lnTo>
                  <a:lnTo>
                    <a:pt x="96978" y="365470"/>
                  </a:lnTo>
                  <a:lnTo>
                    <a:pt x="109897" y="370134"/>
                  </a:lnTo>
                  <a:lnTo>
                    <a:pt x="123167" y="373903"/>
                  </a:lnTo>
                  <a:lnTo>
                    <a:pt x="136683" y="376771"/>
                  </a:lnTo>
                  <a:lnTo>
                    <a:pt x="150368" y="378699"/>
                  </a:lnTo>
                  <a:lnTo>
                    <a:pt x="164169" y="379544"/>
                  </a:lnTo>
                  <a:lnTo>
                    <a:pt x="178047" y="379328"/>
                  </a:lnTo>
                  <a:lnTo>
                    <a:pt x="191978" y="378047"/>
                  </a:lnTo>
                  <a:lnTo>
                    <a:pt x="205944" y="375591"/>
                  </a:lnTo>
                  <a:lnTo>
                    <a:pt x="219930" y="372014"/>
                  </a:lnTo>
                  <a:lnTo>
                    <a:pt x="233763" y="367494"/>
                  </a:lnTo>
                  <a:lnTo>
                    <a:pt x="247131" y="362244"/>
                  </a:lnTo>
                  <a:lnTo>
                    <a:pt x="259897" y="356455"/>
                  </a:lnTo>
                  <a:lnTo>
                    <a:pt x="271927" y="350281"/>
                  </a:lnTo>
                  <a:lnTo>
                    <a:pt x="283014" y="343838"/>
                  </a:lnTo>
                  <a:lnTo>
                    <a:pt x="293143" y="337199"/>
                  </a:lnTo>
                  <a:lnTo>
                    <a:pt x="302607" y="330098"/>
                  </a:lnTo>
                  <a:lnTo>
                    <a:pt x="311891" y="321959"/>
                  </a:lnTo>
                  <a:lnTo>
                    <a:pt x="321286" y="312547"/>
                  </a:lnTo>
                  <a:lnTo>
                    <a:pt x="330734" y="301784"/>
                  </a:lnTo>
                  <a:lnTo>
                    <a:pt x="339931" y="289577"/>
                  </a:lnTo>
                  <a:lnTo>
                    <a:pt x="348708" y="276033"/>
                  </a:lnTo>
                  <a:lnTo>
                    <a:pt x="356889" y="261548"/>
                  </a:lnTo>
                  <a:lnTo>
                    <a:pt x="364231" y="246688"/>
                  </a:lnTo>
                  <a:lnTo>
                    <a:pt x="370680" y="231804"/>
                  </a:lnTo>
                  <a:lnTo>
                    <a:pt x="376179" y="216880"/>
                  </a:lnTo>
                  <a:lnTo>
                    <a:pt x="380581" y="201641"/>
                  </a:lnTo>
                  <a:lnTo>
                    <a:pt x="383911" y="185948"/>
                  </a:lnTo>
                  <a:lnTo>
                    <a:pt x="386164" y="169967"/>
                  </a:lnTo>
                  <a:lnTo>
                    <a:pt x="387236" y="154079"/>
                  </a:lnTo>
                  <a:lnTo>
                    <a:pt x="387176" y="138507"/>
                  </a:lnTo>
                  <a:lnTo>
                    <a:pt x="386001" y="123627"/>
                  </a:lnTo>
                  <a:lnTo>
                    <a:pt x="383618" y="110013"/>
                  </a:lnTo>
                  <a:lnTo>
                    <a:pt x="380089" y="97855"/>
                  </a:lnTo>
                  <a:lnTo>
                    <a:pt x="375602" y="86861"/>
                  </a:lnTo>
                  <a:lnTo>
                    <a:pt x="370373" y="76469"/>
                  </a:lnTo>
                  <a:lnTo>
                    <a:pt x="364590" y="66290"/>
                  </a:lnTo>
                  <a:lnTo>
                    <a:pt x="358080" y="56297"/>
                  </a:lnTo>
                  <a:lnTo>
                    <a:pt x="350347" y="46726"/>
                  </a:lnTo>
                  <a:lnTo>
                    <a:pt x="341211" y="37695"/>
                  </a:lnTo>
                  <a:lnTo>
                    <a:pt x="330634" y="29341"/>
                  </a:lnTo>
                  <a:lnTo>
                    <a:pt x="318552" y="21884"/>
                  </a:lnTo>
                  <a:lnTo>
                    <a:pt x="305088" y="15361"/>
                  </a:lnTo>
                  <a:lnTo>
                    <a:pt x="290487" y="9983"/>
                  </a:lnTo>
                  <a:lnTo>
                    <a:pt x="275016" y="6193"/>
                  </a:lnTo>
                  <a:lnTo>
                    <a:pt x="258918" y="4090"/>
                  </a:lnTo>
                  <a:lnTo>
                    <a:pt x="242704" y="3473"/>
                  </a:lnTo>
                  <a:lnTo>
                    <a:pt x="227125" y="4038"/>
                  </a:lnTo>
                  <a:lnTo>
                    <a:pt x="212539" y="5494"/>
                  </a:lnTo>
                  <a:lnTo>
                    <a:pt x="198949" y="7757"/>
                  </a:lnTo>
                  <a:lnTo>
                    <a:pt x="186200" y="10946"/>
                  </a:lnTo>
                  <a:lnTo>
                    <a:pt x="174103" y="15046"/>
                  </a:lnTo>
                  <a:lnTo>
                    <a:pt x="162484" y="19764"/>
                  </a:lnTo>
                  <a:lnTo>
                    <a:pt x="151207" y="24623"/>
                  </a:lnTo>
                  <a:lnTo>
                    <a:pt x="140179" y="29335"/>
                  </a:lnTo>
                  <a:lnTo>
                    <a:pt x="129585" y="33846"/>
                  </a:lnTo>
                  <a:lnTo>
                    <a:pt x="118738" y="38796"/>
                  </a:lnTo>
                  <a:lnTo>
                    <a:pt x="105566" y="45732"/>
                  </a:lnTo>
                  <a:lnTo>
                    <a:pt x="86477" y="572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645696" y="1183008"/>
            <a:ext cx="5338834" cy="515897"/>
            <a:chOff x="645696" y="1183008"/>
            <a:chExt cx="5338834" cy="515897"/>
          </a:xfrm>
        </p:grpSpPr>
        <p:sp>
          <p:nvSpPr>
            <p:cNvPr id="22" name="Freeform 21"/>
            <p:cNvSpPr/>
            <p:nvPr/>
          </p:nvSpPr>
          <p:spPr>
            <a:xfrm>
              <a:off x="645696" y="1236881"/>
              <a:ext cx="269128" cy="311994"/>
            </a:xfrm>
            <a:custGeom>
              <a:avLst/>
              <a:gdLst/>
              <a:ahLst/>
              <a:cxnLst/>
              <a:rect l="0" t="0" r="0" b="0"/>
              <a:pathLst>
                <a:path w="269128" h="311994">
                  <a:moveTo>
                    <a:pt x="211455" y="9298"/>
                  </a:moveTo>
                  <a:lnTo>
                    <a:pt x="199720" y="6431"/>
                  </a:lnTo>
                  <a:lnTo>
                    <a:pt x="188591" y="4289"/>
                  </a:lnTo>
                  <a:lnTo>
                    <a:pt x="176992" y="2686"/>
                  </a:lnTo>
                  <a:lnTo>
                    <a:pt x="164831" y="1506"/>
                  </a:lnTo>
                  <a:lnTo>
                    <a:pt x="152171" y="657"/>
                  </a:lnTo>
                  <a:lnTo>
                    <a:pt x="139120" y="68"/>
                  </a:lnTo>
                  <a:lnTo>
                    <a:pt x="125941" y="0"/>
                  </a:lnTo>
                  <a:lnTo>
                    <a:pt x="113024" y="1012"/>
                  </a:lnTo>
                  <a:lnTo>
                    <a:pt x="100562" y="3321"/>
                  </a:lnTo>
                  <a:lnTo>
                    <a:pt x="88568" y="6668"/>
                  </a:lnTo>
                  <a:lnTo>
                    <a:pt x="76975" y="10525"/>
                  </a:lnTo>
                  <a:lnTo>
                    <a:pt x="65697" y="14533"/>
                  </a:lnTo>
                  <a:lnTo>
                    <a:pt x="54817" y="18850"/>
                  </a:lnTo>
                  <a:lnTo>
                    <a:pt x="44576" y="24033"/>
                  </a:lnTo>
                  <a:lnTo>
                    <a:pt x="35060" y="30334"/>
                  </a:lnTo>
                  <a:lnTo>
                    <a:pt x="26364" y="37701"/>
                  </a:lnTo>
                  <a:lnTo>
                    <a:pt x="18668" y="45950"/>
                  </a:lnTo>
                  <a:lnTo>
                    <a:pt x="11982" y="54873"/>
                  </a:lnTo>
                  <a:lnTo>
                    <a:pt x="6493" y="64289"/>
                  </a:lnTo>
                  <a:lnTo>
                    <a:pt x="2628" y="74055"/>
                  </a:lnTo>
                  <a:lnTo>
                    <a:pt x="478" y="84060"/>
                  </a:lnTo>
                  <a:lnTo>
                    <a:pt x="0" y="94065"/>
                  </a:lnTo>
                  <a:lnTo>
                    <a:pt x="1191" y="103708"/>
                  </a:lnTo>
                  <a:lnTo>
                    <a:pt x="3885" y="112820"/>
                  </a:lnTo>
                  <a:lnTo>
                    <a:pt x="7964" y="121244"/>
                  </a:lnTo>
                  <a:lnTo>
                    <a:pt x="13442" y="128756"/>
                  </a:lnTo>
                  <a:lnTo>
                    <a:pt x="20202" y="135324"/>
                  </a:lnTo>
                  <a:lnTo>
                    <a:pt x="28181" y="140903"/>
                  </a:lnTo>
                  <a:lnTo>
                    <a:pt x="37439" y="145361"/>
                  </a:lnTo>
                  <a:lnTo>
                    <a:pt x="47890" y="148732"/>
                  </a:lnTo>
                  <a:lnTo>
                    <a:pt x="59331" y="151184"/>
                  </a:lnTo>
                  <a:lnTo>
                    <a:pt x="71535" y="152922"/>
                  </a:lnTo>
                  <a:lnTo>
                    <a:pt x="84295" y="154126"/>
                  </a:lnTo>
                  <a:lnTo>
                    <a:pt x="97286" y="154784"/>
                  </a:lnTo>
                  <a:lnTo>
                    <a:pt x="110080" y="154702"/>
                  </a:lnTo>
                  <a:lnTo>
                    <a:pt x="122467" y="153842"/>
                  </a:lnTo>
                  <a:lnTo>
                    <a:pt x="134580" y="152621"/>
                  </a:lnTo>
                  <a:lnTo>
                    <a:pt x="146788" y="151795"/>
                  </a:lnTo>
                  <a:lnTo>
                    <a:pt x="159296" y="151767"/>
                  </a:lnTo>
                  <a:lnTo>
                    <a:pt x="171986" y="152750"/>
                  </a:lnTo>
                  <a:lnTo>
                    <a:pt x="184513" y="154940"/>
                  </a:lnTo>
                  <a:lnTo>
                    <a:pt x="196678" y="158306"/>
                  </a:lnTo>
                  <a:lnTo>
                    <a:pt x="208289" y="162668"/>
                  </a:lnTo>
                  <a:lnTo>
                    <a:pt x="219086" y="167805"/>
                  </a:lnTo>
                  <a:lnTo>
                    <a:pt x="229008" y="173519"/>
                  </a:lnTo>
                  <a:lnTo>
                    <a:pt x="237992" y="179811"/>
                  </a:lnTo>
                  <a:lnTo>
                    <a:pt x="245889" y="186864"/>
                  </a:lnTo>
                  <a:lnTo>
                    <a:pt x="252716" y="194726"/>
                  </a:lnTo>
                  <a:lnTo>
                    <a:pt x="258473" y="203463"/>
                  </a:lnTo>
                  <a:lnTo>
                    <a:pt x="263049" y="213238"/>
                  </a:lnTo>
                  <a:lnTo>
                    <a:pt x="266491" y="224031"/>
                  </a:lnTo>
                  <a:lnTo>
                    <a:pt x="268651" y="235363"/>
                  </a:lnTo>
                  <a:lnTo>
                    <a:pt x="269127" y="246430"/>
                  </a:lnTo>
                  <a:lnTo>
                    <a:pt x="267844" y="256795"/>
                  </a:lnTo>
                  <a:lnTo>
                    <a:pt x="264695" y="266379"/>
                  </a:lnTo>
                  <a:lnTo>
                    <a:pt x="259382" y="275276"/>
                  </a:lnTo>
                  <a:lnTo>
                    <a:pt x="251950" y="283622"/>
                  </a:lnTo>
                  <a:lnTo>
                    <a:pt x="242553" y="291228"/>
                  </a:lnTo>
                  <a:lnTo>
                    <a:pt x="231280" y="297592"/>
                  </a:lnTo>
                  <a:lnTo>
                    <a:pt x="218365" y="302542"/>
                  </a:lnTo>
                  <a:lnTo>
                    <a:pt x="204136" y="306207"/>
                  </a:lnTo>
                  <a:lnTo>
                    <a:pt x="188916" y="308834"/>
                  </a:lnTo>
                  <a:lnTo>
                    <a:pt x="172986" y="310671"/>
                  </a:lnTo>
                  <a:lnTo>
                    <a:pt x="156884" y="311771"/>
                  </a:lnTo>
                  <a:lnTo>
                    <a:pt x="141381" y="311993"/>
                  </a:lnTo>
                  <a:lnTo>
                    <a:pt x="126845" y="311331"/>
                  </a:lnTo>
                  <a:lnTo>
                    <a:pt x="113289" y="309905"/>
                  </a:lnTo>
                  <a:lnTo>
                    <a:pt x="100563" y="307878"/>
                  </a:lnTo>
                  <a:lnTo>
                    <a:pt x="88489" y="305402"/>
                  </a:lnTo>
                  <a:lnTo>
                    <a:pt x="77159" y="302565"/>
                  </a:lnTo>
                  <a:lnTo>
                    <a:pt x="65723" y="299003"/>
                  </a:lnTo>
                  <a:lnTo>
                    <a:pt x="52053" y="293288"/>
                  </a:lnTo>
                  <a:lnTo>
                    <a:pt x="32470" y="2830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951491" y="1453154"/>
              <a:ext cx="141768" cy="120544"/>
            </a:xfrm>
            <a:custGeom>
              <a:avLst/>
              <a:gdLst/>
              <a:ahLst/>
              <a:cxnLst/>
              <a:rect l="0" t="0" r="0" b="0"/>
              <a:pathLst>
                <a:path w="141768" h="120544">
                  <a:moveTo>
                    <a:pt x="84644" y="3595"/>
                  </a:moveTo>
                  <a:lnTo>
                    <a:pt x="75910" y="862"/>
                  </a:lnTo>
                  <a:lnTo>
                    <a:pt x="68204" y="0"/>
                  </a:lnTo>
                  <a:lnTo>
                    <a:pt x="60797" y="990"/>
                  </a:lnTo>
                  <a:lnTo>
                    <a:pt x="53363" y="3529"/>
                  </a:lnTo>
                  <a:lnTo>
                    <a:pt x="45536" y="7314"/>
                  </a:lnTo>
                  <a:lnTo>
                    <a:pt x="37166" y="12054"/>
                  </a:lnTo>
                  <a:lnTo>
                    <a:pt x="28596" y="17660"/>
                  </a:lnTo>
                  <a:lnTo>
                    <a:pt x="20529" y="24238"/>
                  </a:lnTo>
                  <a:lnTo>
                    <a:pt x="13338" y="31769"/>
                  </a:lnTo>
                  <a:lnTo>
                    <a:pt x="7376" y="40111"/>
                  </a:lnTo>
                  <a:lnTo>
                    <a:pt x="3128" y="49088"/>
                  </a:lnTo>
                  <a:lnTo>
                    <a:pt x="688" y="58531"/>
                  </a:lnTo>
                  <a:lnTo>
                    <a:pt x="0" y="68143"/>
                  </a:lnTo>
                  <a:lnTo>
                    <a:pt x="1043" y="77516"/>
                  </a:lnTo>
                  <a:lnTo>
                    <a:pt x="3635" y="86443"/>
                  </a:lnTo>
                  <a:lnTo>
                    <a:pt x="7642" y="94741"/>
                  </a:lnTo>
                  <a:lnTo>
                    <a:pt x="13072" y="102169"/>
                  </a:lnTo>
                  <a:lnTo>
                    <a:pt x="19796" y="108674"/>
                  </a:lnTo>
                  <a:lnTo>
                    <a:pt x="27580" y="114043"/>
                  </a:lnTo>
                  <a:lnTo>
                    <a:pt x="36175" y="117827"/>
                  </a:lnTo>
                  <a:lnTo>
                    <a:pt x="45363" y="119928"/>
                  </a:lnTo>
                  <a:lnTo>
                    <a:pt x="54972" y="120543"/>
                  </a:lnTo>
                  <a:lnTo>
                    <a:pt x="64875" y="119976"/>
                  </a:lnTo>
                  <a:lnTo>
                    <a:pt x="74975" y="118519"/>
                  </a:lnTo>
                  <a:lnTo>
                    <a:pt x="85046" y="116255"/>
                  </a:lnTo>
                  <a:lnTo>
                    <a:pt x="94735" y="113067"/>
                  </a:lnTo>
                  <a:lnTo>
                    <a:pt x="103877" y="108957"/>
                  </a:lnTo>
                  <a:lnTo>
                    <a:pt x="112321" y="103893"/>
                  </a:lnTo>
                  <a:lnTo>
                    <a:pt x="119847" y="97738"/>
                  </a:lnTo>
                  <a:lnTo>
                    <a:pt x="126423" y="90515"/>
                  </a:lnTo>
                  <a:lnTo>
                    <a:pt x="132010" y="82223"/>
                  </a:lnTo>
                  <a:lnTo>
                    <a:pt x="136472" y="72754"/>
                  </a:lnTo>
                  <a:lnTo>
                    <a:pt x="139832" y="62175"/>
                  </a:lnTo>
                  <a:lnTo>
                    <a:pt x="141767" y="51157"/>
                  </a:lnTo>
                  <a:lnTo>
                    <a:pt x="141560" y="40835"/>
                  </a:lnTo>
                  <a:lnTo>
                    <a:pt x="139015" y="31792"/>
                  </a:lnTo>
                  <a:lnTo>
                    <a:pt x="134461" y="24228"/>
                  </a:lnTo>
                  <a:lnTo>
                    <a:pt x="127836" y="17478"/>
                  </a:lnTo>
                  <a:lnTo>
                    <a:pt x="116321" y="10957"/>
                  </a:lnTo>
                  <a:lnTo>
                    <a:pt x="95173" y="35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141420" y="1406224"/>
              <a:ext cx="400084" cy="138944"/>
            </a:xfrm>
            <a:custGeom>
              <a:avLst/>
              <a:gdLst/>
              <a:ahLst/>
              <a:cxnLst/>
              <a:rect l="0" t="0" r="0" b="0"/>
              <a:pathLst>
                <a:path w="400084" h="138944">
                  <a:moveTo>
                    <a:pt x="0" y="82110"/>
                  </a:moveTo>
                  <a:lnTo>
                    <a:pt x="8668" y="88045"/>
                  </a:lnTo>
                  <a:lnTo>
                    <a:pt x="15734" y="94250"/>
                  </a:lnTo>
                  <a:lnTo>
                    <a:pt x="21839" y="101345"/>
                  </a:lnTo>
                  <a:lnTo>
                    <a:pt x="27241" y="109286"/>
                  </a:lnTo>
                  <a:lnTo>
                    <a:pt x="32103" y="117932"/>
                  </a:lnTo>
                  <a:lnTo>
                    <a:pt x="36547" y="127032"/>
                  </a:lnTo>
                  <a:lnTo>
                    <a:pt x="40139" y="133162"/>
                  </a:lnTo>
                  <a:lnTo>
                    <a:pt x="42055" y="132677"/>
                  </a:lnTo>
                  <a:lnTo>
                    <a:pt x="42239" y="127664"/>
                  </a:lnTo>
                  <a:lnTo>
                    <a:pt x="41143" y="120155"/>
                  </a:lnTo>
                  <a:lnTo>
                    <a:pt x="39363" y="111137"/>
                  </a:lnTo>
                  <a:lnTo>
                    <a:pt x="37510" y="100916"/>
                  </a:lnTo>
                  <a:lnTo>
                    <a:pt x="35919" y="89698"/>
                  </a:lnTo>
                  <a:lnTo>
                    <a:pt x="35010" y="78020"/>
                  </a:lnTo>
                  <a:lnTo>
                    <a:pt x="35376" y="66691"/>
                  </a:lnTo>
                  <a:lnTo>
                    <a:pt x="37224" y="56150"/>
                  </a:lnTo>
                  <a:lnTo>
                    <a:pt x="40753" y="46950"/>
                  </a:lnTo>
                  <a:lnTo>
                    <a:pt x="46319" y="39904"/>
                  </a:lnTo>
                  <a:lnTo>
                    <a:pt x="53907" y="35254"/>
                  </a:lnTo>
                  <a:lnTo>
                    <a:pt x="62899" y="33082"/>
                  </a:lnTo>
                  <a:lnTo>
                    <a:pt x="72303" y="33578"/>
                  </a:lnTo>
                  <a:lnTo>
                    <a:pt x="81508" y="36575"/>
                  </a:lnTo>
                  <a:lnTo>
                    <a:pt x="90295" y="41652"/>
                  </a:lnTo>
                  <a:lnTo>
                    <a:pt x="98648" y="48330"/>
                  </a:lnTo>
                  <a:lnTo>
                    <a:pt x="106624" y="56112"/>
                  </a:lnTo>
                  <a:lnTo>
                    <a:pt x="113956" y="62084"/>
                  </a:lnTo>
                  <a:lnTo>
                    <a:pt x="119791" y="62875"/>
                  </a:lnTo>
                  <a:lnTo>
                    <a:pt x="123838" y="59459"/>
                  </a:lnTo>
                  <a:lnTo>
                    <a:pt x="126878" y="53357"/>
                  </a:lnTo>
                  <a:lnTo>
                    <a:pt x="129918" y="45935"/>
                  </a:lnTo>
                  <a:lnTo>
                    <a:pt x="133917" y="38447"/>
                  </a:lnTo>
                  <a:lnTo>
                    <a:pt x="139261" y="31553"/>
                  </a:lnTo>
                  <a:lnTo>
                    <a:pt x="145906" y="25913"/>
                  </a:lnTo>
                  <a:lnTo>
                    <a:pt x="153632" y="22390"/>
                  </a:lnTo>
                  <a:lnTo>
                    <a:pt x="162182" y="21248"/>
                  </a:lnTo>
                  <a:lnTo>
                    <a:pt x="171169" y="22579"/>
                  </a:lnTo>
                  <a:lnTo>
                    <a:pt x="180111" y="26578"/>
                  </a:lnTo>
                  <a:lnTo>
                    <a:pt x="188743" y="33080"/>
                  </a:lnTo>
                  <a:lnTo>
                    <a:pt x="196841" y="41663"/>
                  </a:lnTo>
                  <a:lnTo>
                    <a:pt x="204134" y="51847"/>
                  </a:lnTo>
                  <a:lnTo>
                    <a:pt x="210558" y="63204"/>
                  </a:lnTo>
                  <a:lnTo>
                    <a:pt x="216212" y="75232"/>
                  </a:lnTo>
                  <a:lnTo>
                    <a:pt x="221251" y="87371"/>
                  </a:lnTo>
                  <a:lnTo>
                    <a:pt x="225845" y="99279"/>
                  </a:lnTo>
                  <a:lnTo>
                    <a:pt x="230631" y="109734"/>
                  </a:lnTo>
                  <a:lnTo>
                    <a:pt x="236458" y="115768"/>
                  </a:lnTo>
                  <a:lnTo>
                    <a:pt x="242951" y="116365"/>
                  </a:lnTo>
                  <a:lnTo>
                    <a:pt x="249323" y="113711"/>
                  </a:lnTo>
                  <a:lnTo>
                    <a:pt x="255745" y="109462"/>
                  </a:lnTo>
                  <a:lnTo>
                    <a:pt x="262686" y="104686"/>
                  </a:lnTo>
                  <a:lnTo>
                    <a:pt x="270358" y="99919"/>
                  </a:lnTo>
                  <a:lnTo>
                    <a:pt x="278743" y="95360"/>
                  </a:lnTo>
                  <a:lnTo>
                    <a:pt x="287722" y="91046"/>
                  </a:lnTo>
                  <a:lnTo>
                    <a:pt x="297158" y="86949"/>
                  </a:lnTo>
                  <a:lnTo>
                    <a:pt x="306928" y="83021"/>
                  </a:lnTo>
                  <a:lnTo>
                    <a:pt x="316937" y="79220"/>
                  </a:lnTo>
                  <a:lnTo>
                    <a:pt x="327107" y="75506"/>
                  </a:lnTo>
                  <a:lnTo>
                    <a:pt x="337224" y="71687"/>
                  </a:lnTo>
                  <a:lnTo>
                    <a:pt x="346943" y="67436"/>
                  </a:lnTo>
                  <a:lnTo>
                    <a:pt x="356091" y="62606"/>
                  </a:lnTo>
                  <a:lnTo>
                    <a:pt x="364030" y="57057"/>
                  </a:lnTo>
                  <a:lnTo>
                    <a:pt x="369620" y="50574"/>
                  </a:lnTo>
                  <a:lnTo>
                    <a:pt x="372443" y="43141"/>
                  </a:lnTo>
                  <a:lnTo>
                    <a:pt x="372556" y="35048"/>
                  </a:lnTo>
                  <a:lnTo>
                    <a:pt x="370131" y="26777"/>
                  </a:lnTo>
                  <a:lnTo>
                    <a:pt x="365539" y="18639"/>
                  </a:lnTo>
                  <a:lnTo>
                    <a:pt x="359239" y="11228"/>
                  </a:lnTo>
                  <a:lnTo>
                    <a:pt x="351664" y="5469"/>
                  </a:lnTo>
                  <a:lnTo>
                    <a:pt x="343172" y="1719"/>
                  </a:lnTo>
                  <a:lnTo>
                    <a:pt x="334034" y="0"/>
                  </a:lnTo>
                  <a:lnTo>
                    <a:pt x="324449" y="276"/>
                  </a:lnTo>
                  <a:lnTo>
                    <a:pt x="314572" y="2321"/>
                  </a:lnTo>
                  <a:lnTo>
                    <a:pt x="304990" y="6115"/>
                  </a:lnTo>
                  <a:lnTo>
                    <a:pt x="296694" y="11926"/>
                  </a:lnTo>
                  <a:lnTo>
                    <a:pt x="290114" y="19716"/>
                  </a:lnTo>
                  <a:lnTo>
                    <a:pt x="285018" y="29028"/>
                  </a:lnTo>
                  <a:lnTo>
                    <a:pt x="280817" y="39187"/>
                  </a:lnTo>
                  <a:lnTo>
                    <a:pt x="277075" y="49721"/>
                  </a:lnTo>
                  <a:lnTo>
                    <a:pt x="274032" y="60385"/>
                  </a:lnTo>
                  <a:lnTo>
                    <a:pt x="272491" y="71071"/>
                  </a:lnTo>
                  <a:lnTo>
                    <a:pt x="272786" y="81733"/>
                  </a:lnTo>
                  <a:lnTo>
                    <a:pt x="274797" y="92197"/>
                  </a:lnTo>
                  <a:lnTo>
                    <a:pt x="278213" y="102157"/>
                  </a:lnTo>
                  <a:lnTo>
                    <a:pt x="282709" y="111481"/>
                  </a:lnTo>
                  <a:lnTo>
                    <a:pt x="288320" y="119879"/>
                  </a:lnTo>
                  <a:lnTo>
                    <a:pt x="295435" y="126842"/>
                  </a:lnTo>
                  <a:lnTo>
                    <a:pt x="304140" y="132222"/>
                  </a:lnTo>
                  <a:lnTo>
                    <a:pt x="314085" y="136022"/>
                  </a:lnTo>
                  <a:lnTo>
                    <a:pt x="324677" y="138213"/>
                  </a:lnTo>
                  <a:lnTo>
                    <a:pt x="335500" y="138943"/>
                  </a:lnTo>
                  <a:lnTo>
                    <a:pt x="346190" y="138318"/>
                  </a:lnTo>
                  <a:lnTo>
                    <a:pt x="356361" y="136311"/>
                  </a:lnTo>
                  <a:lnTo>
                    <a:pt x="365855" y="133048"/>
                  </a:lnTo>
                  <a:lnTo>
                    <a:pt x="374409" y="129061"/>
                  </a:lnTo>
                  <a:lnTo>
                    <a:pt x="382396" y="124816"/>
                  </a:lnTo>
                  <a:lnTo>
                    <a:pt x="390517" y="119944"/>
                  </a:lnTo>
                  <a:lnTo>
                    <a:pt x="400083" y="1136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764382" y="1203425"/>
              <a:ext cx="124563" cy="348081"/>
            </a:xfrm>
            <a:custGeom>
              <a:avLst/>
              <a:gdLst/>
              <a:ahLst/>
              <a:cxnLst/>
              <a:rect l="0" t="0" r="0" b="0"/>
              <a:pathLst>
                <a:path w="124563" h="348081">
                  <a:moveTo>
                    <a:pt x="50862" y="348080"/>
                  </a:moveTo>
                  <a:lnTo>
                    <a:pt x="47995" y="339212"/>
                  </a:lnTo>
                  <a:lnTo>
                    <a:pt x="45853" y="330225"/>
                  </a:lnTo>
                  <a:lnTo>
                    <a:pt x="44246" y="320230"/>
                  </a:lnTo>
                  <a:lnTo>
                    <a:pt x="42892" y="309249"/>
                  </a:lnTo>
                  <a:lnTo>
                    <a:pt x="41396" y="297438"/>
                  </a:lnTo>
                  <a:lnTo>
                    <a:pt x="39549" y="284979"/>
                  </a:lnTo>
                  <a:lnTo>
                    <a:pt x="37482" y="272041"/>
                  </a:lnTo>
                  <a:lnTo>
                    <a:pt x="35550" y="258760"/>
                  </a:lnTo>
                  <a:lnTo>
                    <a:pt x="33945" y="245243"/>
                  </a:lnTo>
                  <a:lnTo>
                    <a:pt x="32375" y="231728"/>
                  </a:lnTo>
                  <a:lnTo>
                    <a:pt x="30182" y="218574"/>
                  </a:lnTo>
                  <a:lnTo>
                    <a:pt x="27043" y="205944"/>
                  </a:lnTo>
                  <a:lnTo>
                    <a:pt x="23120" y="193665"/>
                  </a:lnTo>
                  <a:lnTo>
                    <a:pt x="18870" y="181346"/>
                  </a:lnTo>
                  <a:lnTo>
                    <a:pt x="14606" y="168754"/>
                  </a:lnTo>
                  <a:lnTo>
                    <a:pt x="10626" y="155668"/>
                  </a:lnTo>
                  <a:lnTo>
                    <a:pt x="7267" y="141811"/>
                  </a:lnTo>
                  <a:lnTo>
                    <a:pt x="4643" y="127117"/>
                  </a:lnTo>
                  <a:lnTo>
                    <a:pt x="2698" y="111841"/>
                  </a:lnTo>
                  <a:lnTo>
                    <a:pt x="1302" y="96440"/>
                  </a:lnTo>
                  <a:lnTo>
                    <a:pt x="331" y="81204"/>
                  </a:lnTo>
                  <a:lnTo>
                    <a:pt x="0" y="66551"/>
                  </a:lnTo>
                  <a:lnTo>
                    <a:pt x="833" y="53092"/>
                  </a:lnTo>
                  <a:lnTo>
                    <a:pt x="3029" y="41047"/>
                  </a:lnTo>
                  <a:lnTo>
                    <a:pt x="6640" y="30468"/>
                  </a:lnTo>
                  <a:lnTo>
                    <a:pt x="11738" y="21419"/>
                  </a:lnTo>
                  <a:lnTo>
                    <a:pt x="18207" y="13782"/>
                  </a:lnTo>
                  <a:lnTo>
                    <a:pt x="25805" y="7635"/>
                  </a:lnTo>
                  <a:lnTo>
                    <a:pt x="34267" y="3319"/>
                  </a:lnTo>
                  <a:lnTo>
                    <a:pt x="43363" y="858"/>
                  </a:lnTo>
                  <a:lnTo>
                    <a:pt x="52908" y="0"/>
                  </a:lnTo>
                  <a:lnTo>
                    <a:pt x="62768" y="404"/>
                  </a:lnTo>
                  <a:lnTo>
                    <a:pt x="72835" y="1746"/>
                  </a:lnTo>
                  <a:lnTo>
                    <a:pt x="82777" y="3802"/>
                  </a:lnTo>
                  <a:lnTo>
                    <a:pt x="93115" y="6745"/>
                  </a:lnTo>
                  <a:lnTo>
                    <a:pt x="105872" y="11948"/>
                  </a:lnTo>
                  <a:lnTo>
                    <a:pt x="124562" y="216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731016" y="1404106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130869" y="5734"/>
                  </a:lnTo>
                  <a:lnTo>
                    <a:pt x="124024" y="10018"/>
                  </a:lnTo>
                  <a:lnTo>
                    <a:pt x="115632" y="13224"/>
                  </a:lnTo>
                  <a:lnTo>
                    <a:pt x="105832" y="15585"/>
                  </a:lnTo>
                  <a:lnTo>
                    <a:pt x="94869" y="17282"/>
                  </a:lnTo>
                  <a:lnTo>
                    <a:pt x="83013" y="18482"/>
                  </a:lnTo>
                  <a:lnTo>
                    <a:pt x="70662" y="19483"/>
                  </a:lnTo>
                  <a:lnTo>
                    <a:pt x="58313" y="20700"/>
                  </a:lnTo>
                  <a:lnTo>
                    <a:pt x="46252" y="22335"/>
                  </a:lnTo>
                  <a:lnTo>
                    <a:pt x="34999" y="24259"/>
                  </a:lnTo>
                  <a:lnTo>
                    <a:pt x="24304" y="26291"/>
                  </a:lnTo>
                  <a:lnTo>
                    <a:pt x="13230" y="2861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886137" y="1425163"/>
              <a:ext cx="134088" cy="120887"/>
            </a:xfrm>
            <a:custGeom>
              <a:avLst/>
              <a:gdLst/>
              <a:ahLst/>
              <a:cxnLst/>
              <a:rect l="0" t="0" r="0" b="0"/>
              <a:pathLst>
                <a:path w="134088" h="120887">
                  <a:moveTo>
                    <a:pt x="55449" y="0"/>
                  </a:moveTo>
                  <a:lnTo>
                    <a:pt x="43848" y="134"/>
                  </a:lnTo>
                  <a:lnTo>
                    <a:pt x="34000" y="1415"/>
                  </a:lnTo>
                  <a:lnTo>
                    <a:pt x="25003" y="4017"/>
                  </a:lnTo>
                  <a:lnTo>
                    <a:pt x="16908" y="8082"/>
                  </a:lnTo>
                  <a:lnTo>
                    <a:pt x="10177" y="14012"/>
                  </a:lnTo>
                  <a:lnTo>
                    <a:pt x="4970" y="21847"/>
                  </a:lnTo>
                  <a:lnTo>
                    <a:pt x="1462" y="31172"/>
                  </a:lnTo>
                  <a:lnTo>
                    <a:pt x="0" y="41331"/>
                  </a:lnTo>
                  <a:lnTo>
                    <a:pt x="575" y="51856"/>
                  </a:lnTo>
                  <a:lnTo>
                    <a:pt x="2891" y="62342"/>
                  </a:lnTo>
                  <a:lnTo>
                    <a:pt x="6572" y="72375"/>
                  </a:lnTo>
                  <a:lnTo>
                    <a:pt x="11269" y="81780"/>
                  </a:lnTo>
                  <a:lnTo>
                    <a:pt x="16860" y="90416"/>
                  </a:lnTo>
                  <a:lnTo>
                    <a:pt x="23435" y="98078"/>
                  </a:lnTo>
                  <a:lnTo>
                    <a:pt x="30972" y="104749"/>
                  </a:lnTo>
                  <a:lnTo>
                    <a:pt x="39490" y="110401"/>
                  </a:lnTo>
                  <a:lnTo>
                    <a:pt x="49118" y="114907"/>
                  </a:lnTo>
                  <a:lnTo>
                    <a:pt x="59812" y="118302"/>
                  </a:lnTo>
                  <a:lnTo>
                    <a:pt x="71078" y="120430"/>
                  </a:lnTo>
                  <a:lnTo>
                    <a:pt x="82100" y="120886"/>
                  </a:lnTo>
                  <a:lnTo>
                    <a:pt x="92431" y="119593"/>
                  </a:lnTo>
                  <a:lnTo>
                    <a:pt x="101822" y="116607"/>
                  </a:lnTo>
                  <a:lnTo>
                    <a:pt x="110058" y="111937"/>
                  </a:lnTo>
                  <a:lnTo>
                    <a:pt x="117147" y="105754"/>
                  </a:lnTo>
                  <a:lnTo>
                    <a:pt x="123094" y="98179"/>
                  </a:lnTo>
                  <a:lnTo>
                    <a:pt x="127806" y="89201"/>
                  </a:lnTo>
                  <a:lnTo>
                    <a:pt x="131342" y="78946"/>
                  </a:lnTo>
                  <a:lnTo>
                    <a:pt x="133567" y="67807"/>
                  </a:lnTo>
                  <a:lnTo>
                    <a:pt x="134087" y="56339"/>
                  </a:lnTo>
                  <a:lnTo>
                    <a:pt x="132839" y="44896"/>
                  </a:lnTo>
                  <a:lnTo>
                    <a:pt x="129882" y="33943"/>
                  </a:lnTo>
                  <a:lnTo>
                    <a:pt x="125232" y="24120"/>
                  </a:lnTo>
                  <a:lnTo>
                    <a:pt x="119071" y="15679"/>
                  </a:lnTo>
                  <a:lnTo>
                    <a:pt x="111851" y="9012"/>
                  </a:lnTo>
                  <a:lnTo>
                    <a:pt x="104175" y="4807"/>
                  </a:lnTo>
                  <a:lnTo>
                    <a:pt x="96430" y="3194"/>
                  </a:lnTo>
                  <a:lnTo>
                    <a:pt x="88890" y="3543"/>
                  </a:lnTo>
                  <a:lnTo>
                    <a:pt x="80966" y="4779"/>
                  </a:lnTo>
                  <a:lnTo>
                    <a:pt x="70851" y="7009"/>
                  </a:lnTo>
                  <a:lnTo>
                    <a:pt x="55449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058995" y="1432097"/>
              <a:ext cx="117325" cy="111627"/>
            </a:xfrm>
            <a:custGeom>
              <a:avLst/>
              <a:gdLst/>
              <a:ahLst/>
              <a:cxnLst/>
              <a:rect l="0" t="0" r="0" b="0"/>
              <a:pathLst>
                <a:path w="117325" h="111627">
                  <a:moveTo>
                    <a:pt x="93161" y="3595"/>
                  </a:moveTo>
                  <a:lnTo>
                    <a:pt x="81493" y="862"/>
                  </a:lnTo>
                  <a:lnTo>
                    <a:pt x="71004" y="0"/>
                  </a:lnTo>
                  <a:lnTo>
                    <a:pt x="60707" y="991"/>
                  </a:lnTo>
                  <a:lnTo>
                    <a:pt x="50578" y="3530"/>
                  </a:lnTo>
                  <a:lnTo>
                    <a:pt x="40883" y="7314"/>
                  </a:lnTo>
                  <a:lnTo>
                    <a:pt x="31751" y="12054"/>
                  </a:lnTo>
                  <a:lnTo>
                    <a:pt x="23321" y="17660"/>
                  </a:lnTo>
                  <a:lnTo>
                    <a:pt x="15808" y="24238"/>
                  </a:lnTo>
                  <a:lnTo>
                    <a:pt x="9252" y="31769"/>
                  </a:lnTo>
                  <a:lnTo>
                    <a:pt x="4019" y="40111"/>
                  </a:lnTo>
                  <a:lnTo>
                    <a:pt x="859" y="49088"/>
                  </a:lnTo>
                  <a:lnTo>
                    <a:pt x="0" y="58531"/>
                  </a:lnTo>
                  <a:lnTo>
                    <a:pt x="1373" y="68143"/>
                  </a:lnTo>
                  <a:lnTo>
                    <a:pt x="4878" y="77516"/>
                  </a:lnTo>
                  <a:lnTo>
                    <a:pt x="10239" y="86438"/>
                  </a:lnTo>
                  <a:lnTo>
                    <a:pt x="17243" y="94564"/>
                  </a:lnTo>
                  <a:lnTo>
                    <a:pt x="25831" y="101343"/>
                  </a:lnTo>
                  <a:lnTo>
                    <a:pt x="35815" y="106595"/>
                  </a:lnTo>
                  <a:lnTo>
                    <a:pt x="46602" y="110139"/>
                  </a:lnTo>
                  <a:lnTo>
                    <a:pt x="57300" y="111626"/>
                  </a:lnTo>
                  <a:lnTo>
                    <a:pt x="67417" y="111071"/>
                  </a:lnTo>
                  <a:lnTo>
                    <a:pt x="76836" y="108767"/>
                  </a:lnTo>
                  <a:lnTo>
                    <a:pt x="85622" y="105096"/>
                  </a:lnTo>
                  <a:lnTo>
                    <a:pt x="93894" y="100400"/>
                  </a:lnTo>
                  <a:lnTo>
                    <a:pt x="101450" y="94641"/>
                  </a:lnTo>
                  <a:lnTo>
                    <a:pt x="107781" y="87420"/>
                  </a:lnTo>
                  <a:lnTo>
                    <a:pt x="112700" y="78641"/>
                  </a:lnTo>
                  <a:lnTo>
                    <a:pt x="116004" y="68644"/>
                  </a:lnTo>
                  <a:lnTo>
                    <a:pt x="117324" y="58017"/>
                  </a:lnTo>
                  <a:lnTo>
                    <a:pt x="116648" y="47174"/>
                  </a:lnTo>
                  <a:lnTo>
                    <a:pt x="114093" y="36641"/>
                  </a:lnTo>
                  <a:lnTo>
                    <a:pt x="109719" y="27108"/>
                  </a:lnTo>
                  <a:lnTo>
                    <a:pt x="103748" y="18860"/>
                  </a:lnTo>
                  <a:lnTo>
                    <a:pt x="96569" y="12164"/>
                  </a:lnTo>
                  <a:lnTo>
                    <a:pt x="87741" y="6901"/>
                  </a:lnTo>
                  <a:lnTo>
                    <a:pt x="74260" y="3730"/>
                  </a:lnTo>
                  <a:lnTo>
                    <a:pt x="51047" y="35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233525" y="1233490"/>
              <a:ext cx="118674" cy="293975"/>
            </a:xfrm>
            <a:custGeom>
              <a:avLst/>
              <a:gdLst/>
              <a:ahLst/>
              <a:cxnLst/>
              <a:rect l="0" t="0" r="0" b="0"/>
              <a:pathLst>
                <a:path w="118674" h="293975">
                  <a:moveTo>
                    <a:pt x="55501" y="286430"/>
                  </a:moveTo>
                  <a:lnTo>
                    <a:pt x="61302" y="280495"/>
                  </a:lnTo>
                  <a:lnTo>
                    <a:pt x="66226" y="274291"/>
                  </a:lnTo>
                  <a:lnTo>
                    <a:pt x="70715" y="267195"/>
                  </a:lnTo>
                  <a:lnTo>
                    <a:pt x="74418" y="259254"/>
                  </a:lnTo>
                  <a:lnTo>
                    <a:pt x="76486" y="250608"/>
                  </a:lnTo>
                  <a:lnTo>
                    <a:pt x="76579" y="241427"/>
                  </a:lnTo>
                  <a:lnTo>
                    <a:pt x="74509" y="232346"/>
                  </a:lnTo>
                  <a:lnTo>
                    <a:pt x="69998" y="224401"/>
                  </a:lnTo>
                  <a:lnTo>
                    <a:pt x="63150" y="218077"/>
                  </a:lnTo>
                  <a:lnTo>
                    <a:pt x="54503" y="213666"/>
                  </a:lnTo>
                  <a:lnTo>
                    <a:pt x="44806" y="211523"/>
                  </a:lnTo>
                  <a:lnTo>
                    <a:pt x="34602" y="211612"/>
                  </a:lnTo>
                  <a:lnTo>
                    <a:pt x="24672" y="213925"/>
                  </a:lnTo>
                  <a:lnTo>
                    <a:pt x="16077" y="218659"/>
                  </a:lnTo>
                  <a:lnTo>
                    <a:pt x="9274" y="225687"/>
                  </a:lnTo>
                  <a:lnTo>
                    <a:pt x="4352" y="234470"/>
                  </a:lnTo>
                  <a:lnTo>
                    <a:pt x="1326" y="244266"/>
                  </a:lnTo>
                  <a:lnTo>
                    <a:pt x="0" y="254543"/>
                  </a:lnTo>
                  <a:lnTo>
                    <a:pt x="377" y="264693"/>
                  </a:lnTo>
                  <a:lnTo>
                    <a:pt x="2741" y="273969"/>
                  </a:lnTo>
                  <a:lnTo>
                    <a:pt x="7066" y="282039"/>
                  </a:lnTo>
                  <a:lnTo>
                    <a:pt x="13070" y="288455"/>
                  </a:lnTo>
                  <a:lnTo>
                    <a:pt x="20387" y="292492"/>
                  </a:lnTo>
                  <a:lnTo>
                    <a:pt x="28667" y="293974"/>
                  </a:lnTo>
                  <a:lnTo>
                    <a:pt x="37310" y="292869"/>
                  </a:lnTo>
                  <a:lnTo>
                    <a:pt x="45492" y="289020"/>
                  </a:lnTo>
                  <a:lnTo>
                    <a:pt x="52801" y="282623"/>
                  </a:lnTo>
                  <a:lnTo>
                    <a:pt x="59199" y="274280"/>
                  </a:lnTo>
                  <a:lnTo>
                    <a:pt x="64811" y="264788"/>
                  </a:lnTo>
                  <a:lnTo>
                    <a:pt x="69806" y="254704"/>
                  </a:lnTo>
                  <a:lnTo>
                    <a:pt x="74180" y="244176"/>
                  </a:lnTo>
                  <a:lnTo>
                    <a:pt x="77754" y="233050"/>
                  </a:lnTo>
                  <a:lnTo>
                    <a:pt x="80496" y="221270"/>
                  </a:lnTo>
                  <a:lnTo>
                    <a:pt x="82509" y="208901"/>
                  </a:lnTo>
                  <a:lnTo>
                    <a:pt x="83944" y="196059"/>
                  </a:lnTo>
                  <a:lnTo>
                    <a:pt x="84942" y="182859"/>
                  </a:lnTo>
                  <a:lnTo>
                    <a:pt x="85461" y="169399"/>
                  </a:lnTo>
                  <a:lnTo>
                    <a:pt x="85285" y="155757"/>
                  </a:lnTo>
                  <a:lnTo>
                    <a:pt x="84356" y="141984"/>
                  </a:lnTo>
                  <a:lnTo>
                    <a:pt x="82920" y="127954"/>
                  </a:lnTo>
                  <a:lnTo>
                    <a:pt x="81417" y="113391"/>
                  </a:lnTo>
                  <a:lnTo>
                    <a:pt x="80107" y="98191"/>
                  </a:lnTo>
                  <a:lnTo>
                    <a:pt x="78907" y="82728"/>
                  </a:lnTo>
                  <a:lnTo>
                    <a:pt x="77494" y="67727"/>
                  </a:lnTo>
                  <a:lnTo>
                    <a:pt x="75692" y="53564"/>
                  </a:lnTo>
                  <a:lnTo>
                    <a:pt x="73481" y="40275"/>
                  </a:lnTo>
                  <a:lnTo>
                    <a:pt x="70919" y="27736"/>
                  </a:lnTo>
                  <a:lnTo>
                    <a:pt x="68067" y="15815"/>
                  </a:lnTo>
                  <a:lnTo>
                    <a:pt x="64540" y="5506"/>
                  </a:lnTo>
                  <a:lnTo>
                    <a:pt x="60147" y="0"/>
                  </a:lnTo>
                  <a:lnTo>
                    <a:pt x="56225" y="856"/>
                  </a:lnTo>
                  <a:lnTo>
                    <a:pt x="53997" y="6132"/>
                  </a:lnTo>
                  <a:lnTo>
                    <a:pt x="53279" y="14445"/>
                  </a:lnTo>
                  <a:lnTo>
                    <a:pt x="53362" y="25152"/>
                  </a:lnTo>
                  <a:lnTo>
                    <a:pt x="53743" y="37754"/>
                  </a:lnTo>
                  <a:lnTo>
                    <a:pt x="54334" y="51471"/>
                  </a:lnTo>
                  <a:lnTo>
                    <a:pt x="55347" y="65301"/>
                  </a:lnTo>
                  <a:lnTo>
                    <a:pt x="56886" y="78688"/>
                  </a:lnTo>
                  <a:lnTo>
                    <a:pt x="58923" y="91798"/>
                  </a:lnTo>
                  <a:lnTo>
                    <a:pt x="61370" y="105282"/>
                  </a:lnTo>
                  <a:lnTo>
                    <a:pt x="64132" y="119502"/>
                  </a:lnTo>
                  <a:lnTo>
                    <a:pt x="67123" y="134344"/>
                  </a:lnTo>
                  <a:lnTo>
                    <a:pt x="70278" y="149394"/>
                  </a:lnTo>
                  <a:lnTo>
                    <a:pt x="73546" y="164376"/>
                  </a:lnTo>
                  <a:lnTo>
                    <a:pt x="76892" y="179183"/>
                  </a:lnTo>
                  <a:lnTo>
                    <a:pt x="80291" y="193806"/>
                  </a:lnTo>
                  <a:lnTo>
                    <a:pt x="83732" y="208259"/>
                  </a:lnTo>
                  <a:lnTo>
                    <a:pt x="87364" y="222252"/>
                  </a:lnTo>
                  <a:lnTo>
                    <a:pt x="91489" y="235202"/>
                  </a:lnTo>
                  <a:lnTo>
                    <a:pt x="96220" y="246868"/>
                  </a:lnTo>
                  <a:lnTo>
                    <a:pt x="101216" y="257039"/>
                  </a:lnTo>
                  <a:lnTo>
                    <a:pt x="106256" y="266362"/>
                  </a:lnTo>
                  <a:lnTo>
                    <a:pt x="111785" y="275654"/>
                  </a:lnTo>
                  <a:lnTo>
                    <a:pt x="118673" y="2864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394311" y="1383049"/>
              <a:ext cx="123441" cy="147825"/>
            </a:xfrm>
            <a:custGeom>
              <a:avLst/>
              <a:gdLst/>
              <a:ahLst/>
              <a:cxnLst/>
              <a:rect l="0" t="0" r="0" b="0"/>
              <a:pathLst>
                <a:path w="123441" h="147825">
                  <a:moveTo>
                    <a:pt x="94757" y="0"/>
                  </a:moveTo>
                  <a:lnTo>
                    <a:pt x="83089" y="134"/>
                  </a:lnTo>
                  <a:lnTo>
                    <a:pt x="72600" y="1415"/>
                  </a:lnTo>
                  <a:lnTo>
                    <a:pt x="62303" y="4012"/>
                  </a:lnTo>
                  <a:lnTo>
                    <a:pt x="52174" y="7905"/>
                  </a:lnTo>
                  <a:lnTo>
                    <a:pt x="42479" y="13186"/>
                  </a:lnTo>
                  <a:lnTo>
                    <a:pt x="33361" y="19767"/>
                  </a:lnTo>
                  <a:lnTo>
                    <a:pt x="25450" y="27267"/>
                  </a:lnTo>
                  <a:lnTo>
                    <a:pt x="19881" y="35130"/>
                  </a:lnTo>
                  <a:lnTo>
                    <a:pt x="17080" y="42994"/>
                  </a:lnTo>
                  <a:lnTo>
                    <a:pt x="17151" y="50390"/>
                  </a:lnTo>
                  <a:lnTo>
                    <a:pt x="20232" y="56670"/>
                  </a:lnTo>
                  <a:lnTo>
                    <a:pt x="26079" y="61587"/>
                  </a:lnTo>
                  <a:lnTo>
                    <a:pt x="34036" y="65075"/>
                  </a:lnTo>
                  <a:lnTo>
                    <a:pt x="43261" y="67056"/>
                  </a:lnTo>
                  <a:lnTo>
                    <a:pt x="53157" y="67664"/>
                  </a:lnTo>
                  <a:lnTo>
                    <a:pt x="63389" y="67635"/>
                  </a:lnTo>
                  <a:lnTo>
                    <a:pt x="73783" y="68159"/>
                  </a:lnTo>
                  <a:lnTo>
                    <a:pt x="84244" y="69862"/>
                  </a:lnTo>
                  <a:lnTo>
                    <a:pt x="94403" y="72995"/>
                  </a:lnTo>
                  <a:lnTo>
                    <a:pt x="103627" y="77699"/>
                  </a:lnTo>
                  <a:lnTo>
                    <a:pt x="111634" y="83868"/>
                  </a:lnTo>
                  <a:lnTo>
                    <a:pt x="117994" y="91247"/>
                  </a:lnTo>
                  <a:lnTo>
                    <a:pt x="121986" y="99555"/>
                  </a:lnTo>
                  <a:lnTo>
                    <a:pt x="123440" y="108533"/>
                  </a:lnTo>
                  <a:lnTo>
                    <a:pt x="122483" y="117659"/>
                  </a:lnTo>
                  <a:lnTo>
                    <a:pt x="119266" y="126172"/>
                  </a:lnTo>
                  <a:lnTo>
                    <a:pt x="114101" y="133698"/>
                  </a:lnTo>
                  <a:lnTo>
                    <a:pt x="107230" y="139902"/>
                  </a:lnTo>
                  <a:lnTo>
                    <a:pt x="98733" y="144320"/>
                  </a:lnTo>
                  <a:lnTo>
                    <a:pt x="88804" y="146882"/>
                  </a:lnTo>
                  <a:lnTo>
                    <a:pt x="77886" y="147824"/>
                  </a:lnTo>
                  <a:lnTo>
                    <a:pt x="66566" y="147485"/>
                  </a:lnTo>
                  <a:lnTo>
                    <a:pt x="55223" y="146193"/>
                  </a:lnTo>
                  <a:lnTo>
                    <a:pt x="44270" y="144372"/>
                  </a:lnTo>
                  <a:lnTo>
                    <a:pt x="33070" y="142357"/>
                  </a:lnTo>
                  <a:lnTo>
                    <a:pt x="19528" y="139975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788553" y="1385431"/>
              <a:ext cx="195356" cy="141974"/>
            </a:xfrm>
            <a:custGeom>
              <a:avLst/>
              <a:gdLst/>
              <a:ahLst/>
              <a:cxnLst/>
              <a:rect l="0" t="0" r="0" b="0"/>
              <a:pathLst>
                <a:path w="195356" h="141974">
                  <a:moveTo>
                    <a:pt x="100598" y="50261"/>
                  </a:moveTo>
                  <a:lnTo>
                    <a:pt x="97597" y="38660"/>
                  </a:lnTo>
                  <a:lnTo>
                    <a:pt x="94175" y="28811"/>
                  </a:lnTo>
                  <a:lnTo>
                    <a:pt x="89969" y="19820"/>
                  </a:lnTo>
                  <a:lnTo>
                    <a:pt x="84724" y="11896"/>
                  </a:lnTo>
                  <a:lnTo>
                    <a:pt x="77946" y="5814"/>
                  </a:lnTo>
                  <a:lnTo>
                    <a:pt x="69518" y="1855"/>
                  </a:lnTo>
                  <a:lnTo>
                    <a:pt x="59951" y="0"/>
                  </a:lnTo>
                  <a:lnTo>
                    <a:pt x="50156" y="187"/>
                  </a:lnTo>
                  <a:lnTo>
                    <a:pt x="40691" y="2169"/>
                  </a:lnTo>
                  <a:lnTo>
                    <a:pt x="31900" y="5751"/>
                  </a:lnTo>
                  <a:lnTo>
                    <a:pt x="24075" y="10888"/>
                  </a:lnTo>
                  <a:lnTo>
                    <a:pt x="17267" y="17421"/>
                  </a:lnTo>
                  <a:lnTo>
                    <a:pt x="11509" y="25415"/>
                  </a:lnTo>
                  <a:lnTo>
                    <a:pt x="6925" y="35215"/>
                  </a:lnTo>
                  <a:lnTo>
                    <a:pt x="3470" y="46838"/>
                  </a:lnTo>
                  <a:lnTo>
                    <a:pt x="1131" y="59711"/>
                  </a:lnTo>
                  <a:lnTo>
                    <a:pt x="0" y="72883"/>
                  </a:lnTo>
                  <a:lnTo>
                    <a:pt x="21" y="85771"/>
                  </a:lnTo>
                  <a:lnTo>
                    <a:pt x="1169" y="98015"/>
                  </a:lnTo>
                  <a:lnTo>
                    <a:pt x="3535" y="109311"/>
                  </a:lnTo>
                  <a:lnTo>
                    <a:pt x="7056" y="119595"/>
                  </a:lnTo>
                  <a:lnTo>
                    <a:pt x="11709" y="128499"/>
                  </a:lnTo>
                  <a:lnTo>
                    <a:pt x="17580" y="135285"/>
                  </a:lnTo>
                  <a:lnTo>
                    <a:pt x="24599" y="139736"/>
                  </a:lnTo>
                  <a:lnTo>
                    <a:pt x="32414" y="141929"/>
                  </a:lnTo>
                  <a:lnTo>
                    <a:pt x="40497" y="141973"/>
                  </a:lnTo>
                  <a:lnTo>
                    <a:pt x="48519" y="140143"/>
                  </a:lnTo>
                  <a:lnTo>
                    <a:pt x="56191" y="136493"/>
                  </a:lnTo>
                  <a:lnTo>
                    <a:pt x="63190" y="130779"/>
                  </a:lnTo>
                  <a:lnTo>
                    <a:pt x="69414" y="123054"/>
                  </a:lnTo>
                  <a:lnTo>
                    <a:pt x="74932" y="113784"/>
                  </a:lnTo>
                  <a:lnTo>
                    <a:pt x="79880" y="103654"/>
                  </a:lnTo>
                  <a:lnTo>
                    <a:pt x="84413" y="93171"/>
                  </a:lnTo>
                  <a:lnTo>
                    <a:pt x="89156" y="83744"/>
                  </a:lnTo>
                  <a:lnTo>
                    <a:pt x="94952" y="78639"/>
                  </a:lnTo>
                  <a:lnTo>
                    <a:pt x="101424" y="79207"/>
                  </a:lnTo>
                  <a:lnTo>
                    <a:pt x="107784" y="83429"/>
                  </a:lnTo>
                  <a:lnTo>
                    <a:pt x="114199" y="89519"/>
                  </a:lnTo>
                  <a:lnTo>
                    <a:pt x="121136" y="96056"/>
                  </a:lnTo>
                  <a:lnTo>
                    <a:pt x="128805" y="102283"/>
                  </a:lnTo>
                  <a:lnTo>
                    <a:pt x="137188" y="107629"/>
                  </a:lnTo>
                  <a:lnTo>
                    <a:pt x="146166" y="111479"/>
                  </a:lnTo>
                  <a:lnTo>
                    <a:pt x="155588" y="113668"/>
                  </a:lnTo>
                  <a:lnTo>
                    <a:pt x="164875" y="114529"/>
                  </a:lnTo>
                  <a:lnTo>
                    <a:pt x="173946" y="114770"/>
                  </a:lnTo>
                  <a:lnTo>
                    <a:pt x="183595" y="114410"/>
                  </a:lnTo>
                  <a:lnTo>
                    <a:pt x="195355" y="1134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991872" y="1351464"/>
              <a:ext cx="107850" cy="166882"/>
            </a:xfrm>
            <a:custGeom>
              <a:avLst/>
              <a:gdLst/>
              <a:ahLst/>
              <a:cxnLst/>
              <a:rect l="0" t="0" r="0" b="0"/>
              <a:pathLst>
                <a:path w="107850" h="166882">
                  <a:moveTo>
                    <a:pt x="2564" y="63171"/>
                  </a:moveTo>
                  <a:lnTo>
                    <a:pt x="5498" y="74839"/>
                  </a:lnTo>
                  <a:lnTo>
                    <a:pt x="8280" y="85328"/>
                  </a:lnTo>
                  <a:lnTo>
                    <a:pt x="11179" y="95629"/>
                  </a:lnTo>
                  <a:lnTo>
                    <a:pt x="14220" y="105931"/>
                  </a:lnTo>
                  <a:lnTo>
                    <a:pt x="17385" y="116274"/>
                  </a:lnTo>
                  <a:lnTo>
                    <a:pt x="20649" y="126664"/>
                  </a:lnTo>
                  <a:lnTo>
                    <a:pt x="23987" y="137092"/>
                  </a:lnTo>
                  <a:lnTo>
                    <a:pt x="27378" y="147550"/>
                  </a:lnTo>
                  <a:lnTo>
                    <a:pt x="30777" y="157952"/>
                  </a:lnTo>
                  <a:lnTo>
                    <a:pt x="33145" y="165539"/>
                  </a:lnTo>
                  <a:lnTo>
                    <a:pt x="33126" y="166881"/>
                  </a:lnTo>
                  <a:lnTo>
                    <a:pt x="30989" y="163037"/>
                  </a:lnTo>
                  <a:lnTo>
                    <a:pt x="27475" y="155835"/>
                  </a:lnTo>
                  <a:lnTo>
                    <a:pt x="23358" y="146804"/>
                  </a:lnTo>
                  <a:lnTo>
                    <a:pt x="19111" y="136875"/>
                  </a:lnTo>
                  <a:lnTo>
                    <a:pt x="14937" y="126373"/>
                  </a:lnTo>
                  <a:lnTo>
                    <a:pt x="10898" y="115226"/>
                  </a:lnTo>
                  <a:lnTo>
                    <a:pt x="7001" y="103419"/>
                  </a:lnTo>
                  <a:lnTo>
                    <a:pt x="3552" y="91192"/>
                  </a:lnTo>
                  <a:lnTo>
                    <a:pt x="1138" y="78973"/>
                  </a:lnTo>
                  <a:lnTo>
                    <a:pt x="0" y="67012"/>
                  </a:lnTo>
                  <a:lnTo>
                    <a:pt x="219" y="55538"/>
                  </a:lnTo>
                  <a:lnTo>
                    <a:pt x="1887" y="44831"/>
                  </a:lnTo>
                  <a:lnTo>
                    <a:pt x="4908" y="34973"/>
                  </a:lnTo>
                  <a:lnTo>
                    <a:pt x="9377" y="26202"/>
                  </a:lnTo>
                  <a:lnTo>
                    <a:pt x="15650" y="18981"/>
                  </a:lnTo>
                  <a:lnTo>
                    <a:pt x="23757" y="13420"/>
                  </a:lnTo>
                  <a:lnTo>
                    <a:pt x="33455" y="9328"/>
                  </a:lnTo>
                  <a:lnTo>
                    <a:pt x="44405" y="6407"/>
                  </a:lnTo>
                  <a:lnTo>
                    <a:pt x="56270" y="4364"/>
                  </a:lnTo>
                  <a:lnTo>
                    <a:pt x="68179" y="2953"/>
                  </a:lnTo>
                  <a:lnTo>
                    <a:pt x="79902" y="1835"/>
                  </a:lnTo>
                  <a:lnTo>
                    <a:pt x="92463" y="907"/>
                  </a:lnTo>
                  <a:lnTo>
                    <a:pt x="10784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141835" y="1371436"/>
              <a:ext cx="168457" cy="163587"/>
            </a:xfrm>
            <a:custGeom>
              <a:avLst/>
              <a:gdLst/>
              <a:ahLst/>
              <a:cxnLst/>
              <a:rect l="0" t="0" r="0" b="0"/>
              <a:pathLst>
                <a:path w="168457" h="163587">
                  <a:moveTo>
                    <a:pt x="0" y="53727"/>
                  </a:moveTo>
                  <a:lnTo>
                    <a:pt x="8801" y="59528"/>
                  </a:lnTo>
                  <a:lnTo>
                    <a:pt x="17148" y="64452"/>
                  </a:lnTo>
                  <a:lnTo>
                    <a:pt x="25847" y="68946"/>
                  </a:lnTo>
                  <a:lnTo>
                    <a:pt x="34967" y="72821"/>
                  </a:lnTo>
                  <a:lnTo>
                    <a:pt x="44462" y="75537"/>
                  </a:lnTo>
                  <a:lnTo>
                    <a:pt x="54250" y="76888"/>
                  </a:lnTo>
                  <a:lnTo>
                    <a:pt x="64091" y="76817"/>
                  </a:lnTo>
                  <a:lnTo>
                    <a:pt x="73617" y="75251"/>
                  </a:lnTo>
                  <a:lnTo>
                    <a:pt x="82645" y="72303"/>
                  </a:lnTo>
                  <a:lnTo>
                    <a:pt x="91011" y="68054"/>
                  </a:lnTo>
                  <a:lnTo>
                    <a:pt x="98484" y="62461"/>
                  </a:lnTo>
                  <a:lnTo>
                    <a:pt x="105015" y="55632"/>
                  </a:lnTo>
                  <a:lnTo>
                    <a:pt x="110231" y="47947"/>
                  </a:lnTo>
                  <a:lnTo>
                    <a:pt x="113380" y="39951"/>
                  </a:lnTo>
                  <a:lnTo>
                    <a:pt x="114232" y="31988"/>
                  </a:lnTo>
                  <a:lnTo>
                    <a:pt x="112854" y="24355"/>
                  </a:lnTo>
                  <a:lnTo>
                    <a:pt x="109346" y="17382"/>
                  </a:lnTo>
                  <a:lnTo>
                    <a:pt x="103987" y="11185"/>
                  </a:lnTo>
                  <a:lnTo>
                    <a:pt x="97155" y="6025"/>
                  </a:lnTo>
                  <a:lnTo>
                    <a:pt x="89215" y="2381"/>
                  </a:lnTo>
                  <a:lnTo>
                    <a:pt x="80473" y="379"/>
                  </a:lnTo>
                  <a:lnTo>
                    <a:pt x="71167" y="0"/>
                  </a:lnTo>
                  <a:lnTo>
                    <a:pt x="61468" y="1258"/>
                  </a:lnTo>
                  <a:lnTo>
                    <a:pt x="51509" y="3996"/>
                  </a:lnTo>
                  <a:lnTo>
                    <a:pt x="41703" y="8104"/>
                  </a:lnTo>
                  <a:lnTo>
                    <a:pt x="32725" y="13602"/>
                  </a:lnTo>
                  <a:lnTo>
                    <a:pt x="24877" y="20376"/>
                  </a:lnTo>
                  <a:lnTo>
                    <a:pt x="18286" y="28364"/>
                  </a:lnTo>
                  <a:lnTo>
                    <a:pt x="13075" y="37628"/>
                  </a:lnTo>
                  <a:lnTo>
                    <a:pt x="9167" y="48078"/>
                  </a:lnTo>
                  <a:lnTo>
                    <a:pt x="6508" y="59349"/>
                  </a:lnTo>
                  <a:lnTo>
                    <a:pt x="5156" y="70906"/>
                  </a:lnTo>
                  <a:lnTo>
                    <a:pt x="5024" y="82414"/>
                  </a:lnTo>
                  <a:lnTo>
                    <a:pt x="6069" y="93580"/>
                  </a:lnTo>
                  <a:lnTo>
                    <a:pt x="8364" y="104078"/>
                  </a:lnTo>
                  <a:lnTo>
                    <a:pt x="11834" y="113804"/>
                  </a:lnTo>
                  <a:lnTo>
                    <a:pt x="16282" y="122827"/>
                  </a:lnTo>
                  <a:lnTo>
                    <a:pt x="21483" y="131282"/>
                  </a:lnTo>
                  <a:lnTo>
                    <a:pt x="27249" y="139298"/>
                  </a:lnTo>
                  <a:lnTo>
                    <a:pt x="33747" y="146667"/>
                  </a:lnTo>
                  <a:lnTo>
                    <a:pt x="41473" y="152865"/>
                  </a:lnTo>
                  <a:lnTo>
                    <a:pt x="50594" y="157696"/>
                  </a:lnTo>
                  <a:lnTo>
                    <a:pt x="60821" y="161109"/>
                  </a:lnTo>
                  <a:lnTo>
                    <a:pt x="71604" y="163034"/>
                  </a:lnTo>
                  <a:lnTo>
                    <a:pt x="82561" y="163586"/>
                  </a:lnTo>
                  <a:lnTo>
                    <a:pt x="93509" y="163009"/>
                  </a:lnTo>
                  <a:lnTo>
                    <a:pt x="104386" y="161567"/>
                  </a:lnTo>
                  <a:lnTo>
                    <a:pt x="115172" y="159496"/>
                  </a:lnTo>
                  <a:lnTo>
                    <a:pt x="125615" y="157132"/>
                  </a:lnTo>
                  <a:lnTo>
                    <a:pt x="136351" y="154685"/>
                  </a:lnTo>
                  <a:lnTo>
                    <a:pt x="149440" y="151943"/>
                  </a:lnTo>
                  <a:lnTo>
                    <a:pt x="168456" y="1484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573503" y="1183008"/>
              <a:ext cx="178986" cy="336913"/>
            </a:xfrm>
            <a:custGeom>
              <a:avLst/>
              <a:gdLst/>
              <a:ahLst/>
              <a:cxnLst/>
              <a:rect l="0" t="0" r="0" b="0"/>
              <a:pathLst>
                <a:path w="178986" h="336913">
                  <a:moveTo>
                    <a:pt x="0" y="0"/>
                  </a:moveTo>
                  <a:lnTo>
                    <a:pt x="2934" y="14669"/>
                  </a:lnTo>
                  <a:lnTo>
                    <a:pt x="5716" y="28580"/>
                  </a:lnTo>
                  <a:lnTo>
                    <a:pt x="8615" y="43078"/>
                  </a:lnTo>
                  <a:lnTo>
                    <a:pt x="11656" y="58279"/>
                  </a:lnTo>
                  <a:lnTo>
                    <a:pt x="14821" y="74104"/>
                  </a:lnTo>
                  <a:lnTo>
                    <a:pt x="18085" y="90420"/>
                  </a:lnTo>
                  <a:lnTo>
                    <a:pt x="21423" y="106937"/>
                  </a:lnTo>
                  <a:lnTo>
                    <a:pt x="24814" y="123245"/>
                  </a:lnTo>
                  <a:lnTo>
                    <a:pt x="28243" y="139136"/>
                  </a:lnTo>
                  <a:lnTo>
                    <a:pt x="31698" y="154584"/>
                  </a:lnTo>
                  <a:lnTo>
                    <a:pt x="35170" y="169650"/>
                  </a:lnTo>
                  <a:lnTo>
                    <a:pt x="38650" y="184417"/>
                  </a:lnTo>
                  <a:lnTo>
                    <a:pt x="41970" y="198963"/>
                  </a:lnTo>
                  <a:lnTo>
                    <a:pt x="44820" y="213350"/>
                  </a:lnTo>
                  <a:lnTo>
                    <a:pt x="47069" y="227626"/>
                  </a:lnTo>
                  <a:lnTo>
                    <a:pt x="48749" y="241825"/>
                  </a:lnTo>
                  <a:lnTo>
                    <a:pt x="49958" y="255972"/>
                  </a:lnTo>
                  <a:lnTo>
                    <a:pt x="50814" y="270079"/>
                  </a:lnTo>
                  <a:lnTo>
                    <a:pt x="51576" y="283993"/>
                  </a:lnTo>
                  <a:lnTo>
                    <a:pt x="52628" y="297415"/>
                  </a:lnTo>
                  <a:lnTo>
                    <a:pt x="54133" y="310143"/>
                  </a:lnTo>
                  <a:lnTo>
                    <a:pt x="55282" y="319429"/>
                  </a:lnTo>
                  <a:lnTo>
                    <a:pt x="55281" y="321631"/>
                  </a:lnTo>
                  <a:lnTo>
                    <a:pt x="54806" y="317519"/>
                  </a:lnTo>
                  <a:lnTo>
                    <a:pt x="54276" y="309070"/>
                  </a:lnTo>
                  <a:lnTo>
                    <a:pt x="53823" y="298071"/>
                  </a:lnTo>
                  <a:lnTo>
                    <a:pt x="53479" y="285681"/>
                  </a:lnTo>
                  <a:lnTo>
                    <a:pt x="53397" y="272714"/>
                  </a:lnTo>
                  <a:lnTo>
                    <a:pt x="53863" y="259824"/>
                  </a:lnTo>
                  <a:lnTo>
                    <a:pt x="55000" y="247331"/>
                  </a:lnTo>
                  <a:lnTo>
                    <a:pt x="57084" y="235629"/>
                  </a:lnTo>
                  <a:lnTo>
                    <a:pt x="60618" y="225281"/>
                  </a:lnTo>
                  <a:lnTo>
                    <a:pt x="65740" y="216474"/>
                  </a:lnTo>
                  <a:lnTo>
                    <a:pt x="72282" y="209387"/>
                  </a:lnTo>
                  <a:lnTo>
                    <a:pt x="79961" y="204366"/>
                  </a:lnTo>
                  <a:lnTo>
                    <a:pt x="88491" y="201405"/>
                  </a:lnTo>
                  <a:lnTo>
                    <a:pt x="97470" y="200533"/>
                  </a:lnTo>
                  <a:lnTo>
                    <a:pt x="106409" y="201983"/>
                  </a:lnTo>
                  <a:lnTo>
                    <a:pt x="115040" y="205666"/>
                  </a:lnTo>
                  <a:lnTo>
                    <a:pt x="123139" y="211390"/>
                  </a:lnTo>
                  <a:lnTo>
                    <a:pt x="130432" y="219044"/>
                  </a:lnTo>
                  <a:lnTo>
                    <a:pt x="136857" y="228371"/>
                  </a:lnTo>
                  <a:lnTo>
                    <a:pt x="142512" y="238868"/>
                  </a:lnTo>
                  <a:lnTo>
                    <a:pt x="147551" y="249898"/>
                  </a:lnTo>
                  <a:lnTo>
                    <a:pt x="152131" y="261052"/>
                  </a:lnTo>
                  <a:lnTo>
                    <a:pt x="156379" y="272149"/>
                  </a:lnTo>
                  <a:lnTo>
                    <a:pt x="160393" y="283133"/>
                  </a:lnTo>
                  <a:lnTo>
                    <a:pt x="164240" y="293989"/>
                  </a:lnTo>
                  <a:lnTo>
                    <a:pt x="167820" y="304283"/>
                  </a:lnTo>
                  <a:lnTo>
                    <a:pt x="171226" y="314159"/>
                  </a:lnTo>
                  <a:lnTo>
                    <a:pt x="174758" y="324484"/>
                  </a:lnTo>
                  <a:lnTo>
                    <a:pt x="178985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805130" y="1404106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2004" y="39061"/>
                  </a:lnTo>
                  <a:lnTo>
                    <a:pt x="3901" y="50265"/>
                  </a:lnTo>
                  <a:lnTo>
                    <a:pt x="6653" y="61610"/>
                  </a:lnTo>
                  <a:lnTo>
                    <a:pt x="11619" y="75217"/>
                  </a:lnTo>
                  <a:lnTo>
                    <a:pt x="21057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805130" y="12988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857773" y="1385494"/>
              <a:ext cx="144101" cy="313411"/>
            </a:xfrm>
            <a:custGeom>
              <a:avLst/>
              <a:gdLst/>
              <a:ahLst/>
              <a:cxnLst/>
              <a:rect l="0" t="0" r="0" b="0"/>
              <a:pathLst>
                <a:path w="144101" h="313411">
                  <a:moveTo>
                    <a:pt x="94756" y="71255"/>
                  </a:moveTo>
                  <a:lnTo>
                    <a:pt x="106290" y="71054"/>
                  </a:lnTo>
                  <a:lnTo>
                    <a:pt x="115499" y="69133"/>
                  </a:lnTo>
                  <a:lnTo>
                    <a:pt x="123198" y="65243"/>
                  </a:lnTo>
                  <a:lnTo>
                    <a:pt x="129434" y="59664"/>
                  </a:lnTo>
                  <a:lnTo>
                    <a:pt x="133849" y="52715"/>
                  </a:lnTo>
                  <a:lnTo>
                    <a:pt x="136389" y="44720"/>
                  </a:lnTo>
                  <a:lnTo>
                    <a:pt x="136974" y="36122"/>
                  </a:lnTo>
                  <a:lnTo>
                    <a:pt x="135327" y="27449"/>
                  </a:lnTo>
                  <a:lnTo>
                    <a:pt x="131518" y="19010"/>
                  </a:lnTo>
                  <a:lnTo>
                    <a:pt x="125878" y="11382"/>
                  </a:lnTo>
                  <a:lnTo>
                    <a:pt x="118813" y="5470"/>
                  </a:lnTo>
                  <a:lnTo>
                    <a:pt x="110700" y="1619"/>
                  </a:lnTo>
                  <a:lnTo>
                    <a:pt x="102001" y="0"/>
                  </a:lnTo>
                  <a:lnTo>
                    <a:pt x="93250" y="876"/>
                  </a:lnTo>
                  <a:lnTo>
                    <a:pt x="84749" y="4136"/>
                  </a:lnTo>
                  <a:lnTo>
                    <a:pt x="76908" y="9561"/>
                  </a:lnTo>
                  <a:lnTo>
                    <a:pt x="70320" y="17005"/>
                  </a:lnTo>
                  <a:lnTo>
                    <a:pt x="65192" y="26187"/>
                  </a:lnTo>
                  <a:lnTo>
                    <a:pt x="61561" y="36586"/>
                  </a:lnTo>
                  <a:lnTo>
                    <a:pt x="59483" y="47548"/>
                  </a:lnTo>
                  <a:lnTo>
                    <a:pt x="58829" y="58653"/>
                  </a:lnTo>
                  <a:lnTo>
                    <a:pt x="59504" y="69547"/>
                  </a:lnTo>
                  <a:lnTo>
                    <a:pt x="61545" y="79862"/>
                  </a:lnTo>
                  <a:lnTo>
                    <a:pt x="64840" y="89447"/>
                  </a:lnTo>
                  <a:lnTo>
                    <a:pt x="69194" y="97687"/>
                  </a:lnTo>
                  <a:lnTo>
                    <a:pt x="75243" y="103132"/>
                  </a:lnTo>
                  <a:lnTo>
                    <a:pt x="83005" y="105112"/>
                  </a:lnTo>
                  <a:lnTo>
                    <a:pt x="90797" y="104271"/>
                  </a:lnTo>
                  <a:lnTo>
                    <a:pt x="98218" y="101415"/>
                  </a:lnTo>
                  <a:lnTo>
                    <a:pt x="105052" y="96849"/>
                  </a:lnTo>
                  <a:lnTo>
                    <a:pt x="110811" y="90406"/>
                  </a:lnTo>
                  <a:lnTo>
                    <a:pt x="115316" y="82227"/>
                  </a:lnTo>
                  <a:lnTo>
                    <a:pt x="118871" y="75878"/>
                  </a:lnTo>
                  <a:lnTo>
                    <a:pt x="121837" y="75550"/>
                  </a:lnTo>
                  <a:lnTo>
                    <a:pt x="124336" y="79826"/>
                  </a:lnTo>
                  <a:lnTo>
                    <a:pt x="126705" y="86822"/>
                  </a:lnTo>
                  <a:lnTo>
                    <a:pt x="129024" y="95675"/>
                  </a:lnTo>
                  <a:lnTo>
                    <a:pt x="131069" y="106325"/>
                  </a:lnTo>
                  <a:lnTo>
                    <a:pt x="132717" y="118660"/>
                  </a:lnTo>
                  <a:lnTo>
                    <a:pt x="134131" y="132245"/>
                  </a:lnTo>
                  <a:lnTo>
                    <a:pt x="135680" y="146459"/>
                  </a:lnTo>
                  <a:lnTo>
                    <a:pt x="137565" y="160884"/>
                  </a:lnTo>
                  <a:lnTo>
                    <a:pt x="139660" y="175320"/>
                  </a:lnTo>
                  <a:lnTo>
                    <a:pt x="141612" y="189695"/>
                  </a:lnTo>
                  <a:lnTo>
                    <a:pt x="143213" y="203984"/>
                  </a:lnTo>
                  <a:lnTo>
                    <a:pt x="144100" y="217867"/>
                  </a:lnTo>
                  <a:lnTo>
                    <a:pt x="143706" y="230744"/>
                  </a:lnTo>
                  <a:lnTo>
                    <a:pt x="141832" y="242365"/>
                  </a:lnTo>
                  <a:lnTo>
                    <a:pt x="138283" y="252645"/>
                  </a:lnTo>
                  <a:lnTo>
                    <a:pt x="132701" y="261486"/>
                  </a:lnTo>
                  <a:lnTo>
                    <a:pt x="125088" y="268989"/>
                  </a:lnTo>
                  <a:lnTo>
                    <a:pt x="115570" y="275385"/>
                  </a:lnTo>
                  <a:lnTo>
                    <a:pt x="104216" y="280931"/>
                  </a:lnTo>
                  <a:lnTo>
                    <a:pt x="91256" y="285854"/>
                  </a:lnTo>
                  <a:lnTo>
                    <a:pt x="77336" y="290334"/>
                  </a:lnTo>
                  <a:lnTo>
                    <a:pt x="63389" y="294503"/>
                  </a:lnTo>
                  <a:lnTo>
                    <a:pt x="49954" y="298455"/>
                  </a:lnTo>
                  <a:lnTo>
                    <a:pt x="37623" y="302105"/>
                  </a:lnTo>
                  <a:lnTo>
                    <a:pt x="26013" y="305566"/>
                  </a:lnTo>
                  <a:lnTo>
                    <a:pt x="14110" y="309142"/>
                  </a:lnTo>
                  <a:lnTo>
                    <a:pt x="0" y="3134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015700" y="1204065"/>
              <a:ext cx="178986" cy="284270"/>
            </a:xfrm>
            <a:custGeom>
              <a:avLst/>
              <a:gdLst/>
              <a:ahLst/>
              <a:cxnLst/>
              <a:rect l="0" t="0" r="0" b="0"/>
              <a:pathLst>
                <a:path w="178986" h="284270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2004" y="34462"/>
                  </a:lnTo>
                  <a:lnTo>
                    <a:pt x="3863" y="46623"/>
                  </a:lnTo>
                  <a:lnTo>
                    <a:pt x="6180" y="59283"/>
                  </a:lnTo>
                  <a:lnTo>
                    <a:pt x="8846" y="72344"/>
                  </a:lnTo>
                  <a:lnTo>
                    <a:pt x="11770" y="85869"/>
                  </a:lnTo>
                  <a:lnTo>
                    <a:pt x="14878" y="100082"/>
                  </a:lnTo>
                  <a:lnTo>
                    <a:pt x="18113" y="115046"/>
                  </a:lnTo>
                  <a:lnTo>
                    <a:pt x="21436" y="130518"/>
                  </a:lnTo>
                  <a:lnTo>
                    <a:pt x="24821" y="146056"/>
                  </a:lnTo>
                  <a:lnTo>
                    <a:pt x="28246" y="161397"/>
                  </a:lnTo>
                  <a:lnTo>
                    <a:pt x="31700" y="176461"/>
                  </a:lnTo>
                  <a:lnTo>
                    <a:pt x="35171" y="191263"/>
                  </a:lnTo>
                  <a:lnTo>
                    <a:pt x="38651" y="205849"/>
                  </a:lnTo>
                  <a:lnTo>
                    <a:pt x="41970" y="220272"/>
                  </a:lnTo>
                  <a:lnTo>
                    <a:pt x="44820" y="234576"/>
                  </a:lnTo>
                  <a:lnTo>
                    <a:pt x="47058" y="248766"/>
                  </a:lnTo>
                  <a:lnTo>
                    <a:pt x="48346" y="261731"/>
                  </a:lnTo>
                  <a:lnTo>
                    <a:pt x="48151" y="269768"/>
                  </a:lnTo>
                  <a:lnTo>
                    <a:pt x="46903" y="270420"/>
                  </a:lnTo>
                  <a:lnTo>
                    <a:pt x="45598" y="265340"/>
                  </a:lnTo>
                  <a:lnTo>
                    <a:pt x="44728" y="256613"/>
                  </a:lnTo>
                  <a:lnTo>
                    <a:pt x="44616" y="246100"/>
                  </a:lnTo>
                  <a:lnTo>
                    <a:pt x="45335" y="234930"/>
                  </a:lnTo>
                  <a:lnTo>
                    <a:pt x="46791" y="223636"/>
                  </a:lnTo>
                  <a:lnTo>
                    <a:pt x="48836" y="212428"/>
                  </a:lnTo>
                  <a:lnTo>
                    <a:pt x="51330" y="201380"/>
                  </a:lnTo>
                  <a:lnTo>
                    <a:pt x="54479" y="191143"/>
                  </a:lnTo>
                  <a:lnTo>
                    <a:pt x="58802" y="182921"/>
                  </a:lnTo>
                  <a:lnTo>
                    <a:pt x="64491" y="177208"/>
                  </a:lnTo>
                  <a:lnTo>
                    <a:pt x="71430" y="174015"/>
                  </a:lnTo>
                  <a:lnTo>
                    <a:pt x="79384" y="173226"/>
                  </a:lnTo>
                  <a:lnTo>
                    <a:pt x="88101" y="174510"/>
                  </a:lnTo>
                  <a:lnTo>
                    <a:pt x="97208" y="177437"/>
                  </a:lnTo>
                  <a:lnTo>
                    <a:pt x="106233" y="181593"/>
                  </a:lnTo>
                  <a:lnTo>
                    <a:pt x="114923" y="186642"/>
                  </a:lnTo>
                  <a:lnTo>
                    <a:pt x="123061" y="192484"/>
                  </a:lnTo>
                  <a:lnTo>
                    <a:pt x="130380" y="199236"/>
                  </a:lnTo>
                  <a:lnTo>
                    <a:pt x="136817" y="206894"/>
                  </a:lnTo>
                  <a:lnTo>
                    <a:pt x="142310" y="215496"/>
                  </a:lnTo>
                  <a:lnTo>
                    <a:pt x="146710" y="225180"/>
                  </a:lnTo>
                  <a:lnTo>
                    <a:pt x="150051" y="235903"/>
                  </a:lnTo>
                  <a:lnTo>
                    <a:pt x="152885" y="246893"/>
                  </a:lnTo>
                  <a:lnTo>
                    <a:pt x="156675" y="257826"/>
                  </a:lnTo>
                  <a:lnTo>
                    <a:pt x="163990" y="269663"/>
                  </a:lnTo>
                  <a:lnTo>
                    <a:pt x="178985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415783" y="1393578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67" y="14535"/>
                  </a:lnTo>
                  <a:lnTo>
                    <a:pt x="707" y="27165"/>
                  </a:lnTo>
                  <a:lnTo>
                    <a:pt x="2003" y="39070"/>
                  </a:lnTo>
                  <a:lnTo>
                    <a:pt x="3863" y="50552"/>
                  </a:lnTo>
                  <a:lnTo>
                    <a:pt x="6180" y="61744"/>
                  </a:lnTo>
                  <a:lnTo>
                    <a:pt x="8842" y="72718"/>
                  </a:lnTo>
                  <a:lnTo>
                    <a:pt x="11604" y="83079"/>
                  </a:lnTo>
                  <a:lnTo>
                    <a:pt x="14361" y="93002"/>
                  </a:lnTo>
                  <a:lnTo>
                    <a:pt x="17356" y="103360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405255" y="128829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514377" y="1376219"/>
              <a:ext cx="122506" cy="112116"/>
            </a:xfrm>
            <a:custGeom>
              <a:avLst/>
              <a:gdLst/>
              <a:ahLst/>
              <a:cxnLst/>
              <a:rect l="0" t="0" r="0" b="0"/>
              <a:pathLst>
                <a:path w="122506" h="112116">
                  <a:moveTo>
                    <a:pt x="6691" y="48944"/>
                  </a:moveTo>
                  <a:lnTo>
                    <a:pt x="9558" y="57813"/>
                  </a:lnTo>
                  <a:lnTo>
                    <a:pt x="11700" y="66799"/>
                  </a:lnTo>
                  <a:lnTo>
                    <a:pt x="13272" y="76718"/>
                  </a:lnTo>
                  <a:lnTo>
                    <a:pt x="13350" y="84823"/>
                  </a:lnTo>
                  <a:lnTo>
                    <a:pt x="11326" y="87207"/>
                  </a:lnTo>
                  <a:lnTo>
                    <a:pt x="8524" y="84212"/>
                  </a:lnTo>
                  <a:lnTo>
                    <a:pt x="5654" y="77391"/>
                  </a:lnTo>
                  <a:lnTo>
                    <a:pt x="3139" y="68048"/>
                  </a:lnTo>
                  <a:lnTo>
                    <a:pt x="1151" y="57081"/>
                  </a:lnTo>
                  <a:lnTo>
                    <a:pt x="0" y="45395"/>
                  </a:lnTo>
                  <a:lnTo>
                    <a:pt x="216" y="33973"/>
                  </a:lnTo>
                  <a:lnTo>
                    <a:pt x="1970" y="23325"/>
                  </a:lnTo>
                  <a:lnTo>
                    <a:pt x="5440" y="14033"/>
                  </a:lnTo>
                  <a:lnTo>
                    <a:pt x="10968" y="6914"/>
                  </a:lnTo>
                  <a:lnTo>
                    <a:pt x="18531" y="2211"/>
                  </a:lnTo>
                  <a:lnTo>
                    <a:pt x="27507" y="0"/>
                  </a:lnTo>
                  <a:lnTo>
                    <a:pt x="36901" y="469"/>
                  </a:lnTo>
                  <a:lnTo>
                    <a:pt x="46099" y="3444"/>
                  </a:lnTo>
                  <a:lnTo>
                    <a:pt x="54880" y="8335"/>
                  </a:lnTo>
                  <a:lnTo>
                    <a:pt x="63231" y="14356"/>
                  </a:lnTo>
                  <a:lnTo>
                    <a:pt x="71210" y="20956"/>
                  </a:lnTo>
                  <a:lnTo>
                    <a:pt x="78738" y="27993"/>
                  </a:lnTo>
                  <a:lnTo>
                    <a:pt x="85582" y="35621"/>
                  </a:lnTo>
                  <a:lnTo>
                    <a:pt x="91673" y="43899"/>
                  </a:lnTo>
                  <a:lnTo>
                    <a:pt x="97088" y="52763"/>
                  </a:lnTo>
                  <a:lnTo>
                    <a:pt x="101960" y="62100"/>
                  </a:lnTo>
                  <a:lnTo>
                    <a:pt x="106419" y="71779"/>
                  </a:lnTo>
                  <a:lnTo>
                    <a:pt x="110428" y="81247"/>
                  </a:lnTo>
                  <a:lnTo>
                    <a:pt x="114176" y="90463"/>
                  </a:lnTo>
                  <a:lnTo>
                    <a:pt x="117995" y="100235"/>
                  </a:lnTo>
                  <a:lnTo>
                    <a:pt x="122505" y="112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821746" y="1336336"/>
              <a:ext cx="120463" cy="192433"/>
            </a:xfrm>
            <a:custGeom>
              <a:avLst/>
              <a:gdLst/>
              <a:ahLst/>
              <a:cxnLst/>
              <a:rect l="0" t="0" r="0" b="0"/>
              <a:pathLst>
                <a:path w="120463" h="192433">
                  <a:moveTo>
                    <a:pt x="99405" y="4599"/>
                  </a:moveTo>
                  <a:lnTo>
                    <a:pt x="90604" y="1800"/>
                  </a:lnTo>
                  <a:lnTo>
                    <a:pt x="82257" y="298"/>
                  </a:lnTo>
                  <a:lnTo>
                    <a:pt x="73563" y="0"/>
                  </a:lnTo>
                  <a:lnTo>
                    <a:pt x="64615" y="1025"/>
                  </a:lnTo>
                  <a:lnTo>
                    <a:pt x="55768" y="3790"/>
                  </a:lnTo>
                  <a:lnTo>
                    <a:pt x="47229" y="8361"/>
                  </a:lnTo>
                  <a:lnTo>
                    <a:pt x="39041" y="14348"/>
                  </a:lnTo>
                  <a:lnTo>
                    <a:pt x="31163" y="21116"/>
                  </a:lnTo>
                  <a:lnTo>
                    <a:pt x="23541" y="28230"/>
                  </a:lnTo>
                  <a:lnTo>
                    <a:pt x="16442" y="35953"/>
                  </a:lnTo>
                  <a:lnTo>
                    <a:pt x="10425" y="45107"/>
                  </a:lnTo>
                  <a:lnTo>
                    <a:pt x="5717" y="56035"/>
                  </a:lnTo>
                  <a:lnTo>
                    <a:pt x="2385" y="68308"/>
                  </a:lnTo>
                  <a:lnTo>
                    <a:pt x="516" y="81010"/>
                  </a:lnTo>
                  <a:lnTo>
                    <a:pt x="0" y="93554"/>
                  </a:lnTo>
                  <a:lnTo>
                    <a:pt x="602" y="105721"/>
                  </a:lnTo>
                  <a:lnTo>
                    <a:pt x="2060" y="117491"/>
                  </a:lnTo>
                  <a:lnTo>
                    <a:pt x="4151" y="128917"/>
                  </a:lnTo>
                  <a:lnTo>
                    <a:pt x="6857" y="139910"/>
                  </a:lnTo>
                  <a:lnTo>
                    <a:pt x="10351" y="150234"/>
                  </a:lnTo>
                  <a:lnTo>
                    <a:pt x="14669" y="159809"/>
                  </a:lnTo>
                  <a:lnTo>
                    <a:pt x="19873" y="168546"/>
                  </a:lnTo>
                  <a:lnTo>
                    <a:pt x="26124" y="176270"/>
                  </a:lnTo>
                  <a:lnTo>
                    <a:pt x="33406" y="182970"/>
                  </a:lnTo>
                  <a:lnTo>
                    <a:pt x="41568" y="188300"/>
                  </a:lnTo>
                  <a:lnTo>
                    <a:pt x="50418" y="191525"/>
                  </a:lnTo>
                  <a:lnTo>
                    <a:pt x="59772" y="192432"/>
                  </a:lnTo>
                  <a:lnTo>
                    <a:pt x="69323" y="191262"/>
                  </a:lnTo>
                  <a:lnTo>
                    <a:pt x="78654" y="188425"/>
                  </a:lnTo>
                  <a:lnTo>
                    <a:pt x="87549" y="184344"/>
                  </a:lnTo>
                  <a:lnTo>
                    <a:pt x="95683" y="179672"/>
                  </a:lnTo>
                  <a:lnTo>
                    <a:pt x="103335" y="174827"/>
                  </a:lnTo>
                  <a:lnTo>
                    <a:pt x="111173" y="169392"/>
                  </a:lnTo>
                  <a:lnTo>
                    <a:pt x="120462" y="1625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971869" y="1377794"/>
              <a:ext cx="159852" cy="110541"/>
            </a:xfrm>
            <a:custGeom>
              <a:avLst/>
              <a:gdLst/>
              <a:ahLst/>
              <a:cxnLst/>
              <a:rect l="0" t="0" r="0" b="0"/>
              <a:pathLst>
                <a:path w="159852" h="110541">
                  <a:moveTo>
                    <a:pt x="86152" y="68426"/>
                  </a:moveTo>
                  <a:lnTo>
                    <a:pt x="86018" y="56825"/>
                  </a:lnTo>
                  <a:lnTo>
                    <a:pt x="84738" y="46977"/>
                  </a:lnTo>
                  <a:lnTo>
                    <a:pt x="82145" y="37971"/>
                  </a:lnTo>
                  <a:lnTo>
                    <a:pt x="78425" y="29530"/>
                  </a:lnTo>
                  <a:lnTo>
                    <a:pt x="73792" y="21503"/>
                  </a:lnTo>
                  <a:lnTo>
                    <a:pt x="68455" y="13798"/>
                  </a:lnTo>
                  <a:lnTo>
                    <a:pt x="62434" y="6985"/>
                  </a:lnTo>
                  <a:lnTo>
                    <a:pt x="55572" y="2227"/>
                  </a:lnTo>
                  <a:lnTo>
                    <a:pt x="47857" y="0"/>
                  </a:lnTo>
                  <a:lnTo>
                    <a:pt x="39729" y="304"/>
                  </a:lnTo>
                  <a:lnTo>
                    <a:pt x="31960" y="3017"/>
                  </a:lnTo>
                  <a:lnTo>
                    <a:pt x="24960" y="7806"/>
                  </a:lnTo>
                  <a:lnTo>
                    <a:pt x="18786" y="14240"/>
                  </a:lnTo>
                  <a:lnTo>
                    <a:pt x="13332" y="21905"/>
                  </a:lnTo>
                  <a:lnTo>
                    <a:pt x="8451" y="30457"/>
                  </a:lnTo>
                  <a:lnTo>
                    <a:pt x="4324" y="39636"/>
                  </a:lnTo>
                  <a:lnTo>
                    <a:pt x="1450" y="49248"/>
                  </a:lnTo>
                  <a:lnTo>
                    <a:pt x="0" y="59158"/>
                  </a:lnTo>
                  <a:lnTo>
                    <a:pt x="8" y="69270"/>
                  </a:lnTo>
                  <a:lnTo>
                    <a:pt x="1534" y="79519"/>
                  </a:lnTo>
                  <a:lnTo>
                    <a:pt x="4450" y="89838"/>
                  </a:lnTo>
                  <a:lnTo>
                    <a:pt x="8536" y="99370"/>
                  </a:lnTo>
                  <a:lnTo>
                    <a:pt x="14390" y="106306"/>
                  </a:lnTo>
                  <a:lnTo>
                    <a:pt x="22011" y="109694"/>
                  </a:lnTo>
                  <a:lnTo>
                    <a:pt x="29710" y="109903"/>
                  </a:lnTo>
                  <a:lnTo>
                    <a:pt x="37078" y="107761"/>
                  </a:lnTo>
                  <a:lnTo>
                    <a:pt x="44048" y="103834"/>
                  </a:lnTo>
                  <a:lnTo>
                    <a:pt x="50432" y="98345"/>
                  </a:lnTo>
                  <a:lnTo>
                    <a:pt x="56174" y="91547"/>
                  </a:lnTo>
                  <a:lnTo>
                    <a:pt x="61526" y="84542"/>
                  </a:lnTo>
                  <a:lnTo>
                    <a:pt x="67749" y="79443"/>
                  </a:lnTo>
                  <a:lnTo>
                    <a:pt x="75321" y="77567"/>
                  </a:lnTo>
                  <a:lnTo>
                    <a:pt x="82871" y="78894"/>
                  </a:lnTo>
                  <a:lnTo>
                    <a:pt x="90111" y="82830"/>
                  </a:lnTo>
                  <a:lnTo>
                    <a:pt x="97489" y="88239"/>
                  </a:lnTo>
                  <a:lnTo>
                    <a:pt x="105735" y="93651"/>
                  </a:lnTo>
                  <a:lnTo>
                    <a:pt x="115156" y="98255"/>
                  </a:lnTo>
                  <a:lnTo>
                    <a:pt x="125097" y="101846"/>
                  </a:lnTo>
                  <a:lnTo>
                    <a:pt x="135129" y="104887"/>
                  </a:lnTo>
                  <a:lnTo>
                    <a:pt x="146137" y="107633"/>
                  </a:lnTo>
                  <a:lnTo>
                    <a:pt x="159851" y="1105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127113" y="1183008"/>
              <a:ext cx="36194" cy="326384"/>
            </a:xfrm>
            <a:custGeom>
              <a:avLst/>
              <a:gdLst/>
              <a:ahLst/>
              <a:cxnLst/>
              <a:rect l="0" t="0" r="0" b="0"/>
              <a:pathLst>
                <a:path w="36194" h="326384">
                  <a:moveTo>
                    <a:pt x="4608" y="0"/>
                  </a:moveTo>
                  <a:lnTo>
                    <a:pt x="1808" y="8935"/>
                  </a:lnTo>
                  <a:lnTo>
                    <a:pt x="306" y="18562"/>
                  </a:lnTo>
                  <a:lnTo>
                    <a:pt x="0" y="29854"/>
                  </a:lnTo>
                  <a:lnTo>
                    <a:pt x="679" y="42695"/>
                  </a:lnTo>
                  <a:lnTo>
                    <a:pt x="2147" y="56823"/>
                  </a:lnTo>
                  <a:lnTo>
                    <a:pt x="4211" y="71947"/>
                  </a:lnTo>
                  <a:lnTo>
                    <a:pt x="6548" y="87809"/>
                  </a:lnTo>
                  <a:lnTo>
                    <a:pt x="8723" y="104197"/>
                  </a:lnTo>
                  <a:lnTo>
                    <a:pt x="10516" y="120945"/>
                  </a:lnTo>
                  <a:lnTo>
                    <a:pt x="12057" y="137611"/>
                  </a:lnTo>
                  <a:lnTo>
                    <a:pt x="13704" y="153501"/>
                  </a:lnTo>
                  <a:lnTo>
                    <a:pt x="15663" y="168304"/>
                  </a:lnTo>
                  <a:lnTo>
                    <a:pt x="17811" y="182210"/>
                  </a:lnTo>
                  <a:lnTo>
                    <a:pt x="19800" y="195704"/>
                  </a:lnTo>
                  <a:lnTo>
                    <a:pt x="21439" y="209115"/>
                  </a:lnTo>
                  <a:lnTo>
                    <a:pt x="22862" y="222430"/>
                  </a:lnTo>
                  <a:lnTo>
                    <a:pt x="24424" y="235384"/>
                  </a:lnTo>
                  <a:lnTo>
                    <a:pt x="26323" y="247844"/>
                  </a:lnTo>
                  <a:lnTo>
                    <a:pt x="28438" y="259950"/>
                  </a:lnTo>
                  <a:lnTo>
                    <a:pt x="30626" y="273538"/>
                  </a:lnTo>
                  <a:lnTo>
                    <a:pt x="33083" y="293154"/>
                  </a:lnTo>
                  <a:lnTo>
                    <a:pt x="36193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231796" y="1371506"/>
              <a:ext cx="100754" cy="129627"/>
            </a:xfrm>
            <a:custGeom>
              <a:avLst/>
              <a:gdLst/>
              <a:ahLst/>
              <a:cxnLst/>
              <a:rect l="0" t="0" r="0" b="0"/>
              <a:pathLst>
                <a:path w="100754" h="129627">
                  <a:moveTo>
                    <a:pt x="78910" y="11543"/>
                  </a:moveTo>
                  <a:lnTo>
                    <a:pt x="72975" y="5877"/>
                  </a:lnTo>
                  <a:lnTo>
                    <a:pt x="66771" y="2233"/>
                  </a:lnTo>
                  <a:lnTo>
                    <a:pt x="59679" y="328"/>
                  </a:lnTo>
                  <a:lnTo>
                    <a:pt x="51912" y="0"/>
                  </a:lnTo>
                  <a:lnTo>
                    <a:pt x="43913" y="1267"/>
                  </a:lnTo>
                  <a:lnTo>
                    <a:pt x="35977" y="3996"/>
                  </a:lnTo>
                  <a:lnTo>
                    <a:pt x="28375" y="8090"/>
                  </a:lnTo>
                  <a:lnTo>
                    <a:pt x="21431" y="13573"/>
                  </a:lnTo>
                  <a:lnTo>
                    <a:pt x="15252" y="20336"/>
                  </a:lnTo>
                  <a:lnTo>
                    <a:pt x="9935" y="28315"/>
                  </a:lnTo>
                  <a:lnTo>
                    <a:pt x="5655" y="37572"/>
                  </a:lnTo>
                  <a:lnTo>
                    <a:pt x="2413" y="48013"/>
                  </a:lnTo>
                  <a:lnTo>
                    <a:pt x="387" y="59108"/>
                  </a:lnTo>
                  <a:lnTo>
                    <a:pt x="0" y="70015"/>
                  </a:lnTo>
                  <a:lnTo>
                    <a:pt x="1333" y="80273"/>
                  </a:lnTo>
                  <a:lnTo>
                    <a:pt x="4178" y="89785"/>
                  </a:lnTo>
                  <a:lnTo>
                    <a:pt x="8220" y="98634"/>
                  </a:lnTo>
                  <a:lnTo>
                    <a:pt x="13169" y="106948"/>
                  </a:lnTo>
                  <a:lnTo>
                    <a:pt x="19099" y="114532"/>
                  </a:lnTo>
                  <a:lnTo>
                    <a:pt x="26435" y="120882"/>
                  </a:lnTo>
                  <a:lnTo>
                    <a:pt x="35287" y="125809"/>
                  </a:lnTo>
                  <a:lnTo>
                    <a:pt x="45164" y="128949"/>
                  </a:lnTo>
                  <a:lnTo>
                    <a:pt x="55177" y="129626"/>
                  </a:lnTo>
                  <a:lnTo>
                    <a:pt x="64794" y="127705"/>
                  </a:lnTo>
                  <a:lnTo>
                    <a:pt x="73690" y="123499"/>
                  </a:lnTo>
                  <a:lnTo>
                    <a:pt x="81586" y="117479"/>
                  </a:lnTo>
                  <a:lnTo>
                    <a:pt x="88438" y="110102"/>
                  </a:lnTo>
                  <a:lnTo>
                    <a:pt x="94056" y="101746"/>
                  </a:lnTo>
                  <a:lnTo>
                    <a:pt x="98013" y="92701"/>
                  </a:lnTo>
                  <a:lnTo>
                    <a:pt x="100229" y="83183"/>
                  </a:lnTo>
                  <a:lnTo>
                    <a:pt x="100753" y="73507"/>
                  </a:lnTo>
                  <a:lnTo>
                    <a:pt x="99594" y="64085"/>
                  </a:lnTo>
                  <a:lnTo>
                    <a:pt x="96935" y="55125"/>
                  </a:lnTo>
                  <a:lnTo>
                    <a:pt x="93371" y="46946"/>
                  </a:lnTo>
                  <a:lnTo>
                    <a:pt x="89465" y="39258"/>
                  </a:lnTo>
                  <a:lnTo>
                    <a:pt x="84877" y="31390"/>
                  </a:lnTo>
                  <a:lnTo>
                    <a:pt x="78910" y="220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384405" y="1361992"/>
              <a:ext cx="105286" cy="126193"/>
            </a:xfrm>
            <a:custGeom>
              <a:avLst/>
              <a:gdLst/>
              <a:ahLst/>
              <a:cxnLst/>
              <a:rect l="0" t="0" r="0" b="0"/>
              <a:pathLst>
                <a:path w="105286" h="126193">
                  <a:moveTo>
                    <a:pt x="0" y="63171"/>
                  </a:moveTo>
                  <a:lnTo>
                    <a:pt x="3001" y="71973"/>
                  </a:lnTo>
                  <a:lnTo>
                    <a:pt x="6423" y="80319"/>
                  </a:lnTo>
                  <a:lnTo>
                    <a:pt x="10619" y="89018"/>
                  </a:lnTo>
                  <a:lnTo>
                    <a:pt x="15519" y="98139"/>
                  </a:lnTo>
                  <a:lnTo>
                    <a:pt x="21000" y="107634"/>
                  </a:lnTo>
                  <a:lnTo>
                    <a:pt x="26909" y="117351"/>
                  </a:lnTo>
                  <a:lnTo>
                    <a:pt x="32322" y="124596"/>
                  </a:lnTo>
                  <a:lnTo>
                    <a:pt x="35454" y="126192"/>
                  </a:lnTo>
                  <a:lnTo>
                    <a:pt x="35570" y="123342"/>
                  </a:lnTo>
                  <a:lnTo>
                    <a:pt x="33433" y="117646"/>
                  </a:lnTo>
                  <a:lnTo>
                    <a:pt x="30123" y="110181"/>
                  </a:lnTo>
                  <a:lnTo>
                    <a:pt x="26348" y="101612"/>
                  </a:lnTo>
                  <a:lnTo>
                    <a:pt x="22452" y="92348"/>
                  </a:lnTo>
                  <a:lnTo>
                    <a:pt x="18581" y="82643"/>
                  </a:lnTo>
                  <a:lnTo>
                    <a:pt x="14791" y="72652"/>
                  </a:lnTo>
                  <a:lnTo>
                    <a:pt x="11579" y="62478"/>
                  </a:lnTo>
                  <a:lnTo>
                    <a:pt x="9853" y="52183"/>
                  </a:lnTo>
                  <a:lnTo>
                    <a:pt x="10000" y="41823"/>
                  </a:lnTo>
                  <a:lnTo>
                    <a:pt x="12234" y="31915"/>
                  </a:lnTo>
                  <a:lnTo>
                    <a:pt x="16857" y="23399"/>
                  </a:lnTo>
                  <a:lnTo>
                    <a:pt x="23785" y="16676"/>
                  </a:lnTo>
                  <a:lnTo>
                    <a:pt x="32657" y="11654"/>
                  </a:lnTo>
                  <a:lnTo>
                    <a:pt x="43037" y="8035"/>
                  </a:lnTo>
                  <a:lnTo>
                    <a:pt x="54513" y="5488"/>
                  </a:lnTo>
                  <a:lnTo>
                    <a:pt x="66156" y="3720"/>
                  </a:lnTo>
                  <a:lnTo>
                    <a:pt x="77672" y="2317"/>
                  </a:lnTo>
                  <a:lnTo>
                    <a:pt x="90063" y="114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542333" y="1393578"/>
              <a:ext cx="31586" cy="115814"/>
            </a:xfrm>
            <a:custGeom>
              <a:avLst/>
              <a:gdLst/>
              <a:ahLst/>
              <a:cxnLst/>
              <a:rect l="0" t="0" r="0" b="0"/>
              <a:pathLst>
                <a:path w="31586" h="115814">
                  <a:moveTo>
                    <a:pt x="0" y="0"/>
                  </a:moveTo>
                  <a:lnTo>
                    <a:pt x="2866" y="11735"/>
                  </a:lnTo>
                  <a:lnTo>
                    <a:pt x="5009" y="22864"/>
                  </a:lnTo>
                  <a:lnTo>
                    <a:pt x="6616" y="34458"/>
                  </a:lnTo>
                  <a:lnTo>
                    <a:pt x="7970" y="46446"/>
                  </a:lnTo>
                  <a:lnTo>
                    <a:pt x="9466" y="58458"/>
                  </a:lnTo>
                  <a:lnTo>
                    <a:pt x="11317" y="70247"/>
                  </a:lnTo>
                  <a:lnTo>
                    <a:pt x="13595" y="81293"/>
                  </a:lnTo>
                  <a:lnTo>
                    <a:pt x="16653" y="91818"/>
                  </a:lnTo>
                  <a:lnTo>
                    <a:pt x="21881" y="102741"/>
                  </a:lnTo>
                  <a:lnTo>
                    <a:pt x="31585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552861" y="12777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610134" y="1353516"/>
              <a:ext cx="118523" cy="155876"/>
            </a:xfrm>
            <a:custGeom>
              <a:avLst/>
              <a:gdLst/>
              <a:ahLst/>
              <a:cxnLst/>
              <a:rect l="0" t="0" r="0" b="0"/>
              <a:pathLst>
                <a:path w="118523" h="155876">
                  <a:moveTo>
                    <a:pt x="16426" y="40062"/>
                  </a:moveTo>
                  <a:lnTo>
                    <a:pt x="22361" y="45862"/>
                  </a:lnTo>
                  <a:lnTo>
                    <a:pt x="28565" y="50787"/>
                  </a:lnTo>
                  <a:lnTo>
                    <a:pt x="35666" y="55285"/>
                  </a:lnTo>
                  <a:lnTo>
                    <a:pt x="43779" y="59333"/>
                  </a:lnTo>
                  <a:lnTo>
                    <a:pt x="53074" y="62698"/>
                  </a:lnTo>
                  <a:lnTo>
                    <a:pt x="63513" y="65297"/>
                  </a:lnTo>
                  <a:lnTo>
                    <a:pt x="74593" y="66878"/>
                  </a:lnTo>
                  <a:lnTo>
                    <a:pt x="85482" y="66961"/>
                  </a:lnTo>
                  <a:lnTo>
                    <a:pt x="95711" y="65411"/>
                  </a:lnTo>
                  <a:lnTo>
                    <a:pt x="104693" y="62082"/>
                  </a:lnTo>
                  <a:lnTo>
                    <a:pt x="111589" y="56648"/>
                  </a:lnTo>
                  <a:lnTo>
                    <a:pt x="116141" y="49149"/>
                  </a:lnTo>
                  <a:lnTo>
                    <a:pt x="118417" y="40216"/>
                  </a:lnTo>
                  <a:lnTo>
                    <a:pt x="118522" y="30851"/>
                  </a:lnTo>
                  <a:lnTo>
                    <a:pt x="116737" y="21686"/>
                  </a:lnTo>
                  <a:lnTo>
                    <a:pt x="113120" y="13436"/>
                  </a:lnTo>
                  <a:lnTo>
                    <a:pt x="107427" y="7039"/>
                  </a:lnTo>
                  <a:lnTo>
                    <a:pt x="99717" y="2821"/>
                  </a:lnTo>
                  <a:lnTo>
                    <a:pt x="90457" y="600"/>
                  </a:lnTo>
                  <a:lnTo>
                    <a:pt x="80334" y="0"/>
                  </a:lnTo>
                  <a:lnTo>
                    <a:pt x="69829" y="630"/>
                  </a:lnTo>
                  <a:lnTo>
                    <a:pt x="59354" y="2319"/>
                  </a:lnTo>
                  <a:lnTo>
                    <a:pt x="49327" y="5113"/>
                  </a:lnTo>
                  <a:lnTo>
                    <a:pt x="39926" y="8954"/>
                  </a:lnTo>
                  <a:lnTo>
                    <a:pt x="31292" y="13835"/>
                  </a:lnTo>
                  <a:lnTo>
                    <a:pt x="23631" y="19868"/>
                  </a:lnTo>
                  <a:lnTo>
                    <a:pt x="16961" y="27008"/>
                  </a:lnTo>
                  <a:lnTo>
                    <a:pt x="11310" y="35244"/>
                  </a:lnTo>
                  <a:lnTo>
                    <a:pt x="6804" y="44676"/>
                  </a:lnTo>
                  <a:lnTo>
                    <a:pt x="3405" y="55240"/>
                  </a:lnTo>
                  <a:lnTo>
                    <a:pt x="1104" y="66587"/>
                  </a:lnTo>
                  <a:lnTo>
                    <a:pt x="0" y="78195"/>
                  </a:lnTo>
                  <a:lnTo>
                    <a:pt x="44" y="89732"/>
                  </a:lnTo>
                  <a:lnTo>
                    <a:pt x="1378" y="100748"/>
                  </a:lnTo>
                  <a:lnTo>
                    <a:pt x="4400" y="110613"/>
                  </a:lnTo>
                  <a:lnTo>
                    <a:pt x="9176" y="119097"/>
                  </a:lnTo>
                  <a:lnTo>
                    <a:pt x="15484" y="126301"/>
                  </a:lnTo>
                  <a:lnTo>
                    <a:pt x="23006" y="132463"/>
                  </a:lnTo>
                  <a:lnTo>
                    <a:pt x="31435" y="137831"/>
                  </a:lnTo>
                  <a:lnTo>
                    <a:pt x="40637" y="142471"/>
                  </a:lnTo>
                  <a:lnTo>
                    <a:pt x="51868" y="146720"/>
                  </a:lnTo>
                  <a:lnTo>
                    <a:pt x="69464" y="150956"/>
                  </a:lnTo>
                  <a:lnTo>
                    <a:pt x="100655" y="1558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763431" y="1335833"/>
              <a:ext cx="144834" cy="209414"/>
            </a:xfrm>
            <a:custGeom>
              <a:avLst/>
              <a:gdLst/>
              <a:ahLst/>
              <a:cxnLst/>
              <a:rect l="0" t="0" r="0" b="0"/>
              <a:pathLst>
                <a:path w="144834" h="209414">
                  <a:moveTo>
                    <a:pt x="136870" y="15631"/>
                  </a:moveTo>
                  <a:lnTo>
                    <a:pt x="130869" y="9897"/>
                  </a:lnTo>
                  <a:lnTo>
                    <a:pt x="124024" y="5613"/>
                  </a:lnTo>
                  <a:lnTo>
                    <a:pt x="115637" y="2416"/>
                  </a:lnTo>
                  <a:lnTo>
                    <a:pt x="106009" y="401"/>
                  </a:lnTo>
                  <a:lnTo>
                    <a:pt x="95695" y="0"/>
                  </a:lnTo>
                  <a:lnTo>
                    <a:pt x="85091" y="1312"/>
                  </a:lnTo>
                  <a:lnTo>
                    <a:pt x="74566" y="4134"/>
                  </a:lnTo>
                  <a:lnTo>
                    <a:pt x="64514" y="8159"/>
                  </a:lnTo>
                  <a:lnTo>
                    <a:pt x="55105" y="13093"/>
                  </a:lnTo>
                  <a:lnTo>
                    <a:pt x="46636" y="19014"/>
                  </a:lnTo>
                  <a:lnTo>
                    <a:pt x="39620" y="26343"/>
                  </a:lnTo>
                  <a:lnTo>
                    <a:pt x="34210" y="35186"/>
                  </a:lnTo>
                  <a:lnTo>
                    <a:pt x="30730" y="44885"/>
                  </a:lnTo>
                  <a:lnTo>
                    <a:pt x="29816" y="54248"/>
                  </a:lnTo>
                  <a:lnTo>
                    <a:pt x="31580" y="62611"/>
                  </a:lnTo>
                  <a:lnTo>
                    <a:pt x="35847" y="69680"/>
                  </a:lnTo>
                  <a:lnTo>
                    <a:pt x="42442" y="75279"/>
                  </a:lnTo>
                  <a:lnTo>
                    <a:pt x="51012" y="79493"/>
                  </a:lnTo>
                  <a:lnTo>
                    <a:pt x="60815" y="82882"/>
                  </a:lnTo>
                  <a:lnTo>
                    <a:pt x="70836" y="86329"/>
                  </a:lnTo>
                  <a:lnTo>
                    <a:pt x="80497" y="90328"/>
                  </a:lnTo>
                  <a:lnTo>
                    <a:pt x="89777" y="95004"/>
                  </a:lnTo>
                  <a:lnTo>
                    <a:pt x="99001" y="100295"/>
                  </a:lnTo>
                  <a:lnTo>
                    <a:pt x="108384" y="106084"/>
                  </a:lnTo>
                  <a:lnTo>
                    <a:pt x="117670" y="112411"/>
                  </a:lnTo>
                  <a:lnTo>
                    <a:pt x="126234" y="119483"/>
                  </a:lnTo>
                  <a:lnTo>
                    <a:pt x="133762" y="127348"/>
                  </a:lnTo>
                  <a:lnTo>
                    <a:pt x="139783" y="135916"/>
                  </a:lnTo>
                  <a:lnTo>
                    <a:pt x="143540" y="145045"/>
                  </a:lnTo>
                  <a:lnTo>
                    <a:pt x="144833" y="154589"/>
                  </a:lnTo>
                  <a:lnTo>
                    <a:pt x="143766" y="164270"/>
                  </a:lnTo>
                  <a:lnTo>
                    <a:pt x="140474" y="173688"/>
                  </a:lnTo>
                  <a:lnTo>
                    <a:pt x="135260" y="182641"/>
                  </a:lnTo>
                  <a:lnTo>
                    <a:pt x="128355" y="190787"/>
                  </a:lnTo>
                  <a:lnTo>
                    <a:pt x="119835" y="197580"/>
                  </a:lnTo>
                  <a:lnTo>
                    <a:pt x="109891" y="202846"/>
                  </a:lnTo>
                  <a:lnTo>
                    <a:pt x="98962" y="206568"/>
                  </a:lnTo>
                  <a:lnTo>
                    <a:pt x="87636" y="208708"/>
                  </a:lnTo>
                  <a:lnTo>
                    <a:pt x="76279" y="209413"/>
                  </a:lnTo>
                  <a:lnTo>
                    <a:pt x="64919" y="209103"/>
                  </a:lnTo>
                  <a:lnTo>
                    <a:pt x="51914" y="208348"/>
                  </a:lnTo>
                  <a:lnTo>
                    <a:pt x="32773" y="207084"/>
                  </a:lnTo>
                  <a:lnTo>
                    <a:pt x="0" y="2051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974001" y="1530448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88022" y="2602754"/>
            <a:ext cx="1764994" cy="585144"/>
            <a:chOff x="88022" y="2602754"/>
            <a:chExt cx="1764994" cy="585144"/>
          </a:xfrm>
        </p:grpSpPr>
        <p:sp>
          <p:nvSpPr>
            <p:cNvPr id="53" name="Freeform 52"/>
            <p:cNvSpPr/>
            <p:nvPr/>
          </p:nvSpPr>
          <p:spPr>
            <a:xfrm>
              <a:off x="163559" y="2682384"/>
              <a:ext cx="236524" cy="270450"/>
            </a:xfrm>
            <a:custGeom>
              <a:avLst/>
              <a:gdLst/>
              <a:ahLst/>
              <a:cxnLst/>
              <a:rect l="0" t="0" r="0" b="0"/>
              <a:pathLst>
                <a:path w="236524" h="270450">
                  <a:moveTo>
                    <a:pt x="47010" y="21202"/>
                  </a:moveTo>
                  <a:lnTo>
                    <a:pt x="41210" y="30003"/>
                  </a:lnTo>
                  <a:lnTo>
                    <a:pt x="36286" y="38350"/>
                  </a:lnTo>
                  <a:lnTo>
                    <a:pt x="31778" y="47044"/>
                  </a:lnTo>
                  <a:lnTo>
                    <a:pt x="27385" y="55993"/>
                  </a:lnTo>
                  <a:lnTo>
                    <a:pt x="22723" y="64839"/>
                  </a:lnTo>
                  <a:lnTo>
                    <a:pt x="17607" y="73334"/>
                  </a:lnTo>
                  <a:lnTo>
                    <a:pt x="11995" y="79860"/>
                  </a:lnTo>
                  <a:lnTo>
                    <a:pt x="6612" y="82039"/>
                  </a:lnTo>
                  <a:lnTo>
                    <a:pt x="2713" y="79941"/>
                  </a:lnTo>
                  <a:lnTo>
                    <a:pt x="584" y="74783"/>
                  </a:lnTo>
                  <a:lnTo>
                    <a:pt x="0" y="67657"/>
                  </a:lnTo>
                  <a:lnTo>
                    <a:pt x="618" y="59296"/>
                  </a:lnTo>
                  <a:lnTo>
                    <a:pt x="2120" y="50160"/>
                  </a:lnTo>
                  <a:lnTo>
                    <a:pt x="4262" y="40542"/>
                  </a:lnTo>
                  <a:lnTo>
                    <a:pt x="7181" y="30947"/>
                  </a:lnTo>
                  <a:lnTo>
                    <a:pt x="11353" y="22101"/>
                  </a:lnTo>
                  <a:lnTo>
                    <a:pt x="16941" y="14342"/>
                  </a:lnTo>
                  <a:lnTo>
                    <a:pt x="23815" y="7978"/>
                  </a:lnTo>
                  <a:lnTo>
                    <a:pt x="31725" y="3450"/>
                  </a:lnTo>
                  <a:lnTo>
                    <a:pt x="40413" y="819"/>
                  </a:lnTo>
                  <a:lnTo>
                    <a:pt x="49500" y="0"/>
                  </a:lnTo>
                  <a:lnTo>
                    <a:pt x="58512" y="954"/>
                  </a:lnTo>
                  <a:lnTo>
                    <a:pt x="67198" y="3485"/>
                  </a:lnTo>
                  <a:lnTo>
                    <a:pt x="75503" y="7452"/>
                  </a:lnTo>
                  <a:lnTo>
                    <a:pt x="83467" y="12855"/>
                  </a:lnTo>
                  <a:lnTo>
                    <a:pt x="91155" y="19565"/>
                  </a:lnTo>
                  <a:lnTo>
                    <a:pt x="98472" y="27510"/>
                  </a:lnTo>
                  <a:lnTo>
                    <a:pt x="105167" y="36745"/>
                  </a:lnTo>
                  <a:lnTo>
                    <a:pt x="111149" y="47181"/>
                  </a:lnTo>
                  <a:lnTo>
                    <a:pt x="116320" y="58612"/>
                  </a:lnTo>
                  <a:lnTo>
                    <a:pt x="120496" y="70809"/>
                  </a:lnTo>
                  <a:lnTo>
                    <a:pt x="123674" y="83574"/>
                  </a:lnTo>
                  <a:lnTo>
                    <a:pt x="125995" y="96907"/>
                  </a:lnTo>
                  <a:lnTo>
                    <a:pt x="127643" y="110996"/>
                  </a:lnTo>
                  <a:lnTo>
                    <a:pt x="128788" y="125874"/>
                  </a:lnTo>
                  <a:lnTo>
                    <a:pt x="129407" y="141119"/>
                  </a:lnTo>
                  <a:lnTo>
                    <a:pt x="129298" y="155974"/>
                  </a:lnTo>
                  <a:lnTo>
                    <a:pt x="128410" y="170043"/>
                  </a:lnTo>
                  <a:lnTo>
                    <a:pt x="126832" y="183439"/>
                  </a:lnTo>
                  <a:lnTo>
                    <a:pt x="124701" y="196582"/>
                  </a:lnTo>
                  <a:lnTo>
                    <a:pt x="122152" y="209749"/>
                  </a:lnTo>
                  <a:lnTo>
                    <a:pt x="119135" y="222729"/>
                  </a:lnTo>
                  <a:lnTo>
                    <a:pt x="115433" y="234926"/>
                  </a:lnTo>
                  <a:lnTo>
                    <a:pt x="110969" y="246045"/>
                  </a:lnTo>
                  <a:lnTo>
                    <a:pt x="105497" y="255632"/>
                  </a:lnTo>
                  <a:lnTo>
                    <a:pt x="98535" y="262935"/>
                  </a:lnTo>
                  <a:lnTo>
                    <a:pt x="89966" y="267761"/>
                  </a:lnTo>
                  <a:lnTo>
                    <a:pt x="80296" y="270221"/>
                  </a:lnTo>
                  <a:lnTo>
                    <a:pt x="70428" y="270449"/>
                  </a:lnTo>
                  <a:lnTo>
                    <a:pt x="60912" y="268751"/>
                  </a:lnTo>
                  <a:lnTo>
                    <a:pt x="52085" y="265361"/>
                  </a:lnTo>
                  <a:lnTo>
                    <a:pt x="44237" y="260353"/>
                  </a:lnTo>
                  <a:lnTo>
                    <a:pt x="37421" y="253921"/>
                  </a:lnTo>
                  <a:lnTo>
                    <a:pt x="31998" y="246504"/>
                  </a:lnTo>
                  <a:lnTo>
                    <a:pt x="28703" y="238688"/>
                  </a:lnTo>
                  <a:lnTo>
                    <a:pt x="27755" y="230850"/>
                  </a:lnTo>
                  <a:lnTo>
                    <a:pt x="29235" y="223471"/>
                  </a:lnTo>
                  <a:lnTo>
                    <a:pt x="33344" y="217201"/>
                  </a:lnTo>
                  <a:lnTo>
                    <a:pt x="39919" y="212289"/>
                  </a:lnTo>
                  <a:lnTo>
                    <a:pt x="48383" y="208805"/>
                  </a:lnTo>
                  <a:lnTo>
                    <a:pt x="57957" y="206826"/>
                  </a:lnTo>
                  <a:lnTo>
                    <a:pt x="68091" y="206233"/>
                  </a:lnTo>
                  <a:lnTo>
                    <a:pt x="78484" y="206781"/>
                  </a:lnTo>
                  <a:lnTo>
                    <a:pt x="88986" y="208204"/>
                  </a:lnTo>
                  <a:lnTo>
                    <a:pt x="99525" y="210270"/>
                  </a:lnTo>
                  <a:lnTo>
                    <a:pt x="109906" y="212959"/>
                  </a:lnTo>
                  <a:lnTo>
                    <a:pt x="119812" y="216441"/>
                  </a:lnTo>
                  <a:lnTo>
                    <a:pt x="129112" y="220742"/>
                  </a:lnTo>
                  <a:lnTo>
                    <a:pt x="138003" y="225596"/>
                  </a:lnTo>
                  <a:lnTo>
                    <a:pt x="146895" y="230547"/>
                  </a:lnTo>
                  <a:lnTo>
                    <a:pt x="156029" y="235307"/>
                  </a:lnTo>
                  <a:lnTo>
                    <a:pt x="165470" y="239298"/>
                  </a:lnTo>
                  <a:lnTo>
                    <a:pt x="175194" y="241608"/>
                  </a:lnTo>
                  <a:lnTo>
                    <a:pt x="185138" y="241895"/>
                  </a:lnTo>
                  <a:lnTo>
                    <a:pt x="194982" y="240234"/>
                  </a:lnTo>
                  <a:lnTo>
                    <a:pt x="205236" y="236478"/>
                  </a:lnTo>
                  <a:lnTo>
                    <a:pt x="217916" y="228058"/>
                  </a:lnTo>
                  <a:lnTo>
                    <a:pt x="236523" y="2107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8022" y="2602754"/>
              <a:ext cx="384193" cy="422779"/>
            </a:xfrm>
            <a:custGeom>
              <a:avLst/>
              <a:gdLst/>
              <a:ahLst/>
              <a:cxnLst/>
              <a:rect l="0" t="0" r="0" b="0"/>
              <a:pathLst>
                <a:path w="384193" h="422779">
                  <a:moveTo>
                    <a:pt x="206775" y="6076"/>
                  </a:moveTo>
                  <a:lnTo>
                    <a:pt x="192241" y="6142"/>
                  </a:lnTo>
                  <a:lnTo>
                    <a:pt x="179610" y="6783"/>
                  </a:lnTo>
                  <a:lnTo>
                    <a:pt x="167705" y="8079"/>
                  </a:lnTo>
                  <a:lnTo>
                    <a:pt x="156223" y="9939"/>
                  </a:lnTo>
                  <a:lnTo>
                    <a:pt x="145031" y="12256"/>
                  </a:lnTo>
                  <a:lnTo>
                    <a:pt x="134044" y="14922"/>
                  </a:lnTo>
                  <a:lnTo>
                    <a:pt x="123201" y="17846"/>
                  </a:lnTo>
                  <a:lnTo>
                    <a:pt x="112459" y="20953"/>
                  </a:lnTo>
                  <a:lnTo>
                    <a:pt x="101791" y="24193"/>
                  </a:lnTo>
                  <a:lnTo>
                    <a:pt x="91337" y="27690"/>
                  </a:lnTo>
                  <a:lnTo>
                    <a:pt x="81392" y="31722"/>
                  </a:lnTo>
                  <a:lnTo>
                    <a:pt x="72073" y="36401"/>
                  </a:lnTo>
                  <a:lnTo>
                    <a:pt x="63340" y="41679"/>
                  </a:lnTo>
                  <a:lnTo>
                    <a:pt x="55089" y="47448"/>
                  </a:lnTo>
                  <a:lnTo>
                    <a:pt x="47207" y="53593"/>
                  </a:lnTo>
                  <a:lnTo>
                    <a:pt x="39761" y="60177"/>
                  </a:lnTo>
                  <a:lnTo>
                    <a:pt x="32980" y="67427"/>
                  </a:lnTo>
                  <a:lnTo>
                    <a:pt x="26935" y="75421"/>
                  </a:lnTo>
                  <a:lnTo>
                    <a:pt x="21552" y="84247"/>
                  </a:lnTo>
                  <a:lnTo>
                    <a:pt x="16703" y="94082"/>
                  </a:lnTo>
                  <a:lnTo>
                    <a:pt x="12259" y="104924"/>
                  </a:lnTo>
                  <a:lnTo>
                    <a:pt x="8274" y="116629"/>
                  </a:lnTo>
                  <a:lnTo>
                    <a:pt x="4969" y="129010"/>
                  </a:lnTo>
                  <a:lnTo>
                    <a:pt x="2416" y="141893"/>
                  </a:lnTo>
                  <a:lnTo>
                    <a:pt x="702" y="155136"/>
                  </a:lnTo>
                  <a:lnTo>
                    <a:pt x="0" y="168632"/>
                  </a:lnTo>
                  <a:lnTo>
                    <a:pt x="308" y="182303"/>
                  </a:lnTo>
                  <a:lnTo>
                    <a:pt x="1481" y="196093"/>
                  </a:lnTo>
                  <a:lnTo>
                    <a:pt x="3331" y="209964"/>
                  </a:lnTo>
                  <a:lnTo>
                    <a:pt x="5684" y="223886"/>
                  </a:lnTo>
                  <a:lnTo>
                    <a:pt x="8398" y="237676"/>
                  </a:lnTo>
                  <a:lnTo>
                    <a:pt x="11365" y="251016"/>
                  </a:lnTo>
                  <a:lnTo>
                    <a:pt x="14511" y="263767"/>
                  </a:lnTo>
                  <a:lnTo>
                    <a:pt x="17945" y="275957"/>
                  </a:lnTo>
                  <a:lnTo>
                    <a:pt x="21936" y="287684"/>
                  </a:lnTo>
                  <a:lnTo>
                    <a:pt x="26587" y="299056"/>
                  </a:lnTo>
                  <a:lnTo>
                    <a:pt x="31847" y="310169"/>
                  </a:lnTo>
                  <a:lnTo>
                    <a:pt x="37602" y="321098"/>
                  </a:lnTo>
                  <a:lnTo>
                    <a:pt x="43739" y="331894"/>
                  </a:lnTo>
                  <a:lnTo>
                    <a:pt x="50317" y="342434"/>
                  </a:lnTo>
                  <a:lnTo>
                    <a:pt x="57564" y="352438"/>
                  </a:lnTo>
                  <a:lnTo>
                    <a:pt x="65551" y="361797"/>
                  </a:lnTo>
                  <a:lnTo>
                    <a:pt x="74203" y="370556"/>
                  </a:lnTo>
                  <a:lnTo>
                    <a:pt x="83389" y="378825"/>
                  </a:lnTo>
                  <a:lnTo>
                    <a:pt x="92976" y="386718"/>
                  </a:lnTo>
                  <a:lnTo>
                    <a:pt x="102855" y="394172"/>
                  </a:lnTo>
                  <a:lnTo>
                    <a:pt x="112940" y="400959"/>
                  </a:lnTo>
                  <a:lnTo>
                    <a:pt x="123171" y="407003"/>
                  </a:lnTo>
                  <a:lnTo>
                    <a:pt x="133669" y="412215"/>
                  </a:lnTo>
                  <a:lnTo>
                    <a:pt x="144708" y="416418"/>
                  </a:lnTo>
                  <a:lnTo>
                    <a:pt x="156398" y="419610"/>
                  </a:lnTo>
                  <a:lnTo>
                    <a:pt x="168690" y="421770"/>
                  </a:lnTo>
                  <a:lnTo>
                    <a:pt x="181474" y="422778"/>
                  </a:lnTo>
                  <a:lnTo>
                    <a:pt x="194631" y="422676"/>
                  </a:lnTo>
                  <a:lnTo>
                    <a:pt x="208059" y="421472"/>
                  </a:lnTo>
                  <a:lnTo>
                    <a:pt x="221680" y="419069"/>
                  </a:lnTo>
                  <a:lnTo>
                    <a:pt x="235425" y="415527"/>
                  </a:lnTo>
                  <a:lnTo>
                    <a:pt x="248926" y="411032"/>
                  </a:lnTo>
                  <a:lnTo>
                    <a:pt x="261538" y="405797"/>
                  </a:lnTo>
                  <a:lnTo>
                    <a:pt x="272987" y="400014"/>
                  </a:lnTo>
                  <a:lnTo>
                    <a:pt x="283489" y="393675"/>
                  </a:lnTo>
                  <a:lnTo>
                    <a:pt x="293543" y="386588"/>
                  </a:lnTo>
                  <a:lnTo>
                    <a:pt x="303492" y="378709"/>
                  </a:lnTo>
                  <a:lnTo>
                    <a:pt x="313329" y="370130"/>
                  </a:lnTo>
                  <a:lnTo>
                    <a:pt x="322794" y="360993"/>
                  </a:lnTo>
                  <a:lnTo>
                    <a:pt x="331755" y="351437"/>
                  </a:lnTo>
                  <a:lnTo>
                    <a:pt x="340061" y="341580"/>
                  </a:lnTo>
                  <a:lnTo>
                    <a:pt x="347487" y="331510"/>
                  </a:lnTo>
                  <a:lnTo>
                    <a:pt x="353997" y="321288"/>
                  </a:lnTo>
                  <a:lnTo>
                    <a:pt x="359707" y="310797"/>
                  </a:lnTo>
                  <a:lnTo>
                    <a:pt x="364784" y="299761"/>
                  </a:lnTo>
                  <a:lnTo>
                    <a:pt x="369383" y="288074"/>
                  </a:lnTo>
                  <a:lnTo>
                    <a:pt x="373474" y="275784"/>
                  </a:lnTo>
                  <a:lnTo>
                    <a:pt x="376850" y="263002"/>
                  </a:lnTo>
                  <a:lnTo>
                    <a:pt x="379456" y="249845"/>
                  </a:lnTo>
                  <a:lnTo>
                    <a:pt x="381375" y="236418"/>
                  </a:lnTo>
                  <a:lnTo>
                    <a:pt x="382747" y="222797"/>
                  </a:lnTo>
                  <a:lnTo>
                    <a:pt x="383702" y="209048"/>
                  </a:lnTo>
                  <a:lnTo>
                    <a:pt x="384192" y="195375"/>
                  </a:lnTo>
                  <a:lnTo>
                    <a:pt x="383996" y="182114"/>
                  </a:lnTo>
                  <a:lnTo>
                    <a:pt x="383046" y="169411"/>
                  </a:lnTo>
                  <a:lnTo>
                    <a:pt x="381255" y="157084"/>
                  </a:lnTo>
                  <a:lnTo>
                    <a:pt x="378450" y="144733"/>
                  </a:lnTo>
                  <a:lnTo>
                    <a:pt x="374635" y="132129"/>
                  </a:lnTo>
                  <a:lnTo>
                    <a:pt x="369954" y="119374"/>
                  </a:lnTo>
                  <a:lnTo>
                    <a:pt x="364595" y="106804"/>
                  </a:lnTo>
                  <a:lnTo>
                    <a:pt x="358728" y="94609"/>
                  </a:lnTo>
                  <a:lnTo>
                    <a:pt x="352332" y="82980"/>
                  </a:lnTo>
                  <a:lnTo>
                    <a:pt x="345208" y="72170"/>
                  </a:lnTo>
                  <a:lnTo>
                    <a:pt x="337304" y="62235"/>
                  </a:lnTo>
                  <a:lnTo>
                    <a:pt x="328708" y="53072"/>
                  </a:lnTo>
                  <a:lnTo>
                    <a:pt x="319559" y="44523"/>
                  </a:lnTo>
                  <a:lnTo>
                    <a:pt x="309996" y="36440"/>
                  </a:lnTo>
                  <a:lnTo>
                    <a:pt x="300134" y="28856"/>
                  </a:lnTo>
                  <a:lnTo>
                    <a:pt x="290061" y="21982"/>
                  </a:lnTo>
                  <a:lnTo>
                    <a:pt x="279837" y="15879"/>
                  </a:lnTo>
                  <a:lnTo>
                    <a:pt x="269344" y="10628"/>
                  </a:lnTo>
                  <a:lnTo>
                    <a:pt x="258308" y="6398"/>
                  </a:lnTo>
                  <a:lnTo>
                    <a:pt x="246625" y="3189"/>
                  </a:lnTo>
                  <a:lnTo>
                    <a:pt x="234507" y="1016"/>
                  </a:lnTo>
                  <a:lnTo>
                    <a:pt x="222372" y="0"/>
                  </a:lnTo>
                  <a:lnTo>
                    <a:pt x="210469" y="98"/>
                  </a:lnTo>
                  <a:lnTo>
                    <a:pt x="198867" y="1298"/>
                  </a:lnTo>
                  <a:lnTo>
                    <a:pt x="187543" y="3698"/>
                  </a:lnTo>
                  <a:lnTo>
                    <a:pt x="176449" y="7239"/>
                  </a:lnTo>
                  <a:lnTo>
                    <a:pt x="165694" y="11733"/>
                  </a:lnTo>
                  <a:lnTo>
                    <a:pt x="155538" y="16967"/>
                  </a:lnTo>
                  <a:lnTo>
                    <a:pt x="146084" y="22736"/>
                  </a:lnTo>
                  <a:lnTo>
                    <a:pt x="137570" y="28579"/>
                  </a:lnTo>
                  <a:lnTo>
                    <a:pt x="129621" y="34354"/>
                  </a:lnTo>
                  <a:lnTo>
                    <a:pt x="121540" y="40565"/>
                  </a:lnTo>
                  <a:lnTo>
                    <a:pt x="112019" y="481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68538" y="2630558"/>
              <a:ext cx="242157" cy="399413"/>
            </a:xfrm>
            <a:custGeom>
              <a:avLst/>
              <a:gdLst/>
              <a:ahLst/>
              <a:cxnLst/>
              <a:rect l="0" t="0" r="0" b="0"/>
              <a:pathLst>
                <a:path w="242157" h="399413">
                  <a:moveTo>
                    <a:pt x="0" y="346769"/>
                  </a:moveTo>
                  <a:lnTo>
                    <a:pt x="2934" y="337901"/>
                  </a:lnTo>
                  <a:lnTo>
                    <a:pt x="5716" y="328914"/>
                  </a:lnTo>
                  <a:lnTo>
                    <a:pt x="8611" y="318919"/>
                  </a:lnTo>
                  <a:lnTo>
                    <a:pt x="11479" y="307938"/>
                  </a:lnTo>
                  <a:lnTo>
                    <a:pt x="13996" y="296126"/>
                  </a:lnTo>
                  <a:lnTo>
                    <a:pt x="16011" y="283668"/>
                  </a:lnTo>
                  <a:lnTo>
                    <a:pt x="17696" y="270730"/>
                  </a:lnTo>
                  <a:lnTo>
                    <a:pt x="19439" y="257449"/>
                  </a:lnTo>
                  <a:lnTo>
                    <a:pt x="21461" y="243923"/>
                  </a:lnTo>
                  <a:lnTo>
                    <a:pt x="23650" y="230062"/>
                  </a:lnTo>
                  <a:lnTo>
                    <a:pt x="25666" y="215612"/>
                  </a:lnTo>
                  <a:lnTo>
                    <a:pt x="27324" y="200484"/>
                  </a:lnTo>
                  <a:lnTo>
                    <a:pt x="28759" y="184899"/>
                  </a:lnTo>
                  <a:lnTo>
                    <a:pt x="30330" y="169285"/>
                  </a:lnTo>
                  <a:lnTo>
                    <a:pt x="32233" y="153887"/>
                  </a:lnTo>
                  <a:lnTo>
                    <a:pt x="34342" y="138615"/>
                  </a:lnTo>
                  <a:lnTo>
                    <a:pt x="36305" y="123142"/>
                  </a:lnTo>
                  <a:lnTo>
                    <a:pt x="37926" y="107324"/>
                  </a:lnTo>
                  <a:lnTo>
                    <a:pt x="39364" y="92477"/>
                  </a:lnTo>
                  <a:lnTo>
                    <a:pt x="41895" y="82147"/>
                  </a:lnTo>
                  <a:lnTo>
                    <a:pt x="46270" y="78298"/>
                  </a:lnTo>
                  <a:lnTo>
                    <a:pt x="51377" y="79508"/>
                  </a:lnTo>
                  <a:lnTo>
                    <a:pt x="56860" y="83897"/>
                  </a:lnTo>
                  <a:lnTo>
                    <a:pt x="62676" y="89942"/>
                  </a:lnTo>
                  <a:lnTo>
                    <a:pt x="68798" y="96723"/>
                  </a:lnTo>
                  <a:lnTo>
                    <a:pt x="75337" y="103293"/>
                  </a:lnTo>
                  <a:lnTo>
                    <a:pt x="82543" y="108522"/>
                  </a:lnTo>
                  <a:lnTo>
                    <a:pt x="90491" y="111935"/>
                  </a:lnTo>
                  <a:lnTo>
                    <a:pt x="98942" y="113437"/>
                  </a:lnTo>
                  <a:lnTo>
                    <a:pt x="107460" y="113019"/>
                  </a:lnTo>
                  <a:lnTo>
                    <a:pt x="115780" y="110887"/>
                  </a:lnTo>
                  <a:lnTo>
                    <a:pt x="123824" y="107205"/>
                  </a:lnTo>
                  <a:lnTo>
                    <a:pt x="131605" y="102002"/>
                  </a:lnTo>
                  <a:lnTo>
                    <a:pt x="139166" y="95435"/>
                  </a:lnTo>
                  <a:lnTo>
                    <a:pt x="146397" y="87758"/>
                  </a:lnTo>
                  <a:lnTo>
                    <a:pt x="153033" y="79235"/>
                  </a:lnTo>
                  <a:lnTo>
                    <a:pt x="158981" y="70096"/>
                  </a:lnTo>
                  <a:lnTo>
                    <a:pt x="164298" y="60520"/>
                  </a:lnTo>
                  <a:lnTo>
                    <a:pt x="169104" y="50639"/>
                  </a:lnTo>
                  <a:lnTo>
                    <a:pt x="173523" y="40548"/>
                  </a:lnTo>
                  <a:lnTo>
                    <a:pt x="177662" y="30315"/>
                  </a:lnTo>
                  <a:lnTo>
                    <a:pt x="181602" y="19985"/>
                  </a:lnTo>
                  <a:lnTo>
                    <a:pt x="185405" y="9658"/>
                  </a:lnTo>
                  <a:lnTo>
                    <a:pt x="189164" y="1786"/>
                  </a:lnTo>
                  <a:lnTo>
                    <a:pt x="192579" y="0"/>
                  </a:lnTo>
                  <a:lnTo>
                    <a:pt x="195102" y="4077"/>
                  </a:lnTo>
                  <a:lnTo>
                    <a:pt x="196801" y="12141"/>
                  </a:lnTo>
                  <a:lnTo>
                    <a:pt x="197911" y="22612"/>
                  </a:lnTo>
                  <a:lnTo>
                    <a:pt x="198465" y="34331"/>
                  </a:lnTo>
                  <a:lnTo>
                    <a:pt x="198293" y="46406"/>
                  </a:lnTo>
                  <a:lnTo>
                    <a:pt x="197357" y="58387"/>
                  </a:lnTo>
                  <a:lnTo>
                    <a:pt x="195910" y="70603"/>
                  </a:lnTo>
                  <a:lnTo>
                    <a:pt x="194398" y="83959"/>
                  </a:lnTo>
                  <a:lnTo>
                    <a:pt x="193090" y="98888"/>
                  </a:lnTo>
                  <a:lnTo>
                    <a:pt x="192230" y="115346"/>
                  </a:lnTo>
                  <a:lnTo>
                    <a:pt x="192110" y="133079"/>
                  </a:lnTo>
                  <a:lnTo>
                    <a:pt x="192802" y="151778"/>
                  </a:lnTo>
                  <a:lnTo>
                    <a:pt x="193895" y="170690"/>
                  </a:lnTo>
                  <a:lnTo>
                    <a:pt x="194627" y="188687"/>
                  </a:lnTo>
                  <a:lnTo>
                    <a:pt x="194602" y="205234"/>
                  </a:lnTo>
                  <a:lnTo>
                    <a:pt x="194090" y="220646"/>
                  </a:lnTo>
                  <a:lnTo>
                    <a:pt x="193814" y="235764"/>
                  </a:lnTo>
                  <a:lnTo>
                    <a:pt x="194191" y="251123"/>
                  </a:lnTo>
                  <a:lnTo>
                    <a:pt x="195463" y="266747"/>
                  </a:lnTo>
                  <a:lnTo>
                    <a:pt x="197854" y="282330"/>
                  </a:lnTo>
                  <a:lnTo>
                    <a:pt x="201359" y="297670"/>
                  </a:lnTo>
                  <a:lnTo>
                    <a:pt x="205816" y="312548"/>
                  </a:lnTo>
                  <a:lnTo>
                    <a:pt x="211018" y="326686"/>
                  </a:lnTo>
                  <a:lnTo>
                    <a:pt x="216762" y="339997"/>
                  </a:lnTo>
                  <a:lnTo>
                    <a:pt x="222587" y="352308"/>
                  </a:lnTo>
                  <a:lnTo>
                    <a:pt x="228347" y="364581"/>
                  </a:lnTo>
                  <a:lnTo>
                    <a:pt x="234544" y="379014"/>
                  </a:lnTo>
                  <a:lnTo>
                    <a:pt x="242156" y="3994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78320" y="2802776"/>
              <a:ext cx="164002" cy="135366"/>
            </a:xfrm>
            <a:custGeom>
              <a:avLst/>
              <a:gdLst/>
              <a:ahLst/>
              <a:cxnLst/>
              <a:rect l="0" t="0" r="0" b="0"/>
              <a:pathLst>
                <a:path w="164002" h="135366">
                  <a:moveTo>
                    <a:pt x="79773" y="58738"/>
                  </a:moveTo>
                  <a:lnTo>
                    <a:pt x="76839" y="49936"/>
                  </a:lnTo>
                  <a:lnTo>
                    <a:pt x="74057" y="41589"/>
                  </a:lnTo>
                  <a:lnTo>
                    <a:pt x="71148" y="32900"/>
                  </a:lnTo>
                  <a:lnTo>
                    <a:pt x="67762" y="24125"/>
                  </a:lnTo>
                  <a:lnTo>
                    <a:pt x="63301" y="15927"/>
                  </a:lnTo>
                  <a:lnTo>
                    <a:pt x="57535" y="8659"/>
                  </a:lnTo>
                  <a:lnTo>
                    <a:pt x="50718" y="2988"/>
                  </a:lnTo>
                  <a:lnTo>
                    <a:pt x="43382" y="0"/>
                  </a:lnTo>
                  <a:lnTo>
                    <a:pt x="35899" y="39"/>
                  </a:lnTo>
                  <a:lnTo>
                    <a:pt x="28606" y="2813"/>
                  </a:lnTo>
                  <a:lnTo>
                    <a:pt x="21870" y="7790"/>
                  </a:lnTo>
                  <a:lnTo>
                    <a:pt x="15831" y="14433"/>
                  </a:lnTo>
                  <a:lnTo>
                    <a:pt x="10608" y="22447"/>
                  </a:lnTo>
                  <a:lnTo>
                    <a:pt x="6391" y="31787"/>
                  </a:lnTo>
                  <a:lnTo>
                    <a:pt x="3186" y="42321"/>
                  </a:lnTo>
                  <a:lnTo>
                    <a:pt x="1016" y="53832"/>
                  </a:lnTo>
                  <a:lnTo>
                    <a:pt x="0" y="66089"/>
                  </a:lnTo>
                  <a:lnTo>
                    <a:pt x="97" y="78884"/>
                  </a:lnTo>
                  <a:lnTo>
                    <a:pt x="1297" y="91729"/>
                  </a:lnTo>
                  <a:lnTo>
                    <a:pt x="3697" y="103895"/>
                  </a:lnTo>
                  <a:lnTo>
                    <a:pt x="7242" y="115018"/>
                  </a:lnTo>
                  <a:lnTo>
                    <a:pt x="11909" y="124452"/>
                  </a:lnTo>
                  <a:lnTo>
                    <a:pt x="17791" y="131127"/>
                  </a:lnTo>
                  <a:lnTo>
                    <a:pt x="24813" y="134717"/>
                  </a:lnTo>
                  <a:lnTo>
                    <a:pt x="32459" y="135365"/>
                  </a:lnTo>
                  <a:lnTo>
                    <a:pt x="39897" y="133306"/>
                  </a:lnTo>
                  <a:lnTo>
                    <a:pt x="46672" y="128963"/>
                  </a:lnTo>
                  <a:lnTo>
                    <a:pt x="52693" y="122832"/>
                  </a:lnTo>
                  <a:lnTo>
                    <a:pt x="58045" y="115372"/>
                  </a:lnTo>
                  <a:lnTo>
                    <a:pt x="62862" y="106952"/>
                  </a:lnTo>
                  <a:lnTo>
                    <a:pt x="67115" y="97693"/>
                  </a:lnTo>
                  <a:lnTo>
                    <a:pt x="70607" y="87494"/>
                  </a:lnTo>
                  <a:lnTo>
                    <a:pt x="73308" y="76405"/>
                  </a:lnTo>
                  <a:lnTo>
                    <a:pt x="75824" y="65765"/>
                  </a:lnTo>
                  <a:lnTo>
                    <a:pt x="79306" y="59167"/>
                  </a:lnTo>
                  <a:lnTo>
                    <a:pt x="83912" y="58461"/>
                  </a:lnTo>
                  <a:lnTo>
                    <a:pt x="89024" y="61813"/>
                  </a:lnTo>
                  <a:lnTo>
                    <a:pt x="94662" y="67524"/>
                  </a:lnTo>
                  <a:lnTo>
                    <a:pt x="101121" y="74366"/>
                  </a:lnTo>
                  <a:lnTo>
                    <a:pt x="108491" y="81624"/>
                  </a:lnTo>
                  <a:lnTo>
                    <a:pt x="116517" y="88315"/>
                  </a:lnTo>
                  <a:lnTo>
                    <a:pt x="124730" y="93079"/>
                  </a:lnTo>
                  <a:lnTo>
                    <a:pt x="132868" y="95354"/>
                  </a:lnTo>
                  <a:lnTo>
                    <a:pt x="141295" y="95886"/>
                  </a:lnTo>
                  <a:lnTo>
                    <a:pt x="151074" y="94357"/>
                  </a:lnTo>
                  <a:lnTo>
                    <a:pt x="164001" y="903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052849" y="2820149"/>
              <a:ext cx="105286" cy="115065"/>
            </a:xfrm>
            <a:custGeom>
              <a:avLst/>
              <a:gdLst/>
              <a:ahLst/>
              <a:cxnLst/>
              <a:rect l="0" t="0" r="0" b="0"/>
              <a:pathLst>
                <a:path w="105286" h="115065">
                  <a:moveTo>
                    <a:pt x="0" y="30836"/>
                  </a:moveTo>
                  <a:lnTo>
                    <a:pt x="67" y="42504"/>
                  </a:lnTo>
                  <a:lnTo>
                    <a:pt x="707" y="52993"/>
                  </a:lnTo>
                  <a:lnTo>
                    <a:pt x="1999" y="63299"/>
                  </a:lnTo>
                  <a:lnTo>
                    <a:pt x="3686" y="73774"/>
                  </a:lnTo>
                  <a:lnTo>
                    <a:pt x="5355" y="84765"/>
                  </a:lnTo>
                  <a:lnTo>
                    <a:pt x="6766" y="96311"/>
                  </a:lnTo>
                  <a:lnTo>
                    <a:pt x="7787" y="104949"/>
                  </a:lnTo>
                  <a:lnTo>
                    <a:pt x="8130" y="106734"/>
                  </a:lnTo>
                  <a:lnTo>
                    <a:pt x="7537" y="103528"/>
                  </a:lnTo>
                  <a:lnTo>
                    <a:pt x="6270" y="97200"/>
                  </a:lnTo>
                  <a:lnTo>
                    <a:pt x="4843" y="88673"/>
                  </a:lnTo>
                  <a:lnTo>
                    <a:pt x="3566" y="78525"/>
                  </a:lnTo>
                  <a:lnTo>
                    <a:pt x="2546" y="67193"/>
                  </a:lnTo>
                  <a:lnTo>
                    <a:pt x="1781" y="55018"/>
                  </a:lnTo>
                  <a:lnTo>
                    <a:pt x="1247" y="42268"/>
                  </a:lnTo>
                  <a:lnTo>
                    <a:pt x="1549" y="29782"/>
                  </a:lnTo>
                  <a:lnTo>
                    <a:pt x="3873" y="18918"/>
                  </a:lnTo>
                  <a:lnTo>
                    <a:pt x="8691" y="10293"/>
                  </a:lnTo>
                  <a:lnTo>
                    <a:pt x="15522" y="4166"/>
                  </a:lnTo>
                  <a:lnTo>
                    <a:pt x="23327" y="786"/>
                  </a:lnTo>
                  <a:lnTo>
                    <a:pt x="31387" y="0"/>
                  </a:lnTo>
                  <a:lnTo>
                    <a:pt x="39371" y="1538"/>
                  </a:lnTo>
                  <a:lnTo>
                    <a:pt x="47170" y="5212"/>
                  </a:lnTo>
                  <a:lnTo>
                    <a:pt x="54777" y="10715"/>
                  </a:lnTo>
                  <a:lnTo>
                    <a:pt x="62222" y="17829"/>
                  </a:lnTo>
                  <a:lnTo>
                    <a:pt x="69541" y="26496"/>
                  </a:lnTo>
                  <a:lnTo>
                    <a:pt x="76759" y="36542"/>
                  </a:lnTo>
                  <a:lnTo>
                    <a:pt x="83600" y="47671"/>
                  </a:lnTo>
                  <a:lnTo>
                    <a:pt x="90163" y="60944"/>
                  </a:lnTo>
                  <a:lnTo>
                    <a:pt x="97025" y="80877"/>
                  </a:lnTo>
                  <a:lnTo>
                    <a:pt x="105285" y="1150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200248" y="2811972"/>
              <a:ext cx="129230" cy="375926"/>
            </a:xfrm>
            <a:custGeom>
              <a:avLst/>
              <a:gdLst/>
              <a:ahLst/>
              <a:cxnLst/>
              <a:rect l="0" t="0" r="0" b="0"/>
              <a:pathLst>
                <a:path w="129230" h="375926">
                  <a:moveTo>
                    <a:pt x="73700" y="81127"/>
                  </a:moveTo>
                  <a:lnTo>
                    <a:pt x="76499" y="72326"/>
                  </a:lnTo>
                  <a:lnTo>
                    <a:pt x="78001" y="63979"/>
                  </a:lnTo>
                  <a:lnTo>
                    <a:pt x="78303" y="55285"/>
                  </a:lnTo>
                  <a:lnTo>
                    <a:pt x="77451" y="46337"/>
                  </a:lnTo>
                  <a:lnTo>
                    <a:pt x="75335" y="37490"/>
                  </a:lnTo>
                  <a:lnTo>
                    <a:pt x="72008" y="28956"/>
                  </a:lnTo>
                  <a:lnTo>
                    <a:pt x="67501" y="20940"/>
                  </a:lnTo>
                  <a:lnTo>
                    <a:pt x="61733" y="13711"/>
                  </a:lnTo>
                  <a:lnTo>
                    <a:pt x="54786" y="7353"/>
                  </a:lnTo>
                  <a:lnTo>
                    <a:pt x="47022" y="2423"/>
                  </a:lnTo>
                  <a:lnTo>
                    <a:pt x="38973" y="0"/>
                  </a:lnTo>
                  <a:lnTo>
                    <a:pt x="30979" y="458"/>
                  </a:lnTo>
                  <a:lnTo>
                    <a:pt x="23496" y="3869"/>
                  </a:lnTo>
                  <a:lnTo>
                    <a:pt x="17155" y="10346"/>
                  </a:lnTo>
                  <a:lnTo>
                    <a:pt x="12196" y="19620"/>
                  </a:lnTo>
                  <a:lnTo>
                    <a:pt x="8682" y="30862"/>
                  </a:lnTo>
                  <a:lnTo>
                    <a:pt x="6681" y="42913"/>
                  </a:lnTo>
                  <a:lnTo>
                    <a:pt x="6079" y="55038"/>
                  </a:lnTo>
                  <a:lnTo>
                    <a:pt x="6791" y="66766"/>
                  </a:lnTo>
                  <a:lnTo>
                    <a:pt x="8855" y="77714"/>
                  </a:lnTo>
                  <a:lnTo>
                    <a:pt x="12171" y="87763"/>
                  </a:lnTo>
                  <a:lnTo>
                    <a:pt x="16683" y="96511"/>
                  </a:lnTo>
                  <a:lnTo>
                    <a:pt x="22460" y="103192"/>
                  </a:lnTo>
                  <a:lnTo>
                    <a:pt x="29415" y="107568"/>
                  </a:lnTo>
                  <a:lnTo>
                    <a:pt x="37187" y="109541"/>
                  </a:lnTo>
                  <a:lnTo>
                    <a:pt x="45242" y="108905"/>
                  </a:lnTo>
                  <a:lnTo>
                    <a:pt x="53244" y="105810"/>
                  </a:lnTo>
                  <a:lnTo>
                    <a:pt x="60904" y="100667"/>
                  </a:lnTo>
                  <a:lnTo>
                    <a:pt x="67895" y="93943"/>
                  </a:lnTo>
                  <a:lnTo>
                    <a:pt x="74116" y="86116"/>
                  </a:lnTo>
                  <a:lnTo>
                    <a:pt x="79752" y="79574"/>
                  </a:lnTo>
                  <a:lnTo>
                    <a:pt x="84605" y="77744"/>
                  </a:lnTo>
                  <a:lnTo>
                    <a:pt x="88274" y="80889"/>
                  </a:lnTo>
                  <a:lnTo>
                    <a:pt x="91243" y="87752"/>
                  </a:lnTo>
                  <a:lnTo>
                    <a:pt x="94003" y="97109"/>
                  </a:lnTo>
                  <a:lnTo>
                    <a:pt x="96805" y="108090"/>
                  </a:lnTo>
                  <a:lnTo>
                    <a:pt x="99737" y="120124"/>
                  </a:lnTo>
                  <a:lnTo>
                    <a:pt x="102808" y="132844"/>
                  </a:lnTo>
                  <a:lnTo>
                    <a:pt x="105999" y="146012"/>
                  </a:lnTo>
                  <a:lnTo>
                    <a:pt x="109283" y="159474"/>
                  </a:lnTo>
                  <a:lnTo>
                    <a:pt x="112636" y="173131"/>
                  </a:lnTo>
                  <a:lnTo>
                    <a:pt x="116038" y="186916"/>
                  </a:lnTo>
                  <a:lnTo>
                    <a:pt x="119474" y="200785"/>
                  </a:lnTo>
                  <a:lnTo>
                    <a:pt x="122925" y="214711"/>
                  </a:lnTo>
                  <a:lnTo>
                    <a:pt x="126056" y="228675"/>
                  </a:lnTo>
                  <a:lnTo>
                    <a:pt x="128246" y="242663"/>
                  </a:lnTo>
                  <a:lnTo>
                    <a:pt x="129229" y="256659"/>
                  </a:lnTo>
                  <a:lnTo>
                    <a:pt x="128905" y="270329"/>
                  </a:lnTo>
                  <a:lnTo>
                    <a:pt x="127166" y="283056"/>
                  </a:lnTo>
                  <a:lnTo>
                    <a:pt x="124101" y="294573"/>
                  </a:lnTo>
                  <a:lnTo>
                    <a:pt x="119772" y="304781"/>
                  </a:lnTo>
                  <a:lnTo>
                    <a:pt x="114126" y="313573"/>
                  </a:lnTo>
                  <a:lnTo>
                    <a:pt x="107253" y="321043"/>
                  </a:lnTo>
                  <a:lnTo>
                    <a:pt x="99198" y="327417"/>
                  </a:lnTo>
                  <a:lnTo>
                    <a:pt x="89890" y="332948"/>
                  </a:lnTo>
                  <a:lnTo>
                    <a:pt x="79409" y="337861"/>
                  </a:lnTo>
                  <a:lnTo>
                    <a:pt x="68118" y="342334"/>
                  </a:lnTo>
                  <a:lnTo>
                    <a:pt x="56548" y="346498"/>
                  </a:lnTo>
                  <a:lnTo>
                    <a:pt x="45040" y="350452"/>
                  </a:lnTo>
                  <a:lnTo>
                    <a:pt x="34175" y="354302"/>
                  </a:lnTo>
                  <a:lnTo>
                    <a:pt x="23789" y="358662"/>
                  </a:lnTo>
                  <a:lnTo>
                    <a:pt x="12974" y="365036"/>
                  </a:lnTo>
                  <a:lnTo>
                    <a:pt x="0" y="3759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346454" y="2798343"/>
              <a:ext cx="140224" cy="152498"/>
            </a:xfrm>
            <a:custGeom>
              <a:avLst/>
              <a:gdLst/>
              <a:ahLst/>
              <a:cxnLst/>
              <a:rect l="0" t="0" r="0" b="0"/>
              <a:pathLst>
                <a:path w="140224" h="152498">
                  <a:moveTo>
                    <a:pt x="85421" y="10528"/>
                  </a:moveTo>
                  <a:lnTo>
                    <a:pt x="76620" y="7728"/>
                  </a:lnTo>
                  <a:lnTo>
                    <a:pt x="68273" y="6227"/>
                  </a:lnTo>
                  <a:lnTo>
                    <a:pt x="59579" y="5925"/>
                  </a:lnTo>
                  <a:lnTo>
                    <a:pt x="50631" y="6777"/>
                  </a:lnTo>
                  <a:lnTo>
                    <a:pt x="41784" y="8893"/>
                  </a:lnTo>
                  <a:lnTo>
                    <a:pt x="33250" y="12220"/>
                  </a:lnTo>
                  <a:lnTo>
                    <a:pt x="25235" y="16727"/>
                  </a:lnTo>
                  <a:lnTo>
                    <a:pt x="18005" y="22495"/>
                  </a:lnTo>
                  <a:lnTo>
                    <a:pt x="11637" y="29446"/>
                  </a:lnTo>
                  <a:lnTo>
                    <a:pt x="6363" y="37383"/>
                  </a:lnTo>
                  <a:lnTo>
                    <a:pt x="2643" y="46080"/>
                  </a:lnTo>
                  <a:lnTo>
                    <a:pt x="585" y="55337"/>
                  </a:lnTo>
                  <a:lnTo>
                    <a:pt x="0" y="64992"/>
                  </a:lnTo>
                  <a:lnTo>
                    <a:pt x="586" y="74925"/>
                  </a:lnTo>
                  <a:lnTo>
                    <a:pt x="2056" y="85046"/>
                  </a:lnTo>
                  <a:lnTo>
                    <a:pt x="4328" y="95131"/>
                  </a:lnTo>
                  <a:lnTo>
                    <a:pt x="7523" y="104828"/>
                  </a:lnTo>
                  <a:lnTo>
                    <a:pt x="11636" y="113976"/>
                  </a:lnTo>
                  <a:lnTo>
                    <a:pt x="16703" y="122425"/>
                  </a:lnTo>
                  <a:lnTo>
                    <a:pt x="22860" y="129954"/>
                  </a:lnTo>
                  <a:lnTo>
                    <a:pt x="30084" y="136532"/>
                  </a:lnTo>
                  <a:lnTo>
                    <a:pt x="38376" y="142119"/>
                  </a:lnTo>
                  <a:lnTo>
                    <a:pt x="47846" y="146582"/>
                  </a:lnTo>
                  <a:lnTo>
                    <a:pt x="58430" y="149947"/>
                  </a:lnTo>
                  <a:lnTo>
                    <a:pt x="69621" y="152055"/>
                  </a:lnTo>
                  <a:lnTo>
                    <a:pt x="80592" y="152497"/>
                  </a:lnTo>
                  <a:lnTo>
                    <a:pt x="90888" y="151196"/>
                  </a:lnTo>
                  <a:lnTo>
                    <a:pt x="100257" y="148204"/>
                  </a:lnTo>
                  <a:lnTo>
                    <a:pt x="108477" y="143529"/>
                  </a:lnTo>
                  <a:lnTo>
                    <a:pt x="115559" y="137348"/>
                  </a:lnTo>
                  <a:lnTo>
                    <a:pt x="121672" y="129945"/>
                  </a:lnTo>
                  <a:lnTo>
                    <a:pt x="127028" y="121614"/>
                  </a:lnTo>
                  <a:lnTo>
                    <a:pt x="131814" y="112602"/>
                  </a:lnTo>
                  <a:lnTo>
                    <a:pt x="135862" y="102942"/>
                  </a:lnTo>
                  <a:lnTo>
                    <a:pt x="138677" y="92474"/>
                  </a:lnTo>
                  <a:lnTo>
                    <a:pt x="140089" y="81176"/>
                  </a:lnTo>
                  <a:lnTo>
                    <a:pt x="140223" y="69317"/>
                  </a:lnTo>
                  <a:lnTo>
                    <a:pt x="139324" y="57357"/>
                  </a:lnTo>
                  <a:lnTo>
                    <a:pt x="137633" y="45585"/>
                  </a:lnTo>
                  <a:lnTo>
                    <a:pt x="134870" y="34579"/>
                  </a:lnTo>
                  <a:lnTo>
                    <a:pt x="130282" y="25253"/>
                  </a:lnTo>
                  <a:lnTo>
                    <a:pt x="123614" y="17950"/>
                  </a:lnTo>
                  <a:lnTo>
                    <a:pt x="115478" y="12510"/>
                  </a:lnTo>
                  <a:lnTo>
                    <a:pt x="106182" y="8014"/>
                  </a:lnTo>
                  <a:lnTo>
                    <a:pt x="93791" y="4070"/>
                  </a:lnTo>
                  <a:lnTo>
                    <a:pt x="7489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421347" y="280887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537160" y="2777056"/>
              <a:ext cx="115815" cy="180507"/>
            </a:xfrm>
            <a:custGeom>
              <a:avLst/>
              <a:gdLst/>
              <a:ahLst/>
              <a:cxnLst/>
              <a:rect l="0" t="0" r="0" b="0"/>
              <a:pathLst>
                <a:path w="115815" h="180507">
                  <a:moveTo>
                    <a:pt x="0" y="84458"/>
                  </a:moveTo>
                  <a:lnTo>
                    <a:pt x="11735" y="84458"/>
                  </a:lnTo>
                  <a:lnTo>
                    <a:pt x="22864" y="84458"/>
                  </a:lnTo>
                  <a:lnTo>
                    <a:pt x="34458" y="84448"/>
                  </a:lnTo>
                  <a:lnTo>
                    <a:pt x="46446" y="84103"/>
                  </a:lnTo>
                  <a:lnTo>
                    <a:pt x="58458" y="82806"/>
                  </a:lnTo>
                  <a:lnTo>
                    <a:pt x="70252" y="80295"/>
                  </a:lnTo>
                  <a:lnTo>
                    <a:pt x="81432" y="76471"/>
                  </a:lnTo>
                  <a:lnTo>
                    <a:pt x="91404" y="71230"/>
                  </a:lnTo>
                  <a:lnTo>
                    <a:pt x="99943" y="64665"/>
                  </a:lnTo>
                  <a:lnTo>
                    <a:pt x="106675" y="57002"/>
                  </a:lnTo>
                  <a:lnTo>
                    <a:pt x="110922" y="48497"/>
                  </a:lnTo>
                  <a:lnTo>
                    <a:pt x="112550" y="39382"/>
                  </a:lnTo>
                  <a:lnTo>
                    <a:pt x="111712" y="30163"/>
                  </a:lnTo>
                  <a:lnTo>
                    <a:pt x="108575" y="21587"/>
                  </a:lnTo>
                  <a:lnTo>
                    <a:pt x="103468" y="14018"/>
                  </a:lnTo>
                  <a:lnTo>
                    <a:pt x="96806" y="7785"/>
                  </a:lnTo>
                  <a:lnTo>
                    <a:pt x="88981" y="3348"/>
                  </a:lnTo>
                  <a:lnTo>
                    <a:pt x="80322" y="777"/>
                  </a:lnTo>
                  <a:lnTo>
                    <a:pt x="71240" y="0"/>
                  </a:lnTo>
                  <a:lnTo>
                    <a:pt x="62224" y="982"/>
                  </a:lnTo>
                  <a:lnTo>
                    <a:pt x="53537" y="3532"/>
                  </a:lnTo>
                  <a:lnTo>
                    <a:pt x="45400" y="7512"/>
                  </a:lnTo>
                  <a:lnTo>
                    <a:pt x="38080" y="12923"/>
                  </a:lnTo>
                  <a:lnTo>
                    <a:pt x="31637" y="19634"/>
                  </a:lnTo>
                  <a:lnTo>
                    <a:pt x="25971" y="27410"/>
                  </a:lnTo>
                  <a:lnTo>
                    <a:pt x="20922" y="35999"/>
                  </a:lnTo>
                  <a:lnTo>
                    <a:pt x="16346" y="45183"/>
                  </a:lnTo>
                  <a:lnTo>
                    <a:pt x="12440" y="54790"/>
                  </a:lnTo>
                  <a:lnTo>
                    <a:pt x="9720" y="64691"/>
                  </a:lnTo>
                  <a:lnTo>
                    <a:pt x="8373" y="74800"/>
                  </a:lnTo>
                  <a:lnTo>
                    <a:pt x="8282" y="85215"/>
                  </a:lnTo>
                  <a:lnTo>
                    <a:pt x="9210" y="96200"/>
                  </a:lnTo>
                  <a:lnTo>
                    <a:pt x="10912" y="107844"/>
                  </a:lnTo>
                  <a:lnTo>
                    <a:pt x="13341" y="119766"/>
                  </a:lnTo>
                  <a:lnTo>
                    <a:pt x="16642" y="131237"/>
                  </a:lnTo>
                  <a:lnTo>
                    <a:pt x="20827" y="141872"/>
                  </a:lnTo>
                  <a:lnTo>
                    <a:pt x="25941" y="151469"/>
                  </a:lnTo>
                  <a:lnTo>
                    <a:pt x="32131" y="159844"/>
                  </a:lnTo>
                  <a:lnTo>
                    <a:pt x="39372" y="167020"/>
                  </a:lnTo>
                  <a:lnTo>
                    <a:pt x="47506" y="172856"/>
                  </a:lnTo>
                  <a:lnTo>
                    <a:pt x="56336" y="176962"/>
                  </a:lnTo>
                  <a:lnTo>
                    <a:pt x="65674" y="179286"/>
                  </a:lnTo>
                  <a:lnTo>
                    <a:pt x="75108" y="180219"/>
                  </a:lnTo>
                  <a:lnTo>
                    <a:pt x="85040" y="180506"/>
                  </a:lnTo>
                  <a:lnTo>
                    <a:pt x="97458" y="180175"/>
                  </a:lnTo>
                  <a:lnTo>
                    <a:pt x="115814" y="1792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705616" y="2759320"/>
              <a:ext cx="147400" cy="186423"/>
            </a:xfrm>
            <a:custGeom>
              <a:avLst/>
              <a:gdLst/>
              <a:ahLst/>
              <a:cxnLst/>
              <a:rect l="0" t="0" r="0" b="0"/>
              <a:pathLst>
                <a:path w="147400" h="186423">
                  <a:moveTo>
                    <a:pt x="147399" y="7437"/>
                  </a:moveTo>
                  <a:lnTo>
                    <a:pt x="138531" y="4570"/>
                  </a:lnTo>
                  <a:lnTo>
                    <a:pt x="129544" y="2428"/>
                  </a:lnTo>
                  <a:lnTo>
                    <a:pt x="119553" y="834"/>
                  </a:lnTo>
                  <a:lnTo>
                    <a:pt x="108745" y="0"/>
                  </a:lnTo>
                  <a:lnTo>
                    <a:pt x="97582" y="447"/>
                  </a:lnTo>
                  <a:lnTo>
                    <a:pt x="86381" y="2356"/>
                  </a:lnTo>
                  <a:lnTo>
                    <a:pt x="75442" y="5593"/>
                  </a:lnTo>
                  <a:lnTo>
                    <a:pt x="65106" y="9902"/>
                  </a:lnTo>
                  <a:lnTo>
                    <a:pt x="55498" y="15025"/>
                  </a:lnTo>
                  <a:lnTo>
                    <a:pt x="46727" y="20904"/>
                  </a:lnTo>
                  <a:lnTo>
                    <a:pt x="38974" y="27673"/>
                  </a:lnTo>
                  <a:lnTo>
                    <a:pt x="32247" y="35335"/>
                  </a:lnTo>
                  <a:lnTo>
                    <a:pt x="26729" y="43767"/>
                  </a:lnTo>
                  <a:lnTo>
                    <a:pt x="22844" y="52806"/>
                  </a:lnTo>
                  <a:lnTo>
                    <a:pt x="20689" y="62281"/>
                  </a:lnTo>
                  <a:lnTo>
                    <a:pt x="20547" y="71575"/>
                  </a:lnTo>
                  <a:lnTo>
                    <a:pt x="23028" y="79669"/>
                  </a:lnTo>
                  <a:lnTo>
                    <a:pt x="28215" y="86102"/>
                  </a:lnTo>
                  <a:lnTo>
                    <a:pt x="35596" y="90758"/>
                  </a:lnTo>
                  <a:lnTo>
                    <a:pt x="44368" y="93598"/>
                  </a:lnTo>
                  <a:lnTo>
                    <a:pt x="53933" y="94809"/>
                  </a:lnTo>
                  <a:lnTo>
                    <a:pt x="64097" y="94862"/>
                  </a:lnTo>
                  <a:lnTo>
                    <a:pt x="74970" y="94384"/>
                  </a:lnTo>
                  <a:lnTo>
                    <a:pt x="86568" y="93786"/>
                  </a:lnTo>
                  <a:lnTo>
                    <a:pt x="98473" y="93577"/>
                  </a:lnTo>
                  <a:lnTo>
                    <a:pt x="109939" y="94429"/>
                  </a:lnTo>
                  <a:lnTo>
                    <a:pt x="120566" y="96610"/>
                  </a:lnTo>
                  <a:lnTo>
                    <a:pt x="129819" y="100366"/>
                  </a:lnTo>
                  <a:lnTo>
                    <a:pt x="136899" y="106085"/>
                  </a:lnTo>
                  <a:lnTo>
                    <a:pt x="141576" y="113776"/>
                  </a:lnTo>
                  <a:lnTo>
                    <a:pt x="143935" y="122838"/>
                  </a:lnTo>
                  <a:lnTo>
                    <a:pt x="144097" y="132288"/>
                  </a:lnTo>
                  <a:lnTo>
                    <a:pt x="142354" y="141520"/>
                  </a:lnTo>
                  <a:lnTo>
                    <a:pt x="138934" y="150155"/>
                  </a:lnTo>
                  <a:lnTo>
                    <a:pt x="133906" y="157873"/>
                  </a:lnTo>
                  <a:lnTo>
                    <a:pt x="127452" y="164611"/>
                  </a:lnTo>
                  <a:lnTo>
                    <a:pt x="119680" y="170321"/>
                  </a:lnTo>
                  <a:lnTo>
                    <a:pt x="110562" y="174873"/>
                  </a:lnTo>
                  <a:lnTo>
                    <a:pt x="100200" y="178312"/>
                  </a:lnTo>
                  <a:lnTo>
                    <a:pt x="88649" y="180810"/>
                  </a:lnTo>
                  <a:lnTo>
                    <a:pt x="75838" y="182579"/>
                  </a:lnTo>
                  <a:lnTo>
                    <a:pt x="61871" y="183810"/>
                  </a:lnTo>
                  <a:lnTo>
                    <a:pt x="47709" y="184658"/>
                  </a:lnTo>
                  <a:lnTo>
                    <a:pt x="33690" y="185327"/>
                  </a:lnTo>
                  <a:lnTo>
                    <a:pt x="18582" y="185881"/>
                  </a:lnTo>
                  <a:lnTo>
                    <a:pt x="0" y="1864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183912" y="2571565"/>
            <a:ext cx="2951892" cy="474521"/>
            <a:chOff x="2183912" y="2571565"/>
            <a:chExt cx="2951892" cy="474521"/>
          </a:xfrm>
        </p:grpSpPr>
        <p:sp>
          <p:nvSpPr>
            <p:cNvPr id="64" name="Freeform 63"/>
            <p:cNvSpPr/>
            <p:nvPr/>
          </p:nvSpPr>
          <p:spPr>
            <a:xfrm>
              <a:off x="2183912" y="2779735"/>
              <a:ext cx="206058" cy="186761"/>
            </a:xfrm>
            <a:custGeom>
              <a:avLst/>
              <a:gdLst/>
              <a:ahLst/>
              <a:cxnLst/>
              <a:rect l="0" t="0" r="0" b="0"/>
              <a:pathLst>
                <a:path w="206058" h="186761">
                  <a:moveTo>
                    <a:pt x="100771" y="71250"/>
                  </a:moveTo>
                  <a:lnTo>
                    <a:pt x="97838" y="62449"/>
                  </a:lnTo>
                  <a:lnTo>
                    <a:pt x="95056" y="54102"/>
                  </a:lnTo>
                  <a:lnTo>
                    <a:pt x="92151" y="45408"/>
                  </a:lnTo>
                  <a:lnTo>
                    <a:pt x="88938" y="36460"/>
                  </a:lnTo>
                  <a:lnTo>
                    <a:pt x="85125" y="27613"/>
                  </a:lnTo>
                  <a:lnTo>
                    <a:pt x="80603" y="19088"/>
                  </a:lnTo>
                  <a:lnTo>
                    <a:pt x="75267" y="11418"/>
                  </a:lnTo>
                  <a:lnTo>
                    <a:pt x="68931" y="5486"/>
                  </a:lnTo>
                  <a:lnTo>
                    <a:pt x="61597" y="1624"/>
                  </a:lnTo>
                  <a:lnTo>
                    <a:pt x="53571" y="0"/>
                  </a:lnTo>
                  <a:lnTo>
                    <a:pt x="45346" y="874"/>
                  </a:lnTo>
                  <a:lnTo>
                    <a:pt x="37229" y="4133"/>
                  </a:lnTo>
                  <a:lnTo>
                    <a:pt x="29493" y="9557"/>
                  </a:lnTo>
                  <a:lnTo>
                    <a:pt x="22451" y="17000"/>
                  </a:lnTo>
                  <a:lnTo>
                    <a:pt x="16204" y="26192"/>
                  </a:lnTo>
                  <a:lnTo>
                    <a:pt x="10840" y="36936"/>
                  </a:lnTo>
                  <a:lnTo>
                    <a:pt x="6527" y="49195"/>
                  </a:lnTo>
                  <a:lnTo>
                    <a:pt x="3258" y="62801"/>
                  </a:lnTo>
                  <a:lnTo>
                    <a:pt x="1045" y="77174"/>
                  </a:lnTo>
                  <a:lnTo>
                    <a:pt x="0" y="91434"/>
                  </a:lnTo>
                  <a:lnTo>
                    <a:pt x="74" y="105096"/>
                  </a:lnTo>
                  <a:lnTo>
                    <a:pt x="1087" y="118048"/>
                  </a:lnTo>
                  <a:lnTo>
                    <a:pt x="2830" y="130360"/>
                  </a:lnTo>
                  <a:lnTo>
                    <a:pt x="5121" y="142151"/>
                  </a:lnTo>
                  <a:lnTo>
                    <a:pt x="8132" y="153224"/>
                  </a:lnTo>
                  <a:lnTo>
                    <a:pt x="12363" y="163069"/>
                  </a:lnTo>
                  <a:lnTo>
                    <a:pt x="17989" y="171501"/>
                  </a:lnTo>
                  <a:lnTo>
                    <a:pt x="24886" y="178317"/>
                  </a:lnTo>
                  <a:lnTo>
                    <a:pt x="32812" y="183148"/>
                  </a:lnTo>
                  <a:lnTo>
                    <a:pt x="41506" y="185978"/>
                  </a:lnTo>
                  <a:lnTo>
                    <a:pt x="50427" y="186760"/>
                  </a:lnTo>
                  <a:lnTo>
                    <a:pt x="58796" y="185248"/>
                  </a:lnTo>
                  <a:lnTo>
                    <a:pt x="66232" y="181528"/>
                  </a:lnTo>
                  <a:lnTo>
                    <a:pt x="72713" y="175948"/>
                  </a:lnTo>
                  <a:lnTo>
                    <a:pt x="78382" y="168924"/>
                  </a:lnTo>
                  <a:lnTo>
                    <a:pt x="83420" y="160829"/>
                  </a:lnTo>
                  <a:lnTo>
                    <a:pt x="87991" y="151803"/>
                  </a:lnTo>
                  <a:lnTo>
                    <a:pt x="92231" y="141768"/>
                  </a:lnTo>
                  <a:lnTo>
                    <a:pt x="96251" y="130805"/>
                  </a:lnTo>
                  <a:lnTo>
                    <a:pt x="100603" y="120672"/>
                  </a:lnTo>
                  <a:lnTo>
                    <a:pt x="105454" y="114613"/>
                  </a:lnTo>
                  <a:lnTo>
                    <a:pt x="110160" y="113655"/>
                  </a:lnTo>
                  <a:lnTo>
                    <a:pt x="114925" y="116682"/>
                  </a:lnTo>
                  <a:lnTo>
                    <a:pt x="120023" y="122368"/>
                  </a:lnTo>
                  <a:lnTo>
                    <a:pt x="125706" y="129433"/>
                  </a:lnTo>
                  <a:lnTo>
                    <a:pt x="132253" y="136643"/>
                  </a:lnTo>
                  <a:lnTo>
                    <a:pt x="139721" y="143336"/>
                  </a:lnTo>
                  <a:lnTo>
                    <a:pt x="148001" y="149003"/>
                  </a:lnTo>
                  <a:lnTo>
                    <a:pt x="156927" y="153072"/>
                  </a:lnTo>
                  <a:lnTo>
                    <a:pt x="166321" y="155410"/>
                  </a:lnTo>
                  <a:lnTo>
                    <a:pt x="175594" y="156372"/>
                  </a:lnTo>
                  <a:lnTo>
                    <a:pt x="184656" y="156690"/>
                  </a:lnTo>
                  <a:lnTo>
                    <a:pt x="194300" y="156395"/>
                  </a:lnTo>
                  <a:lnTo>
                    <a:pt x="206057" y="1554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403866" y="2777286"/>
              <a:ext cx="112445" cy="165398"/>
            </a:xfrm>
            <a:custGeom>
              <a:avLst/>
              <a:gdLst/>
              <a:ahLst/>
              <a:cxnLst/>
              <a:rect l="0" t="0" r="0" b="0"/>
              <a:pathLst>
                <a:path w="112445" h="165398">
                  <a:moveTo>
                    <a:pt x="7160" y="84228"/>
                  </a:moveTo>
                  <a:lnTo>
                    <a:pt x="7227" y="95963"/>
                  </a:lnTo>
                  <a:lnTo>
                    <a:pt x="7867" y="107092"/>
                  </a:lnTo>
                  <a:lnTo>
                    <a:pt x="9163" y="118685"/>
                  </a:lnTo>
                  <a:lnTo>
                    <a:pt x="11023" y="130674"/>
                  </a:lnTo>
                  <a:lnTo>
                    <a:pt x="13340" y="142685"/>
                  </a:lnTo>
                  <a:lnTo>
                    <a:pt x="15980" y="154412"/>
                  </a:lnTo>
                  <a:lnTo>
                    <a:pt x="17953" y="163121"/>
                  </a:lnTo>
                  <a:lnTo>
                    <a:pt x="18147" y="165397"/>
                  </a:lnTo>
                  <a:lnTo>
                    <a:pt x="16981" y="162166"/>
                  </a:lnTo>
                  <a:lnTo>
                    <a:pt x="14957" y="155156"/>
                  </a:lnTo>
                  <a:lnTo>
                    <a:pt x="12398" y="145685"/>
                  </a:lnTo>
                  <a:lnTo>
                    <a:pt x="9506" y="134625"/>
                  </a:lnTo>
                  <a:lnTo>
                    <a:pt x="6569" y="122539"/>
                  </a:lnTo>
                  <a:lnTo>
                    <a:pt x="3968" y="109786"/>
                  </a:lnTo>
                  <a:lnTo>
                    <a:pt x="1888" y="96600"/>
                  </a:lnTo>
                  <a:lnTo>
                    <a:pt x="490" y="83295"/>
                  </a:lnTo>
                  <a:lnTo>
                    <a:pt x="0" y="70278"/>
                  </a:lnTo>
                  <a:lnTo>
                    <a:pt x="459" y="57749"/>
                  </a:lnTo>
                  <a:lnTo>
                    <a:pt x="2072" y="46046"/>
                  </a:lnTo>
                  <a:lnTo>
                    <a:pt x="5282" y="35710"/>
                  </a:lnTo>
                  <a:lnTo>
                    <a:pt x="10188" y="26912"/>
                  </a:lnTo>
                  <a:lnTo>
                    <a:pt x="16753" y="19665"/>
                  </a:lnTo>
                  <a:lnTo>
                    <a:pt x="24980" y="14005"/>
                  </a:lnTo>
                  <a:lnTo>
                    <a:pt x="34695" y="9788"/>
                  </a:lnTo>
                  <a:lnTo>
                    <a:pt x="45584" y="6743"/>
                  </a:lnTo>
                  <a:lnTo>
                    <a:pt x="58661" y="4270"/>
                  </a:lnTo>
                  <a:lnTo>
                    <a:pt x="78428" y="2147"/>
                  </a:lnTo>
                  <a:lnTo>
                    <a:pt x="11244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524657" y="2804641"/>
              <a:ext cx="149582" cy="168077"/>
            </a:xfrm>
            <a:custGeom>
              <a:avLst/>
              <a:gdLst/>
              <a:ahLst/>
              <a:cxnLst/>
              <a:rect l="0" t="0" r="0" b="0"/>
              <a:pathLst>
                <a:path w="149582" h="168077">
                  <a:moveTo>
                    <a:pt x="23239" y="77930"/>
                  </a:moveTo>
                  <a:lnTo>
                    <a:pt x="32041" y="80662"/>
                  </a:lnTo>
                  <a:lnTo>
                    <a:pt x="40387" y="81524"/>
                  </a:lnTo>
                  <a:lnTo>
                    <a:pt x="49081" y="80534"/>
                  </a:lnTo>
                  <a:lnTo>
                    <a:pt x="58029" y="77995"/>
                  </a:lnTo>
                  <a:lnTo>
                    <a:pt x="66876" y="74210"/>
                  </a:lnTo>
                  <a:lnTo>
                    <a:pt x="75406" y="69466"/>
                  </a:lnTo>
                  <a:lnTo>
                    <a:pt x="83248" y="63687"/>
                  </a:lnTo>
                  <a:lnTo>
                    <a:pt x="89829" y="56461"/>
                  </a:lnTo>
                  <a:lnTo>
                    <a:pt x="94939" y="47691"/>
                  </a:lnTo>
                  <a:lnTo>
                    <a:pt x="98216" y="38041"/>
                  </a:lnTo>
                  <a:lnTo>
                    <a:pt x="98991" y="28712"/>
                  </a:lnTo>
                  <a:lnTo>
                    <a:pt x="97134" y="20373"/>
                  </a:lnTo>
                  <a:lnTo>
                    <a:pt x="92803" y="13319"/>
                  </a:lnTo>
                  <a:lnTo>
                    <a:pt x="86167" y="7732"/>
                  </a:lnTo>
                  <a:lnTo>
                    <a:pt x="77568" y="3543"/>
                  </a:lnTo>
                  <a:lnTo>
                    <a:pt x="67747" y="850"/>
                  </a:lnTo>
                  <a:lnTo>
                    <a:pt x="57712" y="0"/>
                  </a:lnTo>
                  <a:lnTo>
                    <a:pt x="48053" y="1020"/>
                  </a:lnTo>
                  <a:lnTo>
                    <a:pt x="39114" y="3820"/>
                  </a:lnTo>
                  <a:lnTo>
                    <a:pt x="31182" y="8365"/>
                  </a:lnTo>
                  <a:lnTo>
                    <a:pt x="24294" y="14459"/>
                  </a:lnTo>
                  <a:lnTo>
                    <a:pt x="18311" y="21803"/>
                  </a:lnTo>
                  <a:lnTo>
                    <a:pt x="13043" y="30095"/>
                  </a:lnTo>
                  <a:lnTo>
                    <a:pt x="8315" y="39076"/>
                  </a:lnTo>
                  <a:lnTo>
                    <a:pt x="4306" y="48545"/>
                  </a:lnTo>
                  <a:lnTo>
                    <a:pt x="1516" y="58353"/>
                  </a:lnTo>
                  <a:lnTo>
                    <a:pt x="122" y="68395"/>
                  </a:lnTo>
                  <a:lnTo>
                    <a:pt x="0" y="78595"/>
                  </a:lnTo>
                  <a:lnTo>
                    <a:pt x="906" y="88903"/>
                  </a:lnTo>
                  <a:lnTo>
                    <a:pt x="2593" y="99280"/>
                  </a:lnTo>
                  <a:lnTo>
                    <a:pt x="5014" y="109537"/>
                  </a:lnTo>
                  <a:lnTo>
                    <a:pt x="8308" y="119351"/>
                  </a:lnTo>
                  <a:lnTo>
                    <a:pt x="12489" y="128577"/>
                  </a:lnTo>
                  <a:lnTo>
                    <a:pt x="17601" y="137078"/>
                  </a:lnTo>
                  <a:lnTo>
                    <a:pt x="23788" y="144642"/>
                  </a:lnTo>
                  <a:lnTo>
                    <a:pt x="31032" y="151243"/>
                  </a:lnTo>
                  <a:lnTo>
                    <a:pt x="39338" y="156847"/>
                  </a:lnTo>
                  <a:lnTo>
                    <a:pt x="48817" y="161320"/>
                  </a:lnTo>
                  <a:lnTo>
                    <a:pt x="59411" y="164696"/>
                  </a:lnTo>
                  <a:lnTo>
                    <a:pt x="70779" y="166982"/>
                  </a:lnTo>
                  <a:lnTo>
                    <a:pt x="82401" y="168076"/>
                  </a:lnTo>
                  <a:lnTo>
                    <a:pt x="93948" y="168035"/>
                  </a:lnTo>
                  <a:lnTo>
                    <a:pt x="105038" y="167006"/>
                  </a:lnTo>
                  <a:lnTo>
                    <a:pt x="116344" y="164937"/>
                  </a:lnTo>
                  <a:lnTo>
                    <a:pt x="129972" y="160531"/>
                  </a:lnTo>
                  <a:lnTo>
                    <a:pt x="149581" y="1516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949032" y="2608830"/>
              <a:ext cx="20005" cy="336913"/>
            </a:xfrm>
            <a:custGeom>
              <a:avLst/>
              <a:gdLst/>
              <a:ahLst/>
              <a:cxnLst/>
              <a:rect l="0" t="0" r="0" b="0"/>
              <a:pathLst>
                <a:path w="20005" h="336913">
                  <a:moveTo>
                    <a:pt x="9475" y="0"/>
                  </a:moveTo>
                  <a:lnTo>
                    <a:pt x="6609" y="8868"/>
                  </a:lnTo>
                  <a:lnTo>
                    <a:pt x="4467" y="17855"/>
                  </a:lnTo>
                  <a:lnTo>
                    <a:pt x="2863" y="27854"/>
                  </a:lnTo>
                  <a:lnTo>
                    <a:pt x="1683" y="39008"/>
                  </a:lnTo>
                  <a:lnTo>
                    <a:pt x="834" y="51468"/>
                  </a:lnTo>
                  <a:lnTo>
                    <a:pt x="241" y="65180"/>
                  </a:lnTo>
                  <a:lnTo>
                    <a:pt x="0" y="79943"/>
                  </a:lnTo>
                  <a:lnTo>
                    <a:pt x="364" y="95520"/>
                  </a:lnTo>
                  <a:lnTo>
                    <a:pt x="1419" y="111694"/>
                  </a:lnTo>
                  <a:lnTo>
                    <a:pt x="2941" y="128127"/>
                  </a:lnTo>
                  <a:lnTo>
                    <a:pt x="4501" y="144386"/>
                  </a:lnTo>
                  <a:lnTo>
                    <a:pt x="5845" y="160250"/>
                  </a:lnTo>
                  <a:lnTo>
                    <a:pt x="6898" y="175852"/>
                  </a:lnTo>
                  <a:lnTo>
                    <a:pt x="7679" y="191555"/>
                  </a:lnTo>
                  <a:lnTo>
                    <a:pt x="8244" y="207558"/>
                  </a:lnTo>
                  <a:lnTo>
                    <a:pt x="8810" y="223579"/>
                  </a:lnTo>
                  <a:lnTo>
                    <a:pt x="9730" y="238963"/>
                  </a:lnTo>
                  <a:lnTo>
                    <a:pt x="11164" y="253386"/>
                  </a:lnTo>
                  <a:lnTo>
                    <a:pt x="12952" y="266981"/>
                  </a:lnTo>
                  <a:lnTo>
                    <a:pt x="14878" y="281812"/>
                  </a:lnTo>
                  <a:lnTo>
                    <a:pt x="17114" y="302531"/>
                  </a:lnTo>
                  <a:lnTo>
                    <a:pt x="2000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853222" y="2745700"/>
              <a:ext cx="189514" cy="63172"/>
            </a:xfrm>
            <a:custGeom>
              <a:avLst/>
              <a:gdLst/>
              <a:ahLst/>
              <a:cxnLst/>
              <a:rect l="0" t="0" r="0" b="0"/>
              <a:pathLst>
                <a:path w="189514" h="63172">
                  <a:moveTo>
                    <a:pt x="189513" y="0"/>
                  </a:moveTo>
                  <a:lnTo>
                    <a:pt x="180712" y="2934"/>
                  </a:lnTo>
                  <a:lnTo>
                    <a:pt x="172365" y="5716"/>
                  </a:lnTo>
                  <a:lnTo>
                    <a:pt x="163667" y="8616"/>
                  </a:lnTo>
                  <a:lnTo>
                    <a:pt x="154546" y="11656"/>
                  </a:lnTo>
                  <a:lnTo>
                    <a:pt x="145050" y="14821"/>
                  </a:lnTo>
                  <a:lnTo>
                    <a:pt x="135259" y="18085"/>
                  </a:lnTo>
                  <a:lnTo>
                    <a:pt x="125245" y="21423"/>
                  </a:lnTo>
                  <a:lnTo>
                    <a:pt x="115071" y="24814"/>
                  </a:lnTo>
                  <a:lnTo>
                    <a:pt x="104784" y="28243"/>
                  </a:lnTo>
                  <a:lnTo>
                    <a:pt x="94420" y="31698"/>
                  </a:lnTo>
                  <a:lnTo>
                    <a:pt x="84002" y="35170"/>
                  </a:lnTo>
                  <a:lnTo>
                    <a:pt x="73549" y="38655"/>
                  </a:lnTo>
                  <a:lnTo>
                    <a:pt x="63071" y="42148"/>
                  </a:lnTo>
                  <a:lnTo>
                    <a:pt x="52575" y="45646"/>
                  </a:lnTo>
                  <a:lnTo>
                    <a:pt x="42083" y="49144"/>
                  </a:lnTo>
                  <a:lnTo>
                    <a:pt x="32052" y="52488"/>
                  </a:lnTo>
                  <a:lnTo>
                    <a:pt x="22389" y="55708"/>
                  </a:lnTo>
                  <a:lnTo>
                    <a:pt x="12245" y="5909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071129" y="2787814"/>
              <a:ext cx="87421" cy="125684"/>
            </a:xfrm>
            <a:custGeom>
              <a:avLst/>
              <a:gdLst/>
              <a:ahLst/>
              <a:cxnLst/>
              <a:rect l="0" t="0" r="0" b="0"/>
              <a:pathLst>
                <a:path w="87421" h="125684">
                  <a:moveTo>
                    <a:pt x="3192" y="52643"/>
                  </a:moveTo>
                  <a:lnTo>
                    <a:pt x="3259" y="64311"/>
                  </a:lnTo>
                  <a:lnTo>
                    <a:pt x="3899" y="74799"/>
                  </a:lnTo>
                  <a:lnTo>
                    <a:pt x="5196" y="85101"/>
                  </a:lnTo>
                  <a:lnTo>
                    <a:pt x="7055" y="95403"/>
                  </a:lnTo>
                  <a:lnTo>
                    <a:pt x="9372" y="105746"/>
                  </a:lnTo>
                  <a:lnTo>
                    <a:pt x="12013" y="116062"/>
                  </a:lnTo>
                  <a:lnTo>
                    <a:pt x="13985" y="123750"/>
                  </a:lnTo>
                  <a:lnTo>
                    <a:pt x="14179" y="125683"/>
                  </a:lnTo>
                  <a:lnTo>
                    <a:pt x="13013" y="123049"/>
                  </a:lnTo>
                  <a:lnTo>
                    <a:pt x="10990" y="117479"/>
                  </a:lnTo>
                  <a:lnTo>
                    <a:pt x="8430" y="110083"/>
                  </a:lnTo>
                  <a:lnTo>
                    <a:pt x="5544" y="101554"/>
                  </a:lnTo>
                  <a:lnTo>
                    <a:pt x="2779" y="92314"/>
                  </a:lnTo>
                  <a:lnTo>
                    <a:pt x="827" y="82621"/>
                  </a:lnTo>
                  <a:lnTo>
                    <a:pt x="0" y="72643"/>
                  </a:lnTo>
                  <a:lnTo>
                    <a:pt x="427" y="62647"/>
                  </a:lnTo>
                  <a:lnTo>
                    <a:pt x="2234" y="53003"/>
                  </a:lnTo>
                  <a:lnTo>
                    <a:pt x="5344" y="43889"/>
                  </a:lnTo>
                  <a:lnTo>
                    <a:pt x="9702" y="35462"/>
                  </a:lnTo>
                  <a:lnTo>
                    <a:pt x="15368" y="27947"/>
                  </a:lnTo>
                  <a:lnTo>
                    <a:pt x="22250" y="21378"/>
                  </a:lnTo>
                  <a:lnTo>
                    <a:pt x="30259" y="15780"/>
                  </a:lnTo>
                  <a:lnTo>
                    <a:pt x="40486" y="10710"/>
                  </a:lnTo>
                  <a:lnTo>
                    <a:pt x="57180" y="5724"/>
                  </a:lnTo>
                  <a:lnTo>
                    <a:pt x="8742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189038" y="2829928"/>
              <a:ext cx="121346" cy="99040"/>
            </a:xfrm>
            <a:custGeom>
              <a:avLst/>
              <a:gdLst/>
              <a:ahLst/>
              <a:cxnLst/>
              <a:rect l="0" t="0" r="0" b="0"/>
              <a:pathLst>
                <a:path w="121346" h="99040">
                  <a:moveTo>
                    <a:pt x="74796" y="21057"/>
                  </a:moveTo>
                  <a:lnTo>
                    <a:pt x="68861" y="12524"/>
                  </a:lnTo>
                  <a:lnTo>
                    <a:pt x="62657" y="6738"/>
                  </a:lnTo>
                  <a:lnTo>
                    <a:pt x="55566" y="3230"/>
                  </a:lnTo>
                  <a:lnTo>
                    <a:pt x="47798" y="1721"/>
                  </a:lnTo>
                  <a:lnTo>
                    <a:pt x="39800" y="2140"/>
                  </a:lnTo>
                  <a:lnTo>
                    <a:pt x="31863" y="4272"/>
                  </a:lnTo>
                  <a:lnTo>
                    <a:pt x="24262" y="7951"/>
                  </a:lnTo>
                  <a:lnTo>
                    <a:pt x="17317" y="13150"/>
                  </a:lnTo>
                  <a:lnTo>
                    <a:pt x="11143" y="19715"/>
                  </a:lnTo>
                  <a:lnTo>
                    <a:pt x="5998" y="27390"/>
                  </a:lnTo>
                  <a:lnTo>
                    <a:pt x="2367" y="35911"/>
                  </a:lnTo>
                  <a:lnTo>
                    <a:pt x="373" y="45044"/>
                  </a:lnTo>
                  <a:lnTo>
                    <a:pt x="0" y="54446"/>
                  </a:lnTo>
                  <a:lnTo>
                    <a:pt x="1262" y="63678"/>
                  </a:lnTo>
                  <a:lnTo>
                    <a:pt x="4007" y="72506"/>
                  </a:lnTo>
                  <a:lnTo>
                    <a:pt x="8289" y="80568"/>
                  </a:lnTo>
                  <a:lnTo>
                    <a:pt x="14437" y="87305"/>
                  </a:lnTo>
                  <a:lnTo>
                    <a:pt x="22456" y="92534"/>
                  </a:lnTo>
                  <a:lnTo>
                    <a:pt x="31924" y="96231"/>
                  </a:lnTo>
                  <a:lnTo>
                    <a:pt x="42188" y="98354"/>
                  </a:lnTo>
                  <a:lnTo>
                    <a:pt x="52788" y="99039"/>
                  </a:lnTo>
                  <a:lnTo>
                    <a:pt x="63327" y="98382"/>
                  </a:lnTo>
                  <a:lnTo>
                    <a:pt x="73395" y="96355"/>
                  </a:lnTo>
                  <a:lnTo>
                    <a:pt x="82825" y="93065"/>
                  </a:lnTo>
                  <a:lnTo>
                    <a:pt x="91478" y="88569"/>
                  </a:lnTo>
                  <a:lnTo>
                    <a:pt x="99151" y="82803"/>
                  </a:lnTo>
                  <a:lnTo>
                    <a:pt x="105830" y="75846"/>
                  </a:lnTo>
                  <a:lnTo>
                    <a:pt x="111486" y="67733"/>
                  </a:lnTo>
                  <a:lnTo>
                    <a:pt x="115996" y="58385"/>
                  </a:lnTo>
                  <a:lnTo>
                    <a:pt x="119388" y="47888"/>
                  </a:lnTo>
                  <a:lnTo>
                    <a:pt x="121345" y="36924"/>
                  </a:lnTo>
                  <a:lnTo>
                    <a:pt x="121153" y="26638"/>
                  </a:lnTo>
                  <a:lnTo>
                    <a:pt x="118618" y="17624"/>
                  </a:lnTo>
                  <a:lnTo>
                    <a:pt x="114070" y="10278"/>
                  </a:lnTo>
                  <a:lnTo>
                    <a:pt x="107451" y="4442"/>
                  </a:lnTo>
                  <a:lnTo>
                    <a:pt x="95940" y="731"/>
                  </a:lnTo>
                  <a:lnTo>
                    <a:pt x="7479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383156" y="2799802"/>
              <a:ext cx="92422" cy="246284"/>
            </a:xfrm>
            <a:custGeom>
              <a:avLst/>
              <a:gdLst/>
              <a:ahLst/>
              <a:cxnLst/>
              <a:rect l="0" t="0" r="0" b="0"/>
              <a:pathLst>
                <a:path w="92422" h="246284">
                  <a:moveTo>
                    <a:pt x="7020" y="114354"/>
                  </a:moveTo>
                  <a:lnTo>
                    <a:pt x="9954" y="123156"/>
                  </a:lnTo>
                  <a:lnTo>
                    <a:pt x="12736" y="131502"/>
                  </a:lnTo>
                  <a:lnTo>
                    <a:pt x="15636" y="140201"/>
                  </a:lnTo>
                  <a:lnTo>
                    <a:pt x="18676" y="149322"/>
                  </a:lnTo>
                  <a:lnTo>
                    <a:pt x="21841" y="158817"/>
                  </a:lnTo>
                  <a:lnTo>
                    <a:pt x="25105" y="168609"/>
                  </a:lnTo>
                  <a:lnTo>
                    <a:pt x="28443" y="178623"/>
                  </a:lnTo>
                  <a:lnTo>
                    <a:pt x="31834" y="188797"/>
                  </a:lnTo>
                  <a:lnTo>
                    <a:pt x="35258" y="199088"/>
                  </a:lnTo>
                  <a:lnTo>
                    <a:pt x="38540" y="209625"/>
                  </a:lnTo>
                  <a:lnTo>
                    <a:pt x="41364" y="220690"/>
                  </a:lnTo>
                  <a:lnTo>
                    <a:pt x="43566" y="232329"/>
                  </a:lnTo>
                  <a:lnTo>
                    <a:pt x="44170" y="242047"/>
                  </a:lnTo>
                  <a:lnTo>
                    <a:pt x="42573" y="246283"/>
                  </a:lnTo>
                  <a:lnTo>
                    <a:pt x="40046" y="245333"/>
                  </a:lnTo>
                  <a:lnTo>
                    <a:pt x="37167" y="240635"/>
                  </a:lnTo>
                  <a:lnTo>
                    <a:pt x="34098" y="233209"/>
                  </a:lnTo>
                  <a:lnTo>
                    <a:pt x="30899" y="223790"/>
                  </a:lnTo>
                  <a:lnTo>
                    <a:pt x="27608" y="212939"/>
                  </a:lnTo>
                  <a:lnTo>
                    <a:pt x="24249" y="201081"/>
                  </a:lnTo>
                  <a:lnTo>
                    <a:pt x="20843" y="188523"/>
                  </a:lnTo>
                  <a:lnTo>
                    <a:pt x="17404" y="175486"/>
                  </a:lnTo>
                  <a:lnTo>
                    <a:pt x="13942" y="162121"/>
                  </a:lnTo>
                  <a:lnTo>
                    <a:pt x="10469" y="148531"/>
                  </a:lnTo>
                  <a:lnTo>
                    <a:pt x="7154" y="134623"/>
                  </a:lnTo>
                  <a:lnTo>
                    <a:pt x="4307" y="120139"/>
                  </a:lnTo>
                  <a:lnTo>
                    <a:pt x="2065" y="104988"/>
                  </a:lnTo>
                  <a:lnTo>
                    <a:pt x="560" y="89388"/>
                  </a:lnTo>
                  <a:lnTo>
                    <a:pt x="0" y="73762"/>
                  </a:lnTo>
                  <a:lnTo>
                    <a:pt x="412" y="58376"/>
                  </a:lnTo>
                  <a:lnTo>
                    <a:pt x="1994" y="43790"/>
                  </a:lnTo>
                  <a:lnTo>
                    <a:pt x="5183" y="30907"/>
                  </a:lnTo>
                  <a:lnTo>
                    <a:pt x="10071" y="20072"/>
                  </a:lnTo>
                  <a:lnTo>
                    <a:pt x="16455" y="11459"/>
                  </a:lnTo>
                  <a:lnTo>
                    <a:pt x="24027" y="5334"/>
                  </a:lnTo>
                  <a:lnTo>
                    <a:pt x="32484" y="1587"/>
                  </a:lnTo>
                  <a:lnTo>
                    <a:pt x="41415" y="0"/>
                  </a:lnTo>
                  <a:lnTo>
                    <a:pt x="50322" y="431"/>
                  </a:lnTo>
                  <a:lnTo>
                    <a:pt x="58933" y="2607"/>
                  </a:lnTo>
                  <a:lnTo>
                    <a:pt x="67017" y="6335"/>
                  </a:lnTo>
                  <a:lnTo>
                    <a:pt x="74301" y="11577"/>
                  </a:lnTo>
                  <a:lnTo>
                    <a:pt x="80709" y="18175"/>
                  </a:lnTo>
                  <a:lnTo>
                    <a:pt x="86013" y="25874"/>
                  </a:lnTo>
                  <a:lnTo>
                    <a:pt x="89754" y="34413"/>
                  </a:lnTo>
                  <a:lnTo>
                    <a:pt x="91825" y="43563"/>
                  </a:lnTo>
                  <a:lnTo>
                    <a:pt x="92421" y="53147"/>
                  </a:lnTo>
                  <a:lnTo>
                    <a:pt x="91841" y="63033"/>
                  </a:lnTo>
                  <a:lnTo>
                    <a:pt x="90376" y="73113"/>
                  </a:lnTo>
                  <a:lnTo>
                    <a:pt x="88039" y="82867"/>
                  </a:lnTo>
                  <a:lnTo>
                    <a:pt x="84132" y="92313"/>
                  </a:lnTo>
                  <a:lnTo>
                    <a:pt x="76081" y="102279"/>
                  </a:lnTo>
                  <a:lnTo>
                    <a:pt x="59662" y="1143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548103" y="2787814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63"/>
                  </a:lnTo>
                  <a:lnTo>
                    <a:pt x="3686" y="42937"/>
                  </a:lnTo>
                  <a:lnTo>
                    <a:pt x="5354" y="53929"/>
                  </a:lnTo>
                  <a:lnTo>
                    <a:pt x="6767" y="65563"/>
                  </a:lnTo>
                  <a:lnTo>
                    <a:pt x="7868" y="77574"/>
                  </a:lnTo>
                  <a:lnTo>
                    <a:pt x="8800" y="90797"/>
                  </a:lnTo>
                  <a:lnTo>
                    <a:pt x="9640" y="108631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548103" y="27141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640719" y="2761462"/>
              <a:ext cx="128484" cy="140284"/>
            </a:xfrm>
            <a:custGeom>
              <a:avLst/>
              <a:gdLst/>
              <a:ahLst/>
              <a:cxnLst/>
              <a:rect l="0" t="0" r="0" b="0"/>
              <a:pathLst>
                <a:path w="128484" h="140284">
                  <a:moveTo>
                    <a:pt x="65312" y="15824"/>
                  </a:moveTo>
                  <a:lnTo>
                    <a:pt x="59377" y="7357"/>
                  </a:lnTo>
                  <a:lnTo>
                    <a:pt x="53172" y="2212"/>
                  </a:lnTo>
                  <a:lnTo>
                    <a:pt x="46086" y="0"/>
                  </a:lnTo>
                  <a:lnTo>
                    <a:pt x="38492" y="351"/>
                  </a:lnTo>
                  <a:lnTo>
                    <a:pt x="31142" y="3087"/>
                  </a:lnTo>
                  <a:lnTo>
                    <a:pt x="24453" y="7880"/>
                  </a:lnTo>
                  <a:lnTo>
                    <a:pt x="18505" y="14310"/>
                  </a:lnTo>
                  <a:lnTo>
                    <a:pt x="13208" y="21968"/>
                  </a:lnTo>
                  <a:lnTo>
                    <a:pt x="8436" y="30515"/>
                  </a:lnTo>
                  <a:lnTo>
                    <a:pt x="4385" y="39688"/>
                  </a:lnTo>
                  <a:lnTo>
                    <a:pt x="1561" y="49297"/>
                  </a:lnTo>
                  <a:lnTo>
                    <a:pt x="141" y="59204"/>
                  </a:lnTo>
                  <a:lnTo>
                    <a:pt x="0" y="69315"/>
                  </a:lnTo>
                  <a:lnTo>
                    <a:pt x="893" y="79562"/>
                  </a:lnTo>
                  <a:lnTo>
                    <a:pt x="2576" y="89898"/>
                  </a:lnTo>
                  <a:lnTo>
                    <a:pt x="5163" y="100128"/>
                  </a:lnTo>
                  <a:lnTo>
                    <a:pt x="9102" y="109924"/>
                  </a:lnTo>
                  <a:lnTo>
                    <a:pt x="14528" y="119129"/>
                  </a:lnTo>
                  <a:lnTo>
                    <a:pt x="21290" y="127276"/>
                  </a:lnTo>
                  <a:lnTo>
                    <a:pt x="29124" y="133538"/>
                  </a:lnTo>
                  <a:lnTo>
                    <a:pt x="37766" y="137634"/>
                  </a:lnTo>
                  <a:lnTo>
                    <a:pt x="46991" y="139756"/>
                  </a:lnTo>
                  <a:lnTo>
                    <a:pt x="56629" y="140283"/>
                  </a:lnTo>
                  <a:lnTo>
                    <a:pt x="66548" y="139604"/>
                  </a:lnTo>
                  <a:lnTo>
                    <a:pt x="76589" y="138014"/>
                  </a:lnTo>
                  <a:lnTo>
                    <a:pt x="87747" y="135441"/>
                  </a:lnTo>
                  <a:lnTo>
                    <a:pt x="103235" y="130551"/>
                  </a:lnTo>
                  <a:lnTo>
                    <a:pt x="128483" y="1211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782177" y="2771979"/>
              <a:ext cx="166010" cy="125557"/>
            </a:xfrm>
            <a:custGeom>
              <a:avLst/>
              <a:gdLst/>
              <a:ahLst/>
              <a:cxnLst/>
              <a:rect l="0" t="0" r="0" b="0"/>
              <a:pathLst>
                <a:path w="166010" h="125557">
                  <a:moveTo>
                    <a:pt x="71253" y="57949"/>
                  </a:moveTo>
                  <a:lnTo>
                    <a:pt x="71119" y="46281"/>
                  </a:lnTo>
                  <a:lnTo>
                    <a:pt x="69838" y="35792"/>
                  </a:lnTo>
                  <a:lnTo>
                    <a:pt x="67236" y="25509"/>
                  </a:lnTo>
                  <a:lnTo>
                    <a:pt x="63171" y="15899"/>
                  </a:lnTo>
                  <a:lnTo>
                    <a:pt x="57241" y="8148"/>
                  </a:lnTo>
                  <a:lnTo>
                    <a:pt x="49416" y="2781"/>
                  </a:lnTo>
                  <a:lnTo>
                    <a:pt x="40436" y="0"/>
                  </a:lnTo>
                  <a:lnTo>
                    <a:pt x="31573" y="25"/>
                  </a:lnTo>
                  <a:lnTo>
                    <a:pt x="23554" y="2680"/>
                  </a:lnTo>
                  <a:lnTo>
                    <a:pt x="16719" y="7682"/>
                  </a:lnTo>
                  <a:lnTo>
                    <a:pt x="11280" y="14836"/>
                  </a:lnTo>
                  <a:lnTo>
                    <a:pt x="7182" y="23825"/>
                  </a:lnTo>
                  <a:lnTo>
                    <a:pt x="4210" y="34262"/>
                  </a:lnTo>
                  <a:lnTo>
                    <a:pt x="2109" y="45782"/>
                  </a:lnTo>
                  <a:lnTo>
                    <a:pt x="657" y="58078"/>
                  </a:lnTo>
                  <a:lnTo>
                    <a:pt x="0" y="70757"/>
                  </a:lnTo>
                  <a:lnTo>
                    <a:pt x="614" y="83341"/>
                  </a:lnTo>
                  <a:lnTo>
                    <a:pt x="2662" y="95564"/>
                  </a:lnTo>
                  <a:lnTo>
                    <a:pt x="6174" y="106719"/>
                  </a:lnTo>
                  <a:lnTo>
                    <a:pt x="11205" y="115622"/>
                  </a:lnTo>
                  <a:lnTo>
                    <a:pt x="17625" y="121817"/>
                  </a:lnTo>
                  <a:lnTo>
                    <a:pt x="25020" y="125179"/>
                  </a:lnTo>
                  <a:lnTo>
                    <a:pt x="32815" y="125556"/>
                  </a:lnTo>
                  <a:lnTo>
                    <a:pt x="40639" y="123180"/>
                  </a:lnTo>
                  <a:lnTo>
                    <a:pt x="48177" y="118538"/>
                  </a:lnTo>
                  <a:lnTo>
                    <a:pt x="55086" y="112159"/>
                  </a:lnTo>
                  <a:lnTo>
                    <a:pt x="61277" y="104542"/>
                  </a:lnTo>
                  <a:lnTo>
                    <a:pt x="67774" y="97265"/>
                  </a:lnTo>
                  <a:lnTo>
                    <a:pt x="75254" y="92894"/>
                  </a:lnTo>
                  <a:lnTo>
                    <a:pt x="82620" y="92226"/>
                  </a:lnTo>
                  <a:lnTo>
                    <a:pt x="89683" y="94385"/>
                  </a:lnTo>
                  <a:lnTo>
                    <a:pt x="96593" y="98362"/>
                  </a:lnTo>
                  <a:lnTo>
                    <a:pt x="103793" y="103133"/>
                  </a:lnTo>
                  <a:lnTo>
                    <a:pt x="111954" y="107650"/>
                  </a:lnTo>
                  <a:lnTo>
                    <a:pt x="121335" y="111391"/>
                  </a:lnTo>
                  <a:lnTo>
                    <a:pt x="131260" y="114267"/>
                  </a:lnTo>
                  <a:lnTo>
                    <a:pt x="141283" y="116684"/>
                  </a:lnTo>
                  <a:lnTo>
                    <a:pt x="152290" y="118848"/>
                  </a:lnTo>
                  <a:lnTo>
                    <a:pt x="166009" y="1211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948186" y="2608830"/>
              <a:ext cx="42115" cy="305327"/>
            </a:xfrm>
            <a:custGeom>
              <a:avLst/>
              <a:gdLst/>
              <a:ahLst/>
              <a:cxnLst/>
              <a:rect l="0" t="0" r="0" b="0"/>
              <a:pathLst>
                <a:path w="42115" h="305327">
                  <a:moveTo>
                    <a:pt x="0" y="0"/>
                  </a:moveTo>
                  <a:lnTo>
                    <a:pt x="67" y="14668"/>
                  </a:lnTo>
                  <a:lnTo>
                    <a:pt x="707" y="28580"/>
                  </a:lnTo>
                  <a:lnTo>
                    <a:pt x="2003" y="43082"/>
                  </a:lnTo>
                  <a:lnTo>
                    <a:pt x="3864" y="58456"/>
                  </a:lnTo>
                  <a:lnTo>
                    <a:pt x="6180" y="74930"/>
                  </a:lnTo>
                  <a:lnTo>
                    <a:pt x="8842" y="92498"/>
                  </a:lnTo>
                  <a:lnTo>
                    <a:pt x="11592" y="110841"/>
                  </a:lnTo>
                  <a:lnTo>
                    <a:pt x="14051" y="129446"/>
                  </a:lnTo>
                  <a:lnTo>
                    <a:pt x="16038" y="147988"/>
                  </a:lnTo>
                  <a:lnTo>
                    <a:pt x="17709" y="166182"/>
                  </a:lnTo>
                  <a:lnTo>
                    <a:pt x="19446" y="183704"/>
                  </a:lnTo>
                  <a:lnTo>
                    <a:pt x="21468" y="200452"/>
                  </a:lnTo>
                  <a:lnTo>
                    <a:pt x="23829" y="216495"/>
                  </a:lnTo>
                  <a:lnTo>
                    <a:pt x="26493" y="231970"/>
                  </a:lnTo>
                  <a:lnTo>
                    <a:pt x="29394" y="246997"/>
                  </a:lnTo>
                  <a:lnTo>
                    <a:pt x="32320" y="261090"/>
                  </a:lnTo>
                  <a:lnTo>
                    <a:pt x="35208" y="274542"/>
                  </a:lnTo>
                  <a:lnTo>
                    <a:pt x="38309" y="288538"/>
                  </a:lnTo>
                  <a:lnTo>
                    <a:pt x="42114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310412" y="2571565"/>
              <a:ext cx="111558" cy="363649"/>
            </a:xfrm>
            <a:custGeom>
              <a:avLst/>
              <a:gdLst/>
              <a:ahLst/>
              <a:cxnLst/>
              <a:rect l="0" t="0" r="0" b="0"/>
              <a:pathLst>
                <a:path w="111558" h="363649">
                  <a:moveTo>
                    <a:pt x="69443" y="363648"/>
                  </a:moveTo>
                  <a:lnTo>
                    <a:pt x="66576" y="354780"/>
                  </a:lnTo>
                  <a:lnTo>
                    <a:pt x="64434" y="345793"/>
                  </a:lnTo>
                  <a:lnTo>
                    <a:pt x="62826" y="335802"/>
                  </a:lnTo>
                  <a:lnTo>
                    <a:pt x="61473" y="324994"/>
                  </a:lnTo>
                  <a:lnTo>
                    <a:pt x="59976" y="313831"/>
                  </a:lnTo>
                  <a:lnTo>
                    <a:pt x="58126" y="302626"/>
                  </a:lnTo>
                  <a:lnTo>
                    <a:pt x="55885" y="291514"/>
                  </a:lnTo>
                  <a:lnTo>
                    <a:pt x="53305" y="280529"/>
                  </a:lnTo>
                  <a:lnTo>
                    <a:pt x="50455" y="269659"/>
                  </a:lnTo>
                  <a:lnTo>
                    <a:pt x="47406" y="258716"/>
                  </a:lnTo>
                  <a:lnTo>
                    <a:pt x="44213" y="247370"/>
                  </a:lnTo>
                  <a:lnTo>
                    <a:pt x="40920" y="235477"/>
                  </a:lnTo>
                  <a:lnTo>
                    <a:pt x="37557" y="223216"/>
                  </a:lnTo>
                  <a:lnTo>
                    <a:pt x="34146" y="210985"/>
                  </a:lnTo>
                  <a:lnTo>
                    <a:pt x="30703" y="199013"/>
                  </a:lnTo>
                  <a:lnTo>
                    <a:pt x="27238" y="187194"/>
                  </a:lnTo>
                  <a:lnTo>
                    <a:pt x="23759" y="175193"/>
                  </a:lnTo>
                  <a:lnTo>
                    <a:pt x="20269" y="162822"/>
                  </a:lnTo>
                  <a:lnTo>
                    <a:pt x="16773" y="150055"/>
                  </a:lnTo>
                  <a:lnTo>
                    <a:pt x="13272" y="136946"/>
                  </a:lnTo>
                  <a:lnTo>
                    <a:pt x="9774" y="123567"/>
                  </a:lnTo>
                  <a:lnTo>
                    <a:pt x="6441" y="109988"/>
                  </a:lnTo>
                  <a:lnTo>
                    <a:pt x="3583" y="96266"/>
                  </a:lnTo>
                  <a:lnTo>
                    <a:pt x="1337" y="82452"/>
                  </a:lnTo>
                  <a:lnTo>
                    <a:pt x="0" y="68906"/>
                  </a:lnTo>
                  <a:lnTo>
                    <a:pt x="84" y="56263"/>
                  </a:lnTo>
                  <a:lnTo>
                    <a:pt x="1743" y="44803"/>
                  </a:lnTo>
                  <a:lnTo>
                    <a:pt x="4976" y="34633"/>
                  </a:lnTo>
                  <a:lnTo>
                    <a:pt x="9812" y="25866"/>
                  </a:lnTo>
                  <a:lnTo>
                    <a:pt x="16111" y="18417"/>
                  </a:lnTo>
                  <a:lnTo>
                    <a:pt x="23933" y="12228"/>
                  </a:lnTo>
                  <a:lnTo>
                    <a:pt x="33610" y="7353"/>
                  </a:lnTo>
                  <a:lnTo>
                    <a:pt x="45138" y="3703"/>
                  </a:lnTo>
                  <a:lnTo>
                    <a:pt x="57687" y="1255"/>
                  </a:lnTo>
                  <a:lnTo>
                    <a:pt x="71110" y="0"/>
                  </a:lnTo>
                  <a:lnTo>
                    <a:pt x="87704" y="941"/>
                  </a:lnTo>
                  <a:lnTo>
                    <a:pt x="111557" y="56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264041" y="2766757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93550" y="67"/>
                  </a:lnTo>
                  <a:lnTo>
                    <a:pt x="82421" y="707"/>
                  </a:lnTo>
                  <a:lnTo>
                    <a:pt x="70832" y="1999"/>
                  </a:lnTo>
                  <a:lnTo>
                    <a:pt x="58914" y="3695"/>
                  </a:lnTo>
                  <a:lnTo>
                    <a:pt x="45796" y="5545"/>
                  </a:lnTo>
                  <a:lnTo>
                    <a:pt x="28084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443026" y="2777286"/>
              <a:ext cx="94757" cy="139584"/>
            </a:xfrm>
            <a:custGeom>
              <a:avLst/>
              <a:gdLst/>
              <a:ahLst/>
              <a:cxnLst/>
              <a:rect l="0" t="0" r="0" b="0"/>
              <a:pathLst>
                <a:path w="94757" h="139584">
                  <a:moveTo>
                    <a:pt x="0" y="31585"/>
                  </a:moveTo>
                  <a:lnTo>
                    <a:pt x="134" y="43320"/>
                  </a:lnTo>
                  <a:lnTo>
                    <a:pt x="1414" y="54449"/>
                  </a:lnTo>
                  <a:lnTo>
                    <a:pt x="4002" y="66043"/>
                  </a:lnTo>
                  <a:lnTo>
                    <a:pt x="7549" y="78031"/>
                  </a:lnTo>
                  <a:lnTo>
                    <a:pt x="11533" y="90043"/>
                  </a:lnTo>
                  <a:lnTo>
                    <a:pt x="15618" y="101841"/>
                  </a:lnTo>
                  <a:lnTo>
                    <a:pt x="19812" y="113195"/>
                  </a:lnTo>
                  <a:lnTo>
                    <a:pt x="24379" y="123815"/>
                  </a:lnTo>
                  <a:lnTo>
                    <a:pt x="29399" y="133539"/>
                  </a:lnTo>
                  <a:lnTo>
                    <a:pt x="33185" y="139583"/>
                  </a:lnTo>
                  <a:lnTo>
                    <a:pt x="33895" y="139002"/>
                  </a:lnTo>
                  <a:lnTo>
                    <a:pt x="32588" y="133712"/>
                  </a:lnTo>
                  <a:lnTo>
                    <a:pt x="30226" y="125607"/>
                  </a:lnTo>
                  <a:lnTo>
                    <a:pt x="27324" y="116038"/>
                  </a:lnTo>
                  <a:lnTo>
                    <a:pt x="24150" y="105796"/>
                  </a:lnTo>
                  <a:lnTo>
                    <a:pt x="21165" y="95277"/>
                  </a:lnTo>
                  <a:lnTo>
                    <a:pt x="19053" y="84664"/>
                  </a:lnTo>
                  <a:lnTo>
                    <a:pt x="18112" y="74034"/>
                  </a:lnTo>
                  <a:lnTo>
                    <a:pt x="18460" y="63415"/>
                  </a:lnTo>
                  <a:lnTo>
                    <a:pt x="20212" y="52816"/>
                  </a:lnTo>
                  <a:lnTo>
                    <a:pt x="23290" y="42249"/>
                  </a:lnTo>
                  <a:lnTo>
                    <a:pt x="27795" y="32201"/>
                  </a:lnTo>
                  <a:lnTo>
                    <a:pt x="34093" y="23590"/>
                  </a:lnTo>
                  <a:lnTo>
                    <a:pt x="42204" y="16803"/>
                  </a:lnTo>
                  <a:lnTo>
                    <a:pt x="51462" y="11728"/>
                  </a:lnTo>
                  <a:lnTo>
                    <a:pt x="61707" y="7524"/>
                  </a:lnTo>
                  <a:lnTo>
                    <a:pt x="74953" y="3826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582609" y="2819400"/>
              <a:ext cx="104995" cy="115698"/>
            </a:xfrm>
            <a:custGeom>
              <a:avLst/>
              <a:gdLst/>
              <a:ahLst/>
              <a:cxnLst/>
              <a:rect l="0" t="0" r="0" b="0"/>
              <a:pathLst>
                <a:path w="104995" h="115698">
                  <a:moveTo>
                    <a:pt x="7816" y="10528"/>
                  </a:moveTo>
                  <a:lnTo>
                    <a:pt x="4949" y="19396"/>
                  </a:lnTo>
                  <a:lnTo>
                    <a:pt x="2807" y="28383"/>
                  </a:lnTo>
                  <a:lnTo>
                    <a:pt x="1208" y="38374"/>
                  </a:lnTo>
                  <a:lnTo>
                    <a:pt x="201" y="49182"/>
                  </a:lnTo>
                  <a:lnTo>
                    <a:pt x="0" y="60345"/>
                  </a:lnTo>
                  <a:lnTo>
                    <a:pt x="665" y="71541"/>
                  </a:lnTo>
                  <a:lnTo>
                    <a:pt x="2422" y="82308"/>
                  </a:lnTo>
                  <a:lnTo>
                    <a:pt x="5731" y="91995"/>
                  </a:lnTo>
                  <a:lnTo>
                    <a:pt x="10700" y="100346"/>
                  </a:lnTo>
                  <a:lnTo>
                    <a:pt x="17139" y="107119"/>
                  </a:lnTo>
                  <a:lnTo>
                    <a:pt x="24748" y="111926"/>
                  </a:lnTo>
                  <a:lnTo>
                    <a:pt x="33230" y="114749"/>
                  </a:lnTo>
                  <a:lnTo>
                    <a:pt x="42178" y="115697"/>
                  </a:lnTo>
                  <a:lnTo>
                    <a:pt x="51096" y="114829"/>
                  </a:lnTo>
                  <a:lnTo>
                    <a:pt x="59713" y="112355"/>
                  </a:lnTo>
                  <a:lnTo>
                    <a:pt x="67803" y="108427"/>
                  </a:lnTo>
                  <a:lnTo>
                    <a:pt x="75090" y="103050"/>
                  </a:lnTo>
                  <a:lnTo>
                    <a:pt x="81510" y="96362"/>
                  </a:lnTo>
                  <a:lnTo>
                    <a:pt x="87161" y="88602"/>
                  </a:lnTo>
                  <a:lnTo>
                    <a:pt x="92199" y="80023"/>
                  </a:lnTo>
                  <a:lnTo>
                    <a:pt x="96769" y="70846"/>
                  </a:lnTo>
                  <a:lnTo>
                    <a:pt x="100670" y="61243"/>
                  </a:lnTo>
                  <a:lnTo>
                    <a:pt x="103387" y="51345"/>
                  </a:lnTo>
                  <a:lnTo>
                    <a:pt x="104736" y="41257"/>
                  </a:lnTo>
                  <a:lnTo>
                    <a:pt x="104994" y="31498"/>
                  </a:lnTo>
                  <a:lnTo>
                    <a:pt x="104746" y="22048"/>
                  </a:lnTo>
                  <a:lnTo>
                    <a:pt x="103970" y="12078"/>
                  </a:lnTo>
                  <a:lnTo>
                    <a:pt x="10257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727295" y="2850985"/>
              <a:ext cx="31586" cy="105286"/>
            </a:xfrm>
            <a:custGeom>
              <a:avLst/>
              <a:gdLst/>
              <a:ahLst/>
              <a:cxnLst/>
              <a:rect l="0" t="0" r="0" b="0"/>
              <a:pathLst>
                <a:path w="31586" h="105286">
                  <a:moveTo>
                    <a:pt x="0" y="0"/>
                  </a:moveTo>
                  <a:lnTo>
                    <a:pt x="2934" y="11668"/>
                  </a:lnTo>
                  <a:lnTo>
                    <a:pt x="5716" y="22157"/>
                  </a:lnTo>
                  <a:lnTo>
                    <a:pt x="8616" y="32459"/>
                  </a:lnTo>
                  <a:lnTo>
                    <a:pt x="11656" y="42760"/>
                  </a:lnTo>
                  <a:lnTo>
                    <a:pt x="14821" y="53104"/>
                  </a:lnTo>
                  <a:lnTo>
                    <a:pt x="18080" y="63480"/>
                  </a:lnTo>
                  <a:lnTo>
                    <a:pt x="21258" y="73426"/>
                  </a:lnTo>
                  <a:lnTo>
                    <a:pt x="24345" y="83019"/>
                  </a:lnTo>
                  <a:lnTo>
                    <a:pt x="27614" y="93102"/>
                  </a:lnTo>
                  <a:lnTo>
                    <a:pt x="31585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748352" y="271411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864165" y="2672001"/>
              <a:ext cx="52644" cy="284270"/>
            </a:xfrm>
            <a:custGeom>
              <a:avLst/>
              <a:gdLst/>
              <a:ahLst/>
              <a:cxnLst/>
              <a:rect l="0" t="0" r="0" b="0"/>
              <a:pathLst>
                <a:path w="52644" h="284270">
                  <a:moveTo>
                    <a:pt x="0" y="0"/>
                  </a:moveTo>
                  <a:lnTo>
                    <a:pt x="67" y="14601"/>
                  </a:lnTo>
                  <a:lnTo>
                    <a:pt x="708" y="27872"/>
                  </a:lnTo>
                  <a:lnTo>
                    <a:pt x="2004" y="41078"/>
                  </a:lnTo>
                  <a:lnTo>
                    <a:pt x="3864" y="54593"/>
                  </a:lnTo>
                  <a:lnTo>
                    <a:pt x="6181" y="68750"/>
                  </a:lnTo>
                  <a:lnTo>
                    <a:pt x="8842" y="83652"/>
                  </a:lnTo>
                  <a:lnTo>
                    <a:pt x="11593" y="99071"/>
                  </a:lnTo>
                  <a:lnTo>
                    <a:pt x="14052" y="114569"/>
                  </a:lnTo>
                  <a:lnTo>
                    <a:pt x="16039" y="129880"/>
                  </a:lnTo>
                  <a:lnTo>
                    <a:pt x="17710" y="144922"/>
                  </a:lnTo>
                  <a:lnTo>
                    <a:pt x="19446" y="159709"/>
                  </a:lnTo>
                  <a:lnTo>
                    <a:pt x="21469" y="174280"/>
                  </a:lnTo>
                  <a:lnTo>
                    <a:pt x="23829" y="188523"/>
                  </a:lnTo>
                  <a:lnTo>
                    <a:pt x="26493" y="202175"/>
                  </a:lnTo>
                  <a:lnTo>
                    <a:pt x="29399" y="215134"/>
                  </a:lnTo>
                  <a:lnTo>
                    <a:pt x="32527" y="227393"/>
                  </a:lnTo>
                  <a:lnTo>
                    <a:pt x="36316" y="240364"/>
                  </a:lnTo>
                  <a:lnTo>
                    <a:pt x="42216" y="257423"/>
                  </a:lnTo>
                  <a:lnTo>
                    <a:pt x="52643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800994" y="2777286"/>
              <a:ext cx="147401" cy="31586"/>
            </a:xfrm>
            <a:custGeom>
              <a:avLst/>
              <a:gdLst/>
              <a:ahLst/>
              <a:cxnLst/>
              <a:rect l="0" t="0" r="0" b="0"/>
              <a:pathLst>
                <a:path w="147401" h="31586">
                  <a:moveTo>
                    <a:pt x="147400" y="0"/>
                  </a:moveTo>
                  <a:lnTo>
                    <a:pt x="138531" y="2866"/>
                  </a:lnTo>
                  <a:lnTo>
                    <a:pt x="129544" y="5008"/>
                  </a:lnTo>
                  <a:lnTo>
                    <a:pt x="119554" y="6616"/>
                  </a:lnTo>
                  <a:lnTo>
                    <a:pt x="108746" y="7969"/>
                  </a:lnTo>
                  <a:lnTo>
                    <a:pt x="97582" y="9466"/>
                  </a:lnTo>
                  <a:lnTo>
                    <a:pt x="86373" y="11317"/>
                  </a:lnTo>
                  <a:lnTo>
                    <a:pt x="75088" y="13557"/>
                  </a:lnTo>
                  <a:lnTo>
                    <a:pt x="63455" y="16138"/>
                  </a:lnTo>
                  <a:lnTo>
                    <a:pt x="51354" y="18982"/>
                  </a:lnTo>
                  <a:lnTo>
                    <a:pt x="39405" y="21870"/>
                  </a:lnTo>
                  <a:lnTo>
                    <a:pt x="27708" y="24727"/>
                  </a:lnTo>
                  <a:lnTo>
                    <a:pt x="15234" y="27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006144" y="2784220"/>
              <a:ext cx="129660" cy="172051"/>
            </a:xfrm>
            <a:custGeom>
              <a:avLst/>
              <a:gdLst/>
              <a:ahLst/>
              <a:cxnLst/>
              <a:rect l="0" t="0" r="0" b="0"/>
              <a:pathLst>
                <a:path w="129660" h="172051">
                  <a:moveTo>
                    <a:pt x="79120" y="3594"/>
                  </a:moveTo>
                  <a:lnTo>
                    <a:pt x="70319" y="861"/>
                  </a:lnTo>
                  <a:lnTo>
                    <a:pt x="61972" y="0"/>
                  </a:lnTo>
                  <a:lnTo>
                    <a:pt x="53273" y="990"/>
                  </a:lnTo>
                  <a:lnTo>
                    <a:pt x="44152" y="3529"/>
                  </a:lnTo>
                  <a:lnTo>
                    <a:pt x="34658" y="7313"/>
                  </a:lnTo>
                  <a:lnTo>
                    <a:pt x="24884" y="12053"/>
                  </a:lnTo>
                  <a:lnTo>
                    <a:pt x="15561" y="17659"/>
                  </a:lnTo>
                  <a:lnTo>
                    <a:pt x="7980" y="24237"/>
                  </a:lnTo>
                  <a:lnTo>
                    <a:pt x="2716" y="31759"/>
                  </a:lnTo>
                  <a:lnTo>
                    <a:pt x="0" y="39756"/>
                  </a:lnTo>
                  <a:lnTo>
                    <a:pt x="65" y="47436"/>
                  </a:lnTo>
                  <a:lnTo>
                    <a:pt x="2746" y="54373"/>
                  </a:lnTo>
                  <a:lnTo>
                    <a:pt x="7764" y="60333"/>
                  </a:lnTo>
                  <a:lnTo>
                    <a:pt x="14929" y="65114"/>
                  </a:lnTo>
                  <a:lnTo>
                    <a:pt x="23925" y="68737"/>
                  </a:lnTo>
                  <a:lnTo>
                    <a:pt x="34366" y="71545"/>
                  </a:lnTo>
                  <a:lnTo>
                    <a:pt x="45890" y="74060"/>
                  </a:lnTo>
                  <a:lnTo>
                    <a:pt x="58184" y="76617"/>
                  </a:lnTo>
                  <a:lnTo>
                    <a:pt x="70691" y="79509"/>
                  </a:lnTo>
                  <a:lnTo>
                    <a:pt x="82628" y="83063"/>
                  </a:lnTo>
                  <a:lnTo>
                    <a:pt x="93612" y="87390"/>
                  </a:lnTo>
                  <a:lnTo>
                    <a:pt x="103460" y="92585"/>
                  </a:lnTo>
                  <a:lnTo>
                    <a:pt x="112011" y="98821"/>
                  </a:lnTo>
                  <a:lnTo>
                    <a:pt x="119305" y="106090"/>
                  </a:lnTo>
                  <a:lnTo>
                    <a:pt x="125053" y="114241"/>
                  </a:lnTo>
                  <a:lnTo>
                    <a:pt x="128567" y="123082"/>
                  </a:lnTo>
                  <a:lnTo>
                    <a:pt x="129659" y="132422"/>
                  </a:lnTo>
                  <a:lnTo>
                    <a:pt x="128104" y="141623"/>
                  </a:lnTo>
                  <a:lnTo>
                    <a:pt x="123413" y="149655"/>
                  </a:lnTo>
                  <a:lnTo>
                    <a:pt x="115629" y="156050"/>
                  </a:lnTo>
                  <a:lnTo>
                    <a:pt x="105369" y="160850"/>
                  </a:lnTo>
                  <a:lnTo>
                    <a:pt x="93518" y="164319"/>
                  </a:lnTo>
                  <a:lnTo>
                    <a:pt x="80759" y="166765"/>
                  </a:lnTo>
                  <a:lnTo>
                    <a:pt x="68100" y="168466"/>
                  </a:lnTo>
                  <a:lnTo>
                    <a:pt x="55719" y="169817"/>
                  </a:lnTo>
                  <a:lnTo>
                    <a:pt x="42540" y="170944"/>
                  </a:lnTo>
                  <a:lnTo>
                    <a:pt x="26477" y="1720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295626" y="2745700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125136" y="0"/>
                  </a:lnTo>
                  <a:lnTo>
                    <a:pt x="114007" y="0"/>
                  </a:lnTo>
                  <a:lnTo>
                    <a:pt x="102404" y="0"/>
                  </a:lnTo>
                  <a:lnTo>
                    <a:pt x="90070" y="0"/>
                  </a:lnTo>
                  <a:lnTo>
                    <a:pt x="76762" y="0"/>
                  </a:lnTo>
                  <a:lnTo>
                    <a:pt x="62475" y="0"/>
                  </a:lnTo>
                  <a:lnTo>
                    <a:pt x="48106" y="0"/>
                  </a:lnTo>
                  <a:lnTo>
                    <a:pt x="33927" y="0"/>
                  </a:lnTo>
                  <a:lnTo>
                    <a:pt x="186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149335" y="3600153"/>
            <a:ext cx="4576119" cy="715939"/>
            <a:chOff x="149335" y="3600153"/>
            <a:chExt cx="4576119" cy="715939"/>
          </a:xfrm>
        </p:grpSpPr>
        <p:sp>
          <p:nvSpPr>
            <p:cNvPr id="88" name="Freeform 87"/>
            <p:cNvSpPr/>
            <p:nvPr/>
          </p:nvSpPr>
          <p:spPr>
            <a:xfrm>
              <a:off x="222965" y="3905480"/>
              <a:ext cx="208070" cy="222230"/>
            </a:xfrm>
            <a:custGeom>
              <a:avLst/>
              <a:gdLst/>
              <a:ahLst/>
              <a:cxnLst/>
              <a:rect l="0" t="0" r="0" b="0"/>
              <a:pathLst>
                <a:path w="208070" h="222230">
                  <a:moveTo>
                    <a:pt x="80519" y="0"/>
                  </a:moveTo>
                  <a:lnTo>
                    <a:pt x="74651" y="8734"/>
                  </a:lnTo>
                  <a:lnTo>
                    <a:pt x="69086" y="16441"/>
                  </a:lnTo>
                  <a:lnTo>
                    <a:pt x="63287" y="23842"/>
                  </a:lnTo>
                  <a:lnTo>
                    <a:pt x="57207" y="31104"/>
                  </a:lnTo>
                  <a:lnTo>
                    <a:pt x="50877" y="38283"/>
                  </a:lnTo>
                  <a:lnTo>
                    <a:pt x="44349" y="45408"/>
                  </a:lnTo>
                  <a:lnTo>
                    <a:pt x="37673" y="52498"/>
                  </a:lnTo>
                  <a:lnTo>
                    <a:pt x="30890" y="59565"/>
                  </a:lnTo>
                  <a:lnTo>
                    <a:pt x="24017" y="66582"/>
                  </a:lnTo>
                  <a:lnTo>
                    <a:pt x="16570" y="72364"/>
                  </a:lnTo>
                  <a:lnTo>
                    <a:pt x="8801" y="74915"/>
                  </a:lnTo>
                  <a:lnTo>
                    <a:pt x="2843" y="73236"/>
                  </a:lnTo>
                  <a:lnTo>
                    <a:pt x="0" y="68061"/>
                  </a:lnTo>
                  <a:lnTo>
                    <a:pt x="256" y="61730"/>
                  </a:lnTo>
                  <a:lnTo>
                    <a:pt x="3200" y="55109"/>
                  </a:lnTo>
                  <a:lnTo>
                    <a:pt x="8293" y="48380"/>
                  </a:lnTo>
                  <a:lnTo>
                    <a:pt x="15008" y="41580"/>
                  </a:lnTo>
                  <a:lnTo>
                    <a:pt x="22899" y="34722"/>
                  </a:lnTo>
                  <a:lnTo>
                    <a:pt x="31627" y="27828"/>
                  </a:lnTo>
                  <a:lnTo>
                    <a:pt x="41102" y="21236"/>
                  </a:lnTo>
                  <a:lnTo>
                    <a:pt x="51450" y="15570"/>
                  </a:lnTo>
                  <a:lnTo>
                    <a:pt x="62669" y="11101"/>
                  </a:lnTo>
                  <a:lnTo>
                    <a:pt x="74475" y="7932"/>
                  </a:lnTo>
                  <a:lnTo>
                    <a:pt x="86400" y="6172"/>
                  </a:lnTo>
                  <a:lnTo>
                    <a:pt x="98159" y="5735"/>
                  </a:lnTo>
                  <a:lnTo>
                    <a:pt x="109495" y="6559"/>
                  </a:lnTo>
                  <a:lnTo>
                    <a:pt x="120108" y="8699"/>
                  </a:lnTo>
                  <a:lnTo>
                    <a:pt x="129897" y="12066"/>
                  </a:lnTo>
                  <a:lnTo>
                    <a:pt x="138453" y="16613"/>
                  </a:lnTo>
                  <a:lnTo>
                    <a:pt x="144998" y="22412"/>
                  </a:lnTo>
                  <a:lnTo>
                    <a:pt x="149286" y="29388"/>
                  </a:lnTo>
                  <a:lnTo>
                    <a:pt x="151540" y="37343"/>
                  </a:lnTo>
                  <a:lnTo>
                    <a:pt x="152155" y="46053"/>
                  </a:lnTo>
                  <a:lnTo>
                    <a:pt x="151527" y="55309"/>
                  </a:lnTo>
                  <a:lnTo>
                    <a:pt x="149668" y="64624"/>
                  </a:lnTo>
                  <a:lnTo>
                    <a:pt x="146227" y="73265"/>
                  </a:lnTo>
                  <a:lnTo>
                    <a:pt x="141143" y="80874"/>
                  </a:lnTo>
                  <a:lnTo>
                    <a:pt x="134781" y="86963"/>
                  </a:lnTo>
                  <a:lnTo>
                    <a:pt x="127749" y="90772"/>
                  </a:lnTo>
                  <a:lnTo>
                    <a:pt x="120539" y="92107"/>
                  </a:lnTo>
                  <a:lnTo>
                    <a:pt x="115988" y="91247"/>
                  </a:lnTo>
                  <a:lnTo>
                    <a:pt x="116969" y="89445"/>
                  </a:lnTo>
                  <a:lnTo>
                    <a:pt x="121760" y="88384"/>
                  </a:lnTo>
                  <a:lnTo>
                    <a:pt x="128773" y="88464"/>
                  </a:lnTo>
                  <a:lnTo>
                    <a:pt x="136938" y="89699"/>
                  </a:lnTo>
                  <a:lnTo>
                    <a:pt x="145430" y="92155"/>
                  </a:lnTo>
                  <a:lnTo>
                    <a:pt x="153816" y="95751"/>
                  </a:lnTo>
                  <a:lnTo>
                    <a:pt x="161943" y="100293"/>
                  </a:lnTo>
                  <a:lnTo>
                    <a:pt x="169800" y="105562"/>
                  </a:lnTo>
                  <a:lnTo>
                    <a:pt x="177422" y="111371"/>
                  </a:lnTo>
                  <a:lnTo>
                    <a:pt x="184697" y="117729"/>
                  </a:lnTo>
                  <a:lnTo>
                    <a:pt x="191366" y="124828"/>
                  </a:lnTo>
                  <a:lnTo>
                    <a:pt x="197327" y="132716"/>
                  </a:lnTo>
                  <a:lnTo>
                    <a:pt x="202314" y="141301"/>
                  </a:lnTo>
                  <a:lnTo>
                    <a:pt x="205834" y="150442"/>
                  </a:lnTo>
                  <a:lnTo>
                    <a:pt x="207750" y="159996"/>
                  </a:lnTo>
                  <a:lnTo>
                    <a:pt x="208069" y="169682"/>
                  </a:lnTo>
                  <a:lnTo>
                    <a:pt x="206771" y="179105"/>
                  </a:lnTo>
                  <a:lnTo>
                    <a:pt x="204005" y="188066"/>
                  </a:lnTo>
                  <a:lnTo>
                    <a:pt x="199879" y="196386"/>
                  </a:lnTo>
                  <a:lnTo>
                    <a:pt x="194369" y="203829"/>
                  </a:lnTo>
                  <a:lnTo>
                    <a:pt x="187591" y="210344"/>
                  </a:lnTo>
                  <a:lnTo>
                    <a:pt x="179770" y="215720"/>
                  </a:lnTo>
                  <a:lnTo>
                    <a:pt x="171151" y="219508"/>
                  </a:lnTo>
                  <a:lnTo>
                    <a:pt x="161942" y="221612"/>
                  </a:lnTo>
                  <a:lnTo>
                    <a:pt x="152150" y="222229"/>
                  </a:lnTo>
                  <a:lnTo>
                    <a:pt x="141591" y="221663"/>
                  </a:lnTo>
                  <a:lnTo>
                    <a:pt x="130237" y="220216"/>
                  </a:lnTo>
                  <a:lnTo>
                    <a:pt x="118408" y="218289"/>
                  </a:lnTo>
                  <a:lnTo>
                    <a:pt x="105324" y="216190"/>
                  </a:lnTo>
                  <a:lnTo>
                    <a:pt x="87599" y="213741"/>
                  </a:lnTo>
                  <a:lnTo>
                    <a:pt x="59462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49335" y="3831780"/>
              <a:ext cx="402576" cy="388006"/>
            </a:xfrm>
            <a:custGeom>
              <a:avLst/>
              <a:gdLst/>
              <a:ahLst/>
              <a:cxnLst/>
              <a:rect l="0" t="0" r="0" b="0"/>
              <a:pathLst>
                <a:path w="402576" h="388006">
                  <a:moveTo>
                    <a:pt x="280490" y="0"/>
                  </a:moveTo>
                  <a:lnTo>
                    <a:pt x="265889" y="0"/>
                  </a:lnTo>
                  <a:lnTo>
                    <a:pt x="252618" y="0"/>
                  </a:lnTo>
                  <a:lnTo>
                    <a:pt x="239416" y="5"/>
                  </a:lnTo>
                  <a:lnTo>
                    <a:pt x="226075" y="178"/>
                  </a:lnTo>
                  <a:lnTo>
                    <a:pt x="212566" y="826"/>
                  </a:lnTo>
                  <a:lnTo>
                    <a:pt x="198917" y="2084"/>
                  </a:lnTo>
                  <a:lnTo>
                    <a:pt x="185324" y="4082"/>
                  </a:lnTo>
                  <a:lnTo>
                    <a:pt x="172122" y="7027"/>
                  </a:lnTo>
                  <a:lnTo>
                    <a:pt x="159467" y="10936"/>
                  </a:lnTo>
                  <a:lnTo>
                    <a:pt x="147343" y="15680"/>
                  </a:lnTo>
                  <a:lnTo>
                    <a:pt x="135661" y="21081"/>
                  </a:lnTo>
                  <a:lnTo>
                    <a:pt x="124324" y="26976"/>
                  </a:lnTo>
                  <a:lnTo>
                    <a:pt x="113404" y="33390"/>
                  </a:lnTo>
                  <a:lnTo>
                    <a:pt x="103137" y="40527"/>
                  </a:lnTo>
                  <a:lnTo>
                    <a:pt x="93598" y="48440"/>
                  </a:lnTo>
                  <a:lnTo>
                    <a:pt x="84717" y="57042"/>
                  </a:lnTo>
                  <a:lnTo>
                    <a:pt x="76365" y="66194"/>
                  </a:lnTo>
                  <a:lnTo>
                    <a:pt x="68412" y="75755"/>
                  </a:lnTo>
                  <a:lnTo>
                    <a:pt x="60748" y="85446"/>
                  </a:lnTo>
                  <a:lnTo>
                    <a:pt x="53288" y="94872"/>
                  </a:lnTo>
                  <a:lnTo>
                    <a:pt x="45974" y="103848"/>
                  </a:lnTo>
                  <a:lnTo>
                    <a:pt x="38925" y="112689"/>
                  </a:lnTo>
                  <a:lnTo>
                    <a:pt x="32418" y="122077"/>
                  </a:lnTo>
                  <a:lnTo>
                    <a:pt x="26561" y="132357"/>
                  </a:lnTo>
                  <a:lnTo>
                    <a:pt x="21306" y="143382"/>
                  </a:lnTo>
                  <a:lnTo>
                    <a:pt x="16543" y="154709"/>
                  </a:lnTo>
                  <a:lnTo>
                    <a:pt x="12157" y="166043"/>
                  </a:lnTo>
                  <a:lnTo>
                    <a:pt x="8210" y="177586"/>
                  </a:lnTo>
                  <a:lnTo>
                    <a:pt x="4932" y="189928"/>
                  </a:lnTo>
                  <a:lnTo>
                    <a:pt x="2397" y="203332"/>
                  </a:lnTo>
                  <a:lnTo>
                    <a:pt x="694" y="217435"/>
                  </a:lnTo>
                  <a:lnTo>
                    <a:pt x="0" y="231448"/>
                  </a:lnTo>
                  <a:lnTo>
                    <a:pt x="318" y="244912"/>
                  </a:lnTo>
                  <a:lnTo>
                    <a:pt x="1667" y="257715"/>
                  </a:lnTo>
                  <a:lnTo>
                    <a:pt x="4168" y="269919"/>
                  </a:lnTo>
                  <a:lnTo>
                    <a:pt x="7776" y="281640"/>
                  </a:lnTo>
                  <a:lnTo>
                    <a:pt x="12316" y="292833"/>
                  </a:lnTo>
                  <a:lnTo>
                    <a:pt x="17580" y="303290"/>
                  </a:lnTo>
                  <a:lnTo>
                    <a:pt x="23378" y="312960"/>
                  </a:lnTo>
                  <a:lnTo>
                    <a:pt x="29558" y="321931"/>
                  </a:lnTo>
                  <a:lnTo>
                    <a:pt x="36005" y="330343"/>
                  </a:lnTo>
                  <a:lnTo>
                    <a:pt x="42641" y="338333"/>
                  </a:lnTo>
                  <a:lnTo>
                    <a:pt x="49572" y="345852"/>
                  </a:lnTo>
                  <a:lnTo>
                    <a:pt x="57064" y="352682"/>
                  </a:lnTo>
                  <a:lnTo>
                    <a:pt x="65218" y="358760"/>
                  </a:lnTo>
                  <a:lnTo>
                    <a:pt x="73984" y="364164"/>
                  </a:lnTo>
                  <a:lnTo>
                    <a:pt x="83247" y="369028"/>
                  </a:lnTo>
                  <a:lnTo>
                    <a:pt x="92895" y="373482"/>
                  </a:lnTo>
                  <a:lnTo>
                    <a:pt x="103155" y="377474"/>
                  </a:lnTo>
                  <a:lnTo>
                    <a:pt x="114559" y="380783"/>
                  </a:lnTo>
                  <a:lnTo>
                    <a:pt x="127308" y="383343"/>
                  </a:lnTo>
                  <a:lnTo>
                    <a:pt x="141295" y="385232"/>
                  </a:lnTo>
                  <a:lnTo>
                    <a:pt x="156286" y="386583"/>
                  </a:lnTo>
                  <a:lnTo>
                    <a:pt x="172030" y="387525"/>
                  </a:lnTo>
                  <a:lnTo>
                    <a:pt x="187991" y="388005"/>
                  </a:lnTo>
                  <a:lnTo>
                    <a:pt x="203393" y="387804"/>
                  </a:lnTo>
                  <a:lnTo>
                    <a:pt x="217857" y="386849"/>
                  </a:lnTo>
                  <a:lnTo>
                    <a:pt x="231363" y="385056"/>
                  </a:lnTo>
                  <a:lnTo>
                    <a:pt x="244055" y="382248"/>
                  </a:lnTo>
                  <a:lnTo>
                    <a:pt x="256114" y="378432"/>
                  </a:lnTo>
                  <a:lnTo>
                    <a:pt x="267706" y="373750"/>
                  </a:lnTo>
                  <a:lnTo>
                    <a:pt x="278966" y="368391"/>
                  </a:lnTo>
                  <a:lnTo>
                    <a:pt x="289992" y="362524"/>
                  </a:lnTo>
                  <a:lnTo>
                    <a:pt x="300858" y="356127"/>
                  </a:lnTo>
                  <a:lnTo>
                    <a:pt x="311614" y="349003"/>
                  </a:lnTo>
                  <a:lnTo>
                    <a:pt x="322286" y="341099"/>
                  </a:lnTo>
                  <a:lnTo>
                    <a:pt x="332571" y="332503"/>
                  </a:lnTo>
                  <a:lnTo>
                    <a:pt x="341872" y="323354"/>
                  </a:lnTo>
                  <a:lnTo>
                    <a:pt x="349944" y="313791"/>
                  </a:lnTo>
                  <a:lnTo>
                    <a:pt x="357025" y="303929"/>
                  </a:lnTo>
                  <a:lnTo>
                    <a:pt x="363630" y="293856"/>
                  </a:lnTo>
                  <a:lnTo>
                    <a:pt x="370108" y="283637"/>
                  </a:lnTo>
                  <a:lnTo>
                    <a:pt x="376462" y="273316"/>
                  </a:lnTo>
                  <a:lnTo>
                    <a:pt x="382436" y="262928"/>
                  </a:lnTo>
                  <a:lnTo>
                    <a:pt x="387898" y="252490"/>
                  </a:lnTo>
                  <a:lnTo>
                    <a:pt x="392703" y="241851"/>
                  </a:lnTo>
                  <a:lnTo>
                    <a:pt x="396625" y="230716"/>
                  </a:lnTo>
                  <a:lnTo>
                    <a:pt x="399624" y="218959"/>
                  </a:lnTo>
                  <a:lnTo>
                    <a:pt x="401654" y="206451"/>
                  </a:lnTo>
                  <a:lnTo>
                    <a:pt x="402575" y="192990"/>
                  </a:lnTo>
                  <a:lnTo>
                    <a:pt x="402417" y="178565"/>
                  </a:lnTo>
                  <a:lnTo>
                    <a:pt x="401346" y="163471"/>
                  </a:lnTo>
                  <a:lnTo>
                    <a:pt x="399565" y="148194"/>
                  </a:lnTo>
                  <a:lnTo>
                    <a:pt x="397254" y="133040"/>
                  </a:lnTo>
                  <a:lnTo>
                    <a:pt x="394399" y="118443"/>
                  </a:lnTo>
                  <a:lnTo>
                    <a:pt x="390805" y="105020"/>
                  </a:lnTo>
                  <a:lnTo>
                    <a:pt x="386424" y="92995"/>
                  </a:lnTo>
                  <a:lnTo>
                    <a:pt x="381347" y="82260"/>
                  </a:lnTo>
                  <a:lnTo>
                    <a:pt x="375714" y="72574"/>
                  </a:lnTo>
                  <a:lnTo>
                    <a:pt x="369665" y="63683"/>
                  </a:lnTo>
                  <a:lnTo>
                    <a:pt x="363315" y="55369"/>
                  </a:lnTo>
                  <a:lnTo>
                    <a:pt x="356753" y="47463"/>
                  </a:lnTo>
                  <a:lnTo>
                    <a:pt x="350035" y="39851"/>
                  </a:lnTo>
                  <a:lnTo>
                    <a:pt x="342880" y="32771"/>
                  </a:lnTo>
                  <a:lnTo>
                    <a:pt x="334705" y="26775"/>
                  </a:lnTo>
                  <a:lnTo>
                    <a:pt x="325279" y="22083"/>
                  </a:lnTo>
                  <a:lnTo>
                    <a:pt x="314845" y="18764"/>
                  </a:lnTo>
                  <a:lnTo>
                    <a:pt x="303924" y="16904"/>
                  </a:lnTo>
                  <a:lnTo>
                    <a:pt x="292879" y="16395"/>
                  </a:lnTo>
                  <a:lnTo>
                    <a:pt x="281945" y="17037"/>
                  </a:lnTo>
                  <a:lnTo>
                    <a:pt x="270024" y="18796"/>
                  </a:lnTo>
                  <a:lnTo>
                    <a:pt x="253839" y="22942"/>
                  </a:lnTo>
                  <a:lnTo>
                    <a:pt x="227848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61452" y="3749150"/>
              <a:ext cx="252685" cy="398486"/>
            </a:xfrm>
            <a:custGeom>
              <a:avLst/>
              <a:gdLst/>
              <a:ahLst/>
              <a:cxnLst/>
              <a:rect l="0" t="0" r="0" b="0"/>
              <a:pathLst>
                <a:path w="252685" h="398486">
                  <a:moveTo>
                    <a:pt x="0" y="398485"/>
                  </a:moveTo>
                  <a:lnTo>
                    <a:pt x="2934" y="386751"/>
                  </a:lnTo>
                  <a:lnTo>
                    <a:pt x="5716" y="375621"/>
                  </a:lnTo>
                  <a:lnTo>
                    <a:pt x="8616" y="364023"/>
                  </a:lnTo>
                  <a:lnTo>
                    <a:pt x="11656" y="351862"/>
                  </a:lnTo>
                  <a:lnTo>
                    <a:pt x="14821" y="339202"/>
                  </a:lnTo>
                  <a:lnTo>
                    <a:pt x="18085" y="326142"/>
                  </a:lnTo>
                  <a:lnTo>
                    <a:pt x="21423" y="312617"/>
                  </a:lnTo>
                  <a:lnTo>
                    <a:pt x="24815" y="298403"/>
                  </a:lnTo>
                  <a:lnTo>
                    <a:pt x="28243" y="283444"/>
                  </a:lnTo>
                  <a:lnTo>
                    <a:pt x="31698" y="268145"/>
                  </a:lnTo>
                  <a:lnTo>
                    <a:pt x="35171" y="253255"/>
                  </a:lnTo>
                  <a:lnTo>
                    <a:pt x="38655" y="239167"/>
                  </a:lnTo>
                  <a:lnTo>
                    <a:pt x="42148" y="225928"/>
                  </a:lnTo>
                  <a:lnTo>
                    <a:pt x="45646" y="213423"/>
                  </a:lnTo>
                  <a:lnTo>
                    <a:pt x="49144" y="201489"/>
                  </a:lnTo>
                  <a:lnTo>
                    <a:pt x="52475" y="189811"/>
                  </a:lnTo>
                  <a:lnTo>
                    <a:pt x="55333" y="177963"/>
                  </a:lnTo>
                  <a:lnTo>
                    <a:pt x="57592" y="165728"/>
                  </a:lnTo>
                  <a:lnTo>
                    <a:pt x="59447" y="153237"/>
                  </a:lnTo>
                  <a:lnTo>
                    <a:pt x="61308" y="140852"/>
                  </a:lnTo>
                  <a:lnTo>
                    <a:pt x="63409" y="128776"/>
                  </a:lnTo>
                  <a:lnTo>
                    <a:pt x="65652" y="116887"/>
                  </a:lnTo>
                  <a:lnTo>
                    <a:pt x="67705" y="104839"/>
                  </a:lnTo>
                  <a:lnTo>
                    <a:pt x="69397" y="92469"/>
                  </a:lnTo>
                  <a:lnTo>
                    <a:pt x="71184" y="80928"/>
                  </a:lnTo>
                  <a:lnTo>
                    <a:pt x="73791" y="73843"/>
                  </a:lnTo>
                  <a:lnTo>
                    <a:pt x="76740" y="73336"/>
                  </a:lnTo>
                  <a:lnTo>
                    <a:pt x="79129" y="77666"/>
                  </a:lnTo>
                  <a:lnTo>
                    <a:pt x="81156" y="85039"/>
                  </a:lnTo>
                  <a:lnTo>
                    <a:pt x="83593" y="94082"/>
                  </a:lnTo>
                  <a:lnTo>
                    <a:pt x="86863" y="103952"/>
                  </a:lnTo>
                  <a:lnTo>
                    <a:pt x="91023" y="114046"/>
                  </a:lnTo>
                  <a:lnTo>
                    <a:pt x="95955" y="123838"/>
                  </a:lnTo>
                  <a:lnTo>
                    <a:pt x="101497" y="133084"/>
                  </a:lnTo>
                  <a:lnTo>
                    <a:pt x="107656" y="141280"/>
                  </a:lnTo>
                  <a:lnTo>
                    <a:pt x="114614" y="147585"/>
                  </a:lnTo>
                  <a:lnTo>
                    <a:pt x="122397" y="151706"/>
                  </a:lnTo>
                  <a:lnTo>
                    <a:pt x="130741" y="153508"/>
                  </a:lnTo>
                  <a:lnTo>
                    <a:pt x="139187" y="152756"/>
                  </a:lnTo>
                  <a:lnTo>
                    <a:pt x="147460" y="149584"/>
                  </a:lnTo>
                  <a:lnTo>
                    <a:pt x="155472" y="144389"/>
                  </a:lnTo>
                  <a:lnTo>
                    <a:pt x="163232" y="137630"/>
                  </a:lnTo>
                  <a:lnTo>
                    <a:pt x="170780" y="129722"/>
                  </a:lnTo>
                  <a:lnTo>
                    <a:pt x="178001" y="120993"/>
                  </a:lnTo>
                  <a:lnTo>
                    <a:pt x="184631" y="111689"/>
                  </a:lnTo>
                  <a:lnTo>
                    <a:pt x="190575" y="101991"/>
                  </a:lnTo>
                  <a:lnTo>
                    <a:pt x="195889" y="92022"/>
                  </a:lnTo>
                  <a:lnTo>
                    <a:pt x="200693" y="81869"/>
                  </a:lnTo>
                  <a:lnTo>
                    <a:pt x="205111" y="71593"/>
                  </a:lnTo>
                  <a:lnTo>
                    <a:pt x="209249" y="61233"/>
                  </a:lnTo>
                  <a:lnTo>
                    <a:pt x="213188" y="50818"/>
                  </a:lnTo>
                  <a:lnTo>
                    <a:pt x="216990" y="40365"/>
                  </a:lnTo>
                  <a:lnTo>
                    <a:pt x="220696" y="29887"/>
                  </a:lnTo>
                  <a:lnTo>
                    <a:pt x="224339" y="19392"/>
                  </a:lnTo>
                  <a:lnTo>
                    <a:pt x="227918" y="8964"/>
                  </a:lnTo>
                  <a:lnTo>
                    <a:pt x="230752" y="1357"/>
                  </a:lnTo>
                  <a:lnTo>
                    <a:pt x="232120" y="0"/>
                  </a:lnTo>
                  <a:lnTo>
                    <a:pt x="232544" y="3848"/>
                  </a:lnTo>
                  <a:lnTo>
                    <a:pt x="232540" y="11563"/>
                  </a:lnTo>
                  <a:lnTo>
                    <a:pt x="232387" y="22536"/>
                  </a:lnTo>
                  <a:lnTo>
                    <a:pt x="232204" y="36204"/>
                  </a:lnTo>
                  <a:lnTo>
                    <a:pt x="231875" y="51491"/>
                  </a:lnTo>
                  <a:lnTo>
                    <a:pt x="231103" y="66933"/>
                  </a:lnTo>
                  <a:lnTo>
                    <a:pt x="229763" y="81713"/>
                  </a:lnTo>
                  <a:lnTo>
                    <a:pt x="228045" y="96084"/>
                  </a:lnTo>
                  <a:lnTo>
                    <a:pt x="226350" y="111023"/>
                  </a:lnTo>
                  <a:lnTo>
                    <a:pt x="224911" y="127066"/>
                  </a:lnTo>
                  <a:lnTo>
                    <a:pt x="223624" y="143793"/>
                  </a:lnTo>
                  <a:lnTo>
                    <a:pt x="222153" y="160124"/>
                  </a:lnTo>
                  <a:lnTo>
                    <a:pt x="220316" y="175456"/>
                  </a:lnTo>
                  <a:lnTo>
                    <a:pt x="218252" y="190008"/>
                  </a:lnTo>
                  <a:lnTo>
                    <a:pt x="216320" y="204526"/>
                  </a:lnTo>
                  <a:lnTo>
                    <a:pt x="214727" y="219481"/>
                  </a:lnTo>
                  <a:lnTo>
                    <a:pt x="213676" y="235170"/>
                  </a:lnTo>
                  <a:lnTo>
                    <a:pt x="213427" y="251860"/>
                  </a:lnTo>
                  <a:lnTo>
                    <a:pt x="214042" y="269572"/>
                  </a:lnTo>
                  <a:lnTo>
                    <a:pt x="215423" y="287843"/>
                  </a:lnTo>
                  <a:lnTo>
                    <a:pt x="217413" y="305868"/>
                  </a:lnTo>
                  <a:lnTo>
                    <a:pt x="219864" y="323194"/>
                  </a:lnTo>
                  <a:lnTo>
                    <a:pt x="222882" y="339331"/>
                  </a:lnTo>
                  <a:lnTo>
                    <a:pt x="227329" y="355267"/>
                  </a:lnTo>
                  <a:lnTo>
                    <a:pt x="235827" y="373515"/>
                  </a:lnTo>
                  <a:lnTo>
                    <a:pt x="252684" y="3984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971712" y="3929625"/>
              <a:ext cx="300394" cy="169796"/>
            </a:xfrm>
            <a:custGeom>
              <a:avLst/>
              <a:gdLst/>
              <a:ahLst/>
              <a:cxnLst/>
              <a:rect l="0" t="0" r="0" b="0"/>
              <a:pathLst>
                <a:path w="300394" h="169796">
                  <a:moveTo>
                    <a:pt x="79295" y="112725"/>
                  </a:moveTo>
                  <a:lnTo>
                    <a:pt x="79228" y="101057"/>
                  </a:lnTo>
                  <a:lnTo>
                    <a:pt x="78588" y="90569"/>
                  </a:lnTo>
                  <a:lnTo>
                    <a:pt x="77282" y="80275"/>
                  </a:lnTo>
                  <a:lnTo>
                    <a:pt x="75077" y="70320"/>
                  </a:lnTo>
                  <a:lnTo>
                    <a:pt x="71463" y="61273"/>
                  </a:lnTo>
                  <a:lnTo>
                    <a:pt x="66291" y="53400"/>
                  </a:lnTo>
                  <a:lnTo>
                    <a:pt x="59716" y="46968"/>
                  </a:lnTo>
                  <a:lnTo>
                    <a:pt x="52016" y="42399"/>
                  </a:lnTo>
                  <a:lnTo>
                    <a:pt x="43477" y="39747"/>
                  </a:lnTo>
                  <a:lnTo>
                    <a:pt x="34662" y="39085"/>
                  </a:lnTo>
                  <a:lnTo>
                    <a:pt x="26366" y="40678"/>
                  </a:lnTo>
                  <a:lnTo>
                    <a:pt x="18983" y="44456"/>
                  </a:lnTo>
                  <a:lnTo>
                    <a:pt x="12707" y="50245"/>
                  </a:lnTo>
                  <a:lnTo>
                    <a:pt x="7709" y="57942"/>
                  </a:lnTo>
                  <a:lnTo>
                    <a:pt x="3944" y="67302"/>
                  </a:lnTo>
                  <a:lnTo>
                    <a:pt x="1381" y="77992"/>
                  </a:lnTo>
                  <a:lnTo>
                    <a:pt x="93" y="89682"/>
                  </a:lnTo>
                  <a:lnTo>
                    <a:pt x="0" y="102094"/>
                  </a:lnTo>
                  <a:lnTo>
                    <a:pt x="901" y="114849"/>
                  </a:lnTo>
                  <a:lnTo>
                    <a:pt x="2567" y="127485"/>
                  </a:lnTo>
                  <a:lnTo>
                    <a:pt x="4810" y="139742"/>
                  </a:lnTo>
                  <a:lnTo>
                    <a:pt x="7959" y="150921"/>
                  </a:lnTo>
                  <a:lnTo>
                    <a:pt x="12815" y="159839"/>
                  </a:lnTo>
                  <a:lnTo>
                    <a:pt x="19670" y="166044"/>
                  </a:lnTo>
                  <a:lnTo>
                    <a:pt x="28037" y="169413"/>
                  </a:lnTo>
                  <a:lnTo>
                    <a:pt x="36956" y="169795"/>
                  </a:lnTo>
                  <a:lnTo>
                    <a:pt x="45800" y="167422"/>
                  </a:lnTo>
                  <a:lnTo>
                    <a:pt x="54158" y="162781"/>
                  </a:lnTo>
                  <a:lnTo>
                    <a:pt x="61684" y="156404"/>
                  </a:lnTo>
                  <a:lnTo>
                    <a:pt x="68290" y="148750"/>
                  </a:lnTo>
                  <a:lnTo>
                    <a:pt x="73909" y="140024"/>
                  </a:lnTo>
                  <a:lnTo>
                    <a:pt x="78400" y="130190"/>
                  </a:lnTo>
                  <a:lnTo>
                    <a:pt x="81823" y="119387"/>
                  </a:lnTo>
                  <a:lnTo>
                    <a:pt x="85249" y="110212"/>
                  </a:lnTo>
                  <a:lnTo>
                    <a:pt x="89599" y="106158"/>
                  </a:lnTo>
                  <a:lnTo>
                    <a:pt x="94277" y="106698"/>
                  </a:lnTo>
                  <a:lnTo>
                    <a:pt x="99259" y="110133"/>
                  </a:lnTo>
                  <a:lnTo>
                    <a:pt x="104967" y="114861"/>
                  </a:lnTo>
                  <a:lnTo>
                    <a:pt x="112022" y="119519"/>
                  </a:lnTo>
                  <a:lnTo>
                    <a:pt x="120613" y="123426"/>
                  </a:lnTo>
                  <a:lnTo>
                    <a:pt x="130110" y="125940"/>
                  </a:lnTo>
                  <a:lnTo>
                    <a:pt x="139322" y="126227"/>
                  </a:lnTo>
                  <a:lnTo>
                    <a:pt x="147579" y="124059"/>
                  </a:lnTo>
                  <a:lnTo>
                    <a:pt x="154745" y="119694"/>
                  </a:lnTo>
                  <a:lnTo>
                    <a:pt x="160938" y="113572"/>
                  </a:lnTo>
                  <a:lnTo>
                    <a:pt x="166350" y="106127"/>
                  </a:lnTo>
                  <a:lnTo>
                    <a:pt x="170850" y="97728"/>
                  </a:lnTo>
                  <a:lnTo>
                    <a:pt x="173982" y="88654"/>
                  </a:lnTo>
                  <a:lnTo>
                    <a:pt x="175636" y="79185"/>
                  </a:lnTo>
                  <a:lnTo>
                    <a:pt x="176768" y="71986"/>
                  </a:lnTo>
                  <a:lnTo>
                    <a:pt x="178528" y="70449"/>
                  </a:lnTo>
                  <a:lnTo>
                    <a:pt x="180766" y="73918"/>
                  </a:lnTo>
                  <a:lnTo>
                    <a:pt x="183326" y="80927"/>
                  </a:lnTo>
                  <a:lnTo>
                    <a:pt x="185974" y="90311"/>
                  </a:lnTo>
                  <a:lnTo>
                    <a:pt x="188344" y="101268"/>
                  </a:lnTo>
                  <a:lnTo>
                    <a:pt x="190255" y="113163"/>
                  </a:lnTo>
                  <a:lnTo>
                    <a:pt x="191649" y="122119"/>
                  </a:lnTo>
                  <a:lnTo>
                    <a:pt x="192278" y="123753"/>
                  </a:lnTo>
                  <a:lnTo>
                    <a:pt x="191872" y="119651"/>
                  </a:lnTo>
                  <a:lnTo>
                    <a:pt x="190884" y="111884"/>
                  </a:lnTo>
                  <a:lnTo>
                    <a:pt x="190165" y="101833"/>
                  </a:lnTo>
                  <a:lnTo>
                    <a:pt x="190175" y="90359"/>
                  </a:lnTo>
                  <a:lnTo>
                    <a:pt x="191000" y="78150"/>
                  </a:lnTo>
                  <a:lnTo>
                    <a:pt x="192543" y="65840"/>
                  </a:lnTo>
                  <a:lnTo>
                    <a:pt x="194663" y="53767"/>
                  </a:lnTo>
                  <a:lnTo>
                    <a:pt x="197542" y="42194"/>
                  </a:lnTo>
                  <a:lnTo>
                    <a:pt x="201676" y="31408"/>
                  </a:lnTo>
                  <a:lnTo>
                    <a:pt x="207233" y="21497"/>
                  </a:lnTo>
                  <a:lnTo>
                    <a:pt x="214083" y="12856"/>
                  </a:lnTo>
                  <a:lnTo>
                    <a:pt x="221975" y="6254"/>
                  </a:lnTo>
                  <a:lnTo>
                    <a:pt x="230651" y="1935"/>
                  </a:lnTo>
                  <a:lnTo>
                    <a:pt x="239730" y="0"/>
                  </a:lnTo>
                  <a:lnTo>
                    <a:pt x="248736" y="663"/>
                  </a:lnTo>
                  <a:lnTo>
                    <a:pt x="257409" y="3781"/>
                  </a:lnTo>
                  <a:lnTo>
                    <a:pt x="265366" y="9110"/>
                  </a:lnTo>
                  <a:lnTo>
                    <a:pt x="272031" y="16490"/>
                  </a:lnTo>
                  <a:lnTo>
                    <a:pt x="277221" y="25629"/>
                  </a:lnTo>
                  <a:lnTo>
                    <a:pt x="281231" y="36000"/>
                  </a:lnTo>
                  <a:lnTo>
                    <a:pt x="284629" y="46943"/>
                  </a:lnTo>
                  <a:lnTo>
                    <a:pt x="287806" y="58044"/>
                  </a:lnTo>
                  <a:lnTo>
                    <a:pt x="290791" y="69275"/>
                  </a:lnTo>
                  <a:lnTo>
                    <a:pt x="293350" y="80882"/>
                  </a:lnTo>
                  <a:lnTo>
                    <a:pt x="295372" y="92969"/>
                  </a:lnTo>
                  <a:lnTo>
                    <a:pt x="296886" y="104913"/>
                  </a:lnTo>
                  <a:lnTo>
                    <a:pt x="298142" y="116606"/>
                  </a:lnTo>
                  <a:lnTo>
                    <a:pt x="299248" y="129078"/>
                  </a:lnTo>
                  <a:lnTo>
                    <a:pt x="300393" y="14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311028" y="3945124"/>
              <a:ext cx="126113" cy="370968"/>
            </a:xfrm>
            <a:custGeom>
              <a:avLst/>
              <a:gdLst/>
              <a:ahLst/>
              <a:cxnLst/>
              <a:rect l="0" t="0" r="0" b="0"/>
              <a:pathLst>
                <a:path w="126113" h="370968">
                  <a:moveTo>
                    <a:pt x="76891" y="76170"/>
                  </a:moveTo>
                  <a:lnTo>
                    <a:pt x="82758" y="70168"/>
                  </a:lnTo>
                  <a:lnTo>
                    <a:pt x="88323" y="63323"/>
                  </a:lnTo>
                  <a:lnTo>
                    <a:pt x="94104" y="54940"/>
                  </a:lnTo>
                  <a:lnTo>
                    <a:pt x="99493" y="45485"/>
                  </a:lnTo>
                  <a:lnTo>
                    <a:pt x="103230" y="35819"/>
                  </a:lnTo>
                  <a:lnTo>
                    <a:pt x="104731" y="26473"/>
                  </a:lnTo>
                  <a:lnTo>
                    <a:pt x="103586" y="17947"/>
                  </a:lnTo>
                  <a:lnTo>
                    <a:pt x="99238" y="10840"/>
                  </a:lnTo>
                  <a:lnTo>
                    <a:pt x="91725" y="5339"/>
                  </a:lnTo>
                  <a:lnTo>
                    <a:pt x="82004" y="1615"/>
                  </a:lnTo>
                  <a:lnTo>
                    <a:pt x="71586" y="0"/>
                  </a:lnTo>
                  <a:lnTo>
                    <a:pt x="61406" y="467"/>
                  </a:lnTo>
                  <a:lnTo>
                    <a:pt x="51647" y="2709"/>
                  </a:lnTo>
                  <a:lnTo>
                    <a:pt x="42036" y="6339"/>
                  </a:lnTo>
                  <a:lnTo>
                    <a:pt x="32365" y="11007"/>
                  </a:lnTo>
                  <a:lnTo>
                    <a:pt x="23040" y="16747"/>
                  </a:lnTo>
                  <a:lnTo>
                    <a:pt x="14976" y="23956"/>
                  </a:lnTo>
                  <a:lnTo>
                    <a:pt x="8588" y="32726"/>
                  </a:lnTo>
                  <a:lnTo>
                    <a:pt x="3976" y="42717"/>
                  </a:lnTo>
                  <a:lnTo>
                    <a:pt x="1170" y="53340"/>
                  </a:lnTo>
                  <a:lnTo>
                    <a:pt x="0" y="64185"/>
                  </a:lnTo>
                  <a:lnTo>
                    <a:pt x="484" y="74889"/>
                  </a:lnTo>
                  <a:lnTo>
                    <a:pt x="2921" y="85070"/>
                  </a:lnTo>
                  <a:lnTo>
                    <a:pt x="7296" y="94566"/>
                  </a:lnTo>
                  <a:lnTo>
                    <a:pt x="13334" y="102924"/>
                  </a:lnTo>
                  <a:lnTo>
                    <a:pt x="20673" y="109334"/>
                  </a:lnTo>
                  <a:lnTo>
                    <a:pt x="28973" y="113529"/>
                  </a:lnTo>
                  <a:lnTo>
                    <a:pt x="37799" y="115549"/>
                  </a:lnTo>
                  <a:lnTo>
                    <a:pt x="46635" y="115476"/>
                  </a:lnTo>
                  <a:lnTo>
                    <a:pt x="55203" y="113572"/>
                  </a:lnTo>
                  <a:lnTo>
                    <a:pt x="63429" y="110043"/>
                  </a:lnTo>
                  <a:lnTo>
                    <a:pt x="71340" y="104941"/>
                  </a:lnTo>
                  <a:lnTo>
                    <a:pt x="79001" y="98501"/>
                  </a:lnTo>
                  <a:lnTo>
                    <a:pt x="86572" y="93086"/>
                  </a:lnTo>
                  <a:lnTo>
                    <a:pt x="93455" y="92141"/>
                  </a:lnTo>
                  <a:lnTo>
                    <a:pt x="98708" y="95894"/>
                  </a:lnTo>
                  <a:lnTo>
                    <a:pt x="102777" y="103150"/>
                  </a:lnTo>
                  <a:lnTo>
                    <a:pt x="106274" y="112752"/>
                  </a:lnTo>
                  <a:lnTo>
                    <a:pt x="109564" y="123718"/>
                  </a:lnTo>
                  <a:lnTo>
                    <a:pt x="112819" y="135206"/>
                  </a:lnTo>
                  <a:lnTo>
                    <a:pt x="116099" y="146747"/>
                  </a:lnTo>
                  <a:lnTo>
                    <a:pt x="119259" y="158479"/>
                  </a:lnTo>
                  <a:lnTo>
                    <a:pt x="121989" y="170969"/>
                  </a:lnTo>
                  <a:lnTo>
                    <a:pt x="124147" y="184486"/>
                  </a:lnTo>
                  <a:lnTo>
                    <a:pt x="125592" y="198670"/>
                  </a:lnTo>
                  <a:lnTo>
                    <a:pt x="126112" y="212740"/>
                  </a:lnTo>
                  <a:lnTo>
                    <a:pt x="125676" y="226238"/>
                  </a:lnTo>
                  <a:lnTo>
                    <a:pt x="124248" y="238894"/>
                  </a:lnTo>
                  <a:lnTo>
                    <a:pt x="121694" y="250468"/>
                  </a:lnTo>
                  <a:lnTo>
                    <a:pt x="118046" y="260952"/>
                  </a:lnTo>
                  <a:lnTo>
                    <a:pt x="113309" y="270501"/>
                  </a:lnTo>
                  <a:lnTo>
                    <a:pt x="107381" y="279316"/>
                  </a:lnTo>
                  <a:lnTo>
                    <a:pt x="100323" y="287587"/>
                  </a:lnTo>
                  <a:lnTo>
                    <a:pt x="92484" y="295467"/>
                  </a:lnTo>
                  <a:lnTo>
                    <a:pt x="84383" y="303074"/>
                  </a:lnTo>
                  <a:lnTo>
                    <a:pt x="76346" y="310491"/>
                  </a:lnTo>
                  <a:lnTo>
                    <a:pt x="68493" y="317778"/>
                  </a:lnTo>
                  <a:lnTo>
                    <a:pt x="60840" y="324978"/>
                  </a:lnTo>
                  <a:lnTo>
                    <a:pt x="53364" y="332114"/>
                  </a:lnTo>
                  <a:lnTo>
                    <a:pt x="46138" y="339094"/>
                  </a:lnTo>
                  <a:lnTo>
                    <a:pt x="38523" y="346509"/>
                  </a:lnTo>
                  <a:lnTo>
                    <a:pt x="28733" y="356127"/>
                  </a:lnTo>
                  <a:lnTo>
                    <a:pt x="13720" y="3709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478801" y="3894662"/>
              <a:ext cx="255497" cy="176259"/>
            </a:xfrm>
            <a:custGeom>
              <a:avLst/>
              <a:gdLst/>
              <a:ahLst/>
              <a:cxnLst/>
              <a:rect l="0" t="0" r="0" b="0"/>
              <a:pathLst>
                <a:path w="255497" h="176259">
                  <a:moveTo>
                    <a:pt x="67045" y="10818"/>
                  </a:moveTo>
                  <a:lnTo>
                    <a:pt x="58378" y="16753"/>
                  </a:lnTo>
                  <a:lnTo>
                    <a:pt x="51311" y="22957"/>
                  </a:lnTo>
                  <a:lnTo>
                    <a:pt x="45197" y="30048"/>
                  </a:lnTo>
                  <a:lnTo>
                    <a:pt x="39450" y="37816"/>
                  </a:lnTo>
                  <a:lnTo>
                    <a:pt x="33291" y="45814"/>
                  </a:lnTo>
                  <a:lnTo>
                    <a:pt x="26339" y="53769"/>
                  </a:lnTo>
                  <a:lnTo>
                    <a:pt x="19040" y="62062"/>
                  </a:lnTo>
                  <a:lnTo>
                    <a:pt x="12432" y="71600"/>
                  </a:lnTo>
                  <a:lnTo>
                    <a:pt x="7069" y="82788"/>
                  </a:lnTo>
                  <a:lnTo>
                    <a:pt x="3165" y="95233"/>
                  </a:lnTo>
                  <a:lnTo>
                    <a:pt x="845" y="108051"/>
                  </a:lnTo>
                  <a:lnTo>
                    <a:pt x="0" y="120669"/>
                  </a:lnTo>
                  <a:lnTo>
                    <a:pt x="534" y="132716"/>
                  </a:lnTo>
                  <a:lnTo>
                    <a:pt x="2473" y="143872"/>
                  </a:lnTo>
                  <a:lnTo>
                    <a:pt x="5701" y="154058"/>
                  </a:lnTo>
                  <a:lnTo>
                    <a:pt x="10153" y="162896"/>
                  </a:lnTo>
                  <a:lnTo>
                    <a:pt x="15889" y="169636"/>
                  </a:lnTo>
                  <a:lnTo>
                    <a:pt x="22818" y="174056"/>
                  </a:lnTo>
                  <a:lnTo>
                    <a:pt x="30571" y="176229"/>
                  </a:lnTo>
                  <a:lnTo>
                    <a:pt x="38612" y="176258"/>
                  </a:lnTo>
                  <a:lnTo>
                    <a:pt x="46611" y="174428"/>
                  </a:lnTo>
                  <a:lnTo>
                    <a:pt x="54438" y="171117"/>
                  </a:lnTo>
                  <a:lnTo>
                    <a:pt x="62073" y="166695"/>
                  </a:lnTo>
                  <a:lnTo>
                    <a:pt x="69538" y="161460"/>
                  </a:lnTo>
                  <a:lnTo>
                    <a:pt x="76702" y="155322"/>
                  </a:lnTo>
                  <a:lnTo>
                    <a:pt x="83295" y="147838"/>
                  </a:lnTo>
                  <a:lnTo>
                    <a:pt x="89218" y="138880"/>
                  </a:lnTo>
                  <a:lnTo>
                    <a:pt x="94689" y="128761"/>
                  </a:lnTo>
                  <a:lnTo>
                    <a:pt x="100130" y="118051"/>
                  </a:lnTo>
                  <a:lnTo>
                    <a:pt x="105776" y="107144"/>
                  </a:lnTo>
                  <a:lnTo>
                    <a:pt x="111042" y="96228"/>
                  </a:lnTo>
                  <a:lnTo>
                    <a:pt x="114682" y="85372"/>
                  </a:lnTo>
                  <a:lnTo>
                    <a:pt x="116124" y="74597"/>
                  </a:lnTo>
                  <a:lnTo>
                    <a:pt x="115446" y="64056"/>
                  </a:lnTo>
                  <a:lnTo>
                    <a:pt x="113005" y="54045"/>
                  </a:lnTo>
                  <a:lnTo>
                    <a:pt x="109214" y="44696"/>
                  </a:lnTo>
                  <a:lnTo>
                    <a:pt x="104432" y="36621"/>
                  </a:lnTo>
                  <a:lnTo>
                    <a:pt x="98948" y="30940"/>
                  </a:lnTo>
                  <a:lnTo>
                    <a:pt x="92995" y="28071"/>
                  </a:lnTo>
                  <a:lnTo>
                    <a:pt x="87513" y="28455"/>
                  </a:lnTo>
                  <a:lnTo>
                    <a:pt x="84145" y="31862"/>
                  </a:lnTo>
                  <a:lnTo>
                    <a:pt x="83513" y="36690"/>
                  </a:lnTo>
                  <a:lnTo>
                    <a:pt x="85194" y="42222"/>
                  </a:lnTo>
                  <a:lnTo>
                    <a:pt x="88573" y="48196"/>
                  </a:lnTo>
                  <a:lnTo>
                    <a:pt x="93300" y="54316"/>
                  </a:lnTo>
                  <a:lnTo>
                    <a:pt x="99308" y="60184"/>
                  </a:lnTo>
                  <a:lnTo>
                    <a:pt x="106472" y="65602"/>
                  </a:lnTo>
                  <a:lnTo>
                    <a:pt x="114743" y="70389"/>
                  </a:lnTo>
                  <a:lnTo>
                    <a:pt x="124208" y="74305"/>
                  </a:lnTo>
                  <a:lnTo>
                    <a:pt x="134798" y="77304"/>
                  </a:lnTo>
                  <a:lnTo>
                    <a:pt x="146165" y="79334"/>
                  </a:lnTo>
                  <a:lnTo>
                    <a:pt x="157788" y="80256"/>
                  </a:lnTo>
                  <a:lnTo>
                    <a:pt x="169349" y="80099"/>
                  </a:lnTo>
                  <a:lnTo>
                    <a:pt x="180891" y="79029"/>
                  </a:lnTo>
                  <a:lnTo>
                    <a:pt x="192706" y="77249"/>
                  </a:lnTo>
                  <a:lnTo>
                    <a:pt x="204939" y="74934"/>
                  </a:lnTo>
                  <a:lnTo>
                    <a:pt x="217103" y="71906"/>
                  </a:lnTo>
                  <a:lnTo>
                    <a:pt x="228212" y="67664"/>
                  </a:lnTo>
                  <a:lnTo>
                    <a:pt x="237785" y="62030"/>
                  </a:lnTo>
                  <a:lnTo>
                    <a:pt x="245516" y="55127"/>
                  </a:lnTo>
                  <a:lnTo>
                    <a:pt x="251035" y="47198"/>
                  </a:lnTo>
                  <a:lnTo>
                    <a:pt x="254363" y="38502"/>
                  </a:lnTo>
                  <a:lnTo>
                    <a:pt x="255496" y="29579"/>
                  </a:lnTo>
                  <a:lnTo>
                    <a:pt x="254227" y="21210"/>
                  </a:lnTo>
                  <a:lnTo>
                    <a:pt x="250675" y="13783"/>
                  </a:lnTo>
                  <a:lnTo>
                    <a:pt x="245209" y="7647"/>
                  </a:lnTo>
                  <a:lnTo>
                    <a:pt x="238262" y="3274"/>
                  </a:lnTo>
                  <a:lnTo>
                    <a:pt x="230223" y="747"/>
                  </a:lnTo>
                  <a:lnTo>
                    <a:pt x="221405" y="0"/>
                  </a:lnTo>
                  <a:lnTo>
                    <a:pt x="212041" y="1002"/>
                  </a:lnTo>
                  <a:lnTo>
                    <a:pt x="202307" y="3560"/>
                  </a:lnTo>
                  <a:lnTo>
                    <a:pt x="192483" y="7376"/>
                  </a:lnTo>
                  <a:lnTo>
                    <a:pt x="182961" y="12145"/>
                  </a:lnTo>
                  <a:lnTo>
                    <a:pt x="173921" y="17612"/>
                  </a:lnTo>
                  <a:lnTo>
                    <a:pt x="165206" y="23738"/>
                  </a:lnTo>
                  <a:lnTo>
                    <a:pt x="156433" y="30680"/>
                  </a:lnTo>
                  <a:lnTo>
                    <a:pt x="147397" y="38463"/>
                  </a:lnTo>
                  <a:lnTo>
                    <a:pt x="138700" y="46978"/>
                  </a:lnTo>
                  <a:lnTo>
                    <a:pt x="131605" y="56072"/>
                  </a:lnTo>
                  <a:lnTo>
                    <a:pt x="126689" y="65598"/>
                  </a:lnTo>
                  <a:lnTo>
                    <a:pt x="123882" y="75435"/>
                  </a:lnTo>
                  <a:lnTo>
                    <a:pt x="122829" y="85493"/>
                  </a:lnTo>
                  <a:lnTo>
                    <a:pt x="123126" y="95702"/>
                  </a:lnTo>
                  <a:lnTo>
                    <a:pt x="124578" y="106014"/>
                  </a:lnTo>
                  <a:lnTo>
                    <a:pt x="127206" y="116397"/>
                  </a:lnTo>
                  <a:lnTo>
                    <a:pt x="130937" y="126815"/>
                  </a:lnTo>
                  <a:lnTo>
                    <a:pt x="135914" y="136760"/>
                  </a:lnTo>
                  <a:lnTo>
                    <a:pt x="142542" y="145299"/>
                  </a:lnTo>
                  <a:lnTo>
                    <a:pt x="150895" y="152039"/>
                  </a:lnTo>
                  <a:lnTo>
                    <a:pt x="160760" y="157072"/>
                  </a:lnTo>
                  <a:lnTo>
                    <a:pt x="171824" y="160697"/>
                  </a:lnTo>
                  <a:lnTo>
                    <a:pt x="183770" y="163249"/>
                  </a:lnTo>
                  <a:lnTo>
                    <a:pt x="195932" y="165020"/>
                  </a:lnTo>
                  <a:lnTo>
                    <a:pt x="208597" y="166426"/>
                  </a:lnTo>
                  <a:lnTo>
                    <a:pt x="223990" y="167597"/>
                  </a:lnTo>
                  <a:lnTo>
                    <a:pt x="246030" y="1687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788002" y="3872738"/>
              <a:ext cx="136987" cy="191820"/>
            </a:xfrm>
            <a:custGeom>
              <a:avLst/>
              <a:gdLst/>
              <a:ahLst/>
              <a:cxnLst/>
              <a:rect l="0" t="0" r="0" b="0"/>
              <a:pathLst>
                <a:path w="136987" h="191820">
                  <a:moveTo>
                    <a:pt x="126342" y="32742"/>
                  </a:moveTo>
                  <a:lnTo>
                    <a:pt x="123274" y="24075"/>
                  </a:lnTo>
                  <a:lnTo>
                    <a:pt x="119211" y="17009"/>
                  </a:lnTo>
                  <a:lnTo>
                    <a:pt x="113718" y="10912"/>
                  </a:lnTo>
                  <a:lnTo>
                    <a:pt x="106959" y="5856"/>
                  </a:lnTo>
                  <a:lnTo>
                    <a:pt x="99161" y="2290"/>
                  </a:lnTo>
                  <a:lnTo>
                    <a:pt x="90568" y="343"/>
                  </a:lnTo>
                  <a:lnTo>
                    <a:pt x="81556" y="0"/>
                  </a:lnTo>
                  <a:lnTo>
                    <a:pt x="72599" y="1282"/>
                  </a:lnTo>
                  <a:lnTo>
                    <a:pt x="63957" y="4036"/>
                  </a:lnTo>
                  <a:lnTo>
                    <a:pt x="55853" y="8154"/>
                  </a:lnTo>
                  <a:lnTo>
                    <a:pt x="48556" y="13660"/>
                  </a:lnTo>
                  <a:lnTo>
                    <a:pt x="42144" y="20434"/>
                  </a:lnTo>
                  <a:lnTo>
                    <a:pt x="37007" y="28252"/>
                  </a:lnTo>
                  <a:lnTo>
                    <a:pt x="33911" y="36869"/>
                  </a:lnTo>
                  <a:lnTo>
                    <a:pt x="33095" y="46063"/>
                  </a:lnTo>
                  <a:lnTo>
                    <a:pt x="34497" y="55336"/>
                  </a:lnTo>
                  <a:lnTo>
                    <a:pt x="38020" y="63950"/>
                  </a:lnTo>
                  <a:lnTo>
                    <a:pt x="43390" y="71544"/>
                  </a:lnTo>
                  <a:lnTo>
                    <a:pt x="50230" y="77794"/>
                  </a:lnTo>
                  <a:lnTo>
                    <a:pt x="58175" y="82243"/>
                  </a:lnTo>
                  <a:lnTo>
                    <a:pt x="66919" y="84839"/>
                  </a:lnTo>
                  <a:lnTo>
                    <a:pt x="76228" y="86314"/>
                  </a:lnTo>
                  <a:lnTo>
                    <a:pt x="85928" y="87928"/>
                  </a:lnTo>
                  <a:lnTo>
                    <a:pt x="95888" y="90403"/>
                  </a:lnTo>
                  <a:lnTo>
                    <a:pt x="105694" y="94072"/>
                  </a:lnTo>
                  <a:lnTo>
                    <a:pt x="114673" y="99145"/>
                  </a:lnTo>
                  <a:lnTo>
                    <a:pt x="122516" y="105564"/>
                  </a:lnTo>
                  <a:lnTo>
                    <a:pt x="128935" y="113114"/>
                  </a:lnTo>
                  <a:lnTo>
                    <a:pt x="133497" y="121536"/>
                  </a:lnTo>
                  <a:lnTo>
                    <a:pt x="136152" y="130595"/>
                  </a:lnTo>
                  <a:lnTo>
                    <a:pt x="136986" y="139946"/>
                  </a:lnTo>
                  <a:lnTo>
                    <a:pt x="136042" y="149141"/>
                  </a:lnTo>
                  <a:lnTo>
                    <a:pt x="133517" y="157948"/>
                  </a:lnTo>
                  <a:lnTo>
                    <a:pt x="129554" y="166166"/>
                  </a:lnTo>
                  <a:lnTo>
                    <a:pt x="124154" y="173539"/>
                  </a:lnTo>
                  <a:lnTo>
                    <a:pt x="117446" y="180009"/>
                  </a:lnTo>
                  <a:lnTo>
                    <a:pt x="109502" y="185353"/>
                  </a:lnTo>
                  <a:lnTo>
                    <a:pt x="100268" y="189121"/>
                  </a:lnTo>
                  <a:lnTo>
                    <a:pt x="89838" y="191211"/>
                  </a:lnTo>
                  <a:lnTo>
                    <a:pt x="78579" y="191819"/>
                  </a:lnTo>
                  <a:lnTo>
                    <a:pt x="67031" y="191247"/>
                  </a:lnTo>
                  <a:lnTo>
                    <a:pt x="55534" y="189796"/>
                  </a:lnTo>
                  <a:lnTo>
                    <a:pt x="44477" y="187866"/>
                  </a:lnTo>
                  <a:lnTo>
                    <a:pt x="33197" y="185765"/>
                  </a:lnTo>
                  <a:lnTo>
                    <a:pt x="19589" y="183314"/>
                  </a:lnTo>
                  <a:lnTo>
                    <a:pt x="0" y="1801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339830" y="3684382"/>
              <a:ext cx="13699" cy="357969"/>
            </a:xfrm>
            <a:custGeom>
              <a:avLst/>
              <a:gdLst/>
              <a:ahLst/>
              <a:cxnLst/>
              <a:rect l="0" t="0" r="0" b="0"/>
              <a:pathLst>
                <a:path w="13699" h="357969">
                  <a:moveTo>
                    <a:pt x="6182" y="0"/>
                  </a:moveTo>
                  <a:lnTo>
                    <a:pt x="6182" y="11802"/>
                  </a:lnTo>
                  <a:lnTo>
                    <a:pt x="6182" y="23571"/>
                  </a:lnTo>
                  <a:lnTo>
                    <a:pt x="6182" y="36461"/>
                  </a:lnTo>
                  <a:lnTo>
                    <a:pt x="6182" y="50309"/>
                  </a:lnTo>
                  <a:lnTo>
                    <a:pt x="6182" y="64638"/>
                  </a:lnTo>
                  <a:lnTo>
                    <a:pt x="6187" y="79102"/>
                  </a:lnTo>
                  <a:lnTo>
                    <a:pt x="6360" y="93379"/>
                  </a:lnTo>
                  <a:lnTo>
                    <a:pt x="7008" y="107107"/>
                  </a:lnTo>
                  <a:lnTo>
                    <a:pt x="8256" y="120162"/>
                  </a:lnTo>
                  <a:lnTo>
                    <a:pt x="9909" y="133079"/>
                  </a:lnTo>
                  <a:lnTo>
                    <a:pt x="11557" y="146898"/>
                  </a:lnTo>
                  <a:lnTo>
                    <a:pt x="12951" y="162127"/>
                  </a:lnTo>
                  <a:lnTo>
                    <a:pt x="13698" y="178613"/>
                  </a:lnTo>
                  <a:lnTo>
                    <a:pt x="13209" y="195831"/>
                  </a:lnTo>
                  <a:lnTo>
                    <a:pt x="11290" y="213374"/>
                  </a:lnTo>
                  <a:lnTo>
                    <a:pt x="8390" y="230865"/>
                  </a:lnTo>
                  <a:lnTo>
                    <a:pt x="5373" y="247901"/>
                  </a:lnTo>
                  <a:lnTo>
                    <a:pt x="2763" y="264311"/>
                  </a:lnTo>
                  <a:lnTo>
                    <a:pt x="880" y="279955"/>
                  </a:lnTo>
                  <a:lnTo>
                    <a:pt x="0" y="294628"/>
                  </a:lnTo>
                  <a:lnTo>
                    <a:pt x="151" y="308303"/>
                  </a:lnTo>
                  <a:lnTo>
                    <a:pt x="1041" y="320665"/>
                  </a:lnTo>
                  <a:lnTo>
                    <a:pt x="2250" y="332237"/>
                  </a:lnTo>
                  <a:lnTo>
                    <a:pt x="3885" y="344034"/>
                  </a:lnTo>
                  <a:lnTo>
                    <a:pt x="6182" y="357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209141" y="3810723"/>
              <a:ext cx="263214" cy="52644"/>
            </a:xfrm>
            <a:custGeom>
              <a:avLst/>
              <a:gdLst/>
              <a:ahLst/>
              <a:cxnLst/>
              <a:rect l="0" t="0" r="0" b="0"/>
              <a:pathLst>
                <a:path w="263214" h="52644">
                  <a:moveTo>
                    <a:pt x="263213" y="0"/>
                  </a:moveTo>
                  <a:lnTo>
                    <a:pt x="254345" y="2934"/>
                  </a:lnTo>
                  <a:lnTo>
                    <a:pt x="245358" y="5716"/>
                  </a:lnTo>
                  <a:lnTo>
                    <a:pt x="235362" y="8612"/>
                  </a:lnTo>
                  <a:lnTo>
                    <a:pt x="224382" y="11479"/>
                  </a:lnTo>
                  <a:lnTo>
                    <a:pt x="212570" y="13996"/>
                  </a:lnTo>
                  <a:lnTo>
                    <a:pt x="200116" y="16011"/>
                  </a:lnTo>
                  <a:lnTo>
                    <a:pt x="187352" y="17696"/>
                  </a:lnTo>
                  <a:lnTo>
                    <a:pt x="174719" y="19440"/>
                  </a:lnTo>
                  <a:lnTo>
                    <a:pt x="162446" y="21461"/>
                  </a:lnTo>
                  <a:lnTo>
                    <a:pt x="150410" y="23650"/>
                  </a:lnTo>
                  <a:lnTo>
                    <a:pt x="138256" y="25666"/>
                  </a:lnTo>
                  <a:lnTo>
                    <a:pt x="125780" y="27324"/>
                  </a:lnTo>
                  <a:lnTo>
                    <a:pt x="112941" y="28759"/>
                  </a:lnTo>
                  <a:lnTo>
                    <a:pt x="99782" y="30330"/>
                  </a:lnTo>
                  <a:lnTo>
                    <a:pt x="86375" y="32238"/>
                  </a:lnTo>
                  <a:lnTo>
                    <a:pt x="72947" y="34520"/>
                  </a:lnTo>
                  <a:lnTo>
                    <a:pt x="59858" y="37131"/>
                  </a:lnTo>
                  <a:lnTo>
                    <a:pt x="47292" y="39996"/>
                  </a:lnTo>
                  <a:lnTo>
                    <a:pt x="35698" y="42898"/>
                  </a:lnTo>
                  <a:lnTo>
                    <a:pt x="24734" y="45767"/>
                  </a:lnTo>
                  <a:lnTo>
                    <a:pt x="13441" y="48853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423073" y="3884398"/>
              <a:ext cx="175624" cy="133042"/>
            </a:xfrm>
            <a:custGeom>
              <a:avLst/>
              <a:gdLst/>
              <a:ahLst/>
              <a:cxnLst/>
              <a:rect l="0" t="0" r="0" b="0"/>
              <a:pathLst>
                <a:path w="175624" h="133042">
                  <a:moveTo>
                    <a:pt x="112452" y="21082"/>
                  </a:moveTo>
                  <a:lnTo>
                    <a:pt x="106517" y="15281"/>
                  </a:lnTo>
                  <a:lnTo>
                    <a:pt x="100312" y="10357"/>
                  </a:lnTo>
                  <a:lnTo>
                    <a:pt x="93217" y="5868"/>
                  </a:lnTo>
                  <a:lnTo>
                    <a:pt x="85277" y="2166"/>
                  </a:lnTo>
                  <a:lnTo>
                    <a:pt x="76630" y="97"/>
                  </a:lnTo>
                  <a:lnTo>
                    <a:pt x="67445" y="0"/>
                  </a:lnTo>
                  <a:lnTo>
                    <a:pt x="58191" y="1897"/>
                  </a:lnTo>
                  <a:lnTo>
                    <a:pt x="49597" y="5759"/>
                  </a:lnTo>
                  <a:lnTo>
                    <a:pt x="42002" y="11363"/>
                  </a:lnTo>
                  <a:lnTo>
                    <a:pt x="35074" y="18531"/>
                  </a:lnTo>
                  <a:lnTo>
                    <a:pt x="28041" y="27228"/>
                  </a:lnTo>
                  <a:lnTo>
                    <a:pt x="20470" y="37296"/>
                  </a:lnTo>
                  <a:lnTo>
                    <a:pt x="12908" y="48477"/>
                  </a:lnTo>
                  <a:lnTo>
                    <a:pt x="6649" y="60505"/>
                  </a:lnTo>
                  <a:lnTo>
                    <a:pt x="2335" y="73142"/>
                  </a:lnTo>
                  <a:lnTo>
                    <a:pt x="118" y="85881"/>
                  </a:lnTo>
                  <a:lnTo>
                    <a:pt x="0" y="97973"/>
                  </a:lnTo>
                  <a:lnTo>
                    <a:pt x="1753" y="109052"/>
                  </a:lnTo>
                  <a:lnTo>
                    <a:pt x="5336" y="118625"/>
                  </a:lnTo>
                  <a:lnTo>
                    <a:pt x="10999" y="125927"/>
                  </a:lnTo>
                  <a:lnTo>
                    <a:pt x="18682" y="130751"/>
                  </a:lnTo>
                  <a:lnTo>
                    <a:pt x="27752" y="133041"/>
                  </a:lnTo>
                  <a:lnTo>
                    <a:pt x="37215" y="132625"/>
                  </a:lnTo>
                  <a:lnTo>
                    <a:pt x="46469" y="129680"/>
                  </a:lnTo>
                  <a:lnTo>
                    <a:pt x="55458" y="124639"/>
                  </a:lnTo>
                  <a:lnTo>
                    <a:pt x="64481" y="117984"/>
                  </a:lnTo>
                  <a:lnTo>
                    <a:pt x="73726" y="110146"/>
                  </a:lnTo>
                  <a:lnTo>
                    <a:pt x="82918" y="101464"/>
                  </a:lnTo>
                  <a:lnTo>
                    <a:pt x="91418" y="92192"/>
                  </a:lnTo>
                  <a:lnTo>
                    <a:pt x="98862" y="82585"/>
                  </a:lnTo>
                  <a:lnTo>
                    <a:pt x="103380" y="75278"/>
                  </a:lnTo>
                  <a:lnTo>
                    <a:pt x="103891" y="73323"/>
                  </a:lnTo>
                  <a:lnTo>
                    <a:pt x="103286" y="75449"/>
                  </a:lnTo>
                  <a:lnTo>
                    <a:pt x="103458" y="79919"/>
                  </a:lnTo>
                  <a:lnTo>
                    <a:pt x="105181" y="85463"/>
                  </a:lnTo>
                  <a:lnTo>
                    <a:pt x="108752" y="91169"/>
                  </a:lnTo>
                  <a:lnTo>
                    <a:pt x="114070" y="96590"/>
                  </a:lnTo>
                  <a:lnTo>
                    <a:pt x="120951" y="101449"/>
                  </a:lnTo>
                  <a:lnTo>
                    <a:pt x="130263" y="105959"/>
                  </a:lnTo>
                  <a:lnTo>
                    <a:pt x="146173" y="110511"/>
                  </a:lnTo>
                  <a:lnTo>
                    <a:pt x="175623" y="1158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630281" y="3810723"/>
              <a:ext cx="133567" cy="180292"/>
            </a:xfrm>
            <a:custGeom>
              <a:avLst/>
              <a:gdLst/>
              <a:ahLst/>
              <a:cxnLst/>
              <a:rect l="0" t="0" r="0" b="0"/>
              <a:pathLst>
                <a:path w="133567" h="180292">
                  <a:moveTo>
                    <a:pt x="115814" y="0"/>
                  </a:moveTo>
                  <a:lnTo>
                    <a:pt x="104146" y="135"/>
                  </a:lnTo>
                  <a:lnTo>
                    <a:pt x="93657" y="1415"/>
                  </a:lnTo>
                  <a:lnTo>
                    <a:pt x="83355" y="4003"/>
                  </a:lnTo>
                  <a:lnTo>
                    <a:pt x="73054" y="7550"/>
                  </a:lnTo>
                  <a:lnTo>
                    <a:pt x="62710" y="11535"/>
                  </a:lnTo>
                  <a:lnTo>
                    <a:pt x="52325" y="15624"/>
                  </a:lnTo>
                  <a:lnTo>
                    <a:pt x="42070" y="19991"/>
                  </a:lnTo>
                  <a:lnTo>
                    <a:pt x="32260" y="25205"/>
                  </a:lnTo>
                  <a:lnTo>
                    <a:pt x="23047" y="31526"/>
                  </a:lnTo>
                  <a:lnTo>
                    <a:pt x="14896" y="38907"/>
                  </a:lnTo>
                  <a:lnTo>
                    <a:pt x="8632" y="47165"/>
                  </a:lnTo>
                  <a:lnTo>
                    <a:pt x="4548" y="56079"/>
                  </a:lnTo>
                  <a:lnTo>
                    <a:pt x="2943" y="64980"/>
                  </a:lnTo>
                  <a:lnTo>
                    <a:pt x="4361" y="72804"/>
                  </a:lnTo>
                  <a:lnTo>
                    <a:pt x="8799" y="79055"/>
                  </a:lnTo>
                  <a:lnTo>
                    <a:pt x="15828" y="83758"/>
                  </a:lnTo>
                  <a:lnTo>
                    <a:pt x="24889" y="87161"/>
                  </a:lnTo>
                  <a:lnTo>
                    <a:pt x="35457" y="89563"/>
                  </a:lnTo>
                  <a:lnTo>
                    <a:pt x="47108" y="91231"/>
                  </a:lnTo>
                  <a:lnTo>
                    <a:pt x="59517" y="92375"/>
                  </a:lnTo>
                  <a:lnTo>
                    <a:pt x="72446" y="93162"/>
                  </a:lnTo>
                  <a:lnTo>
                    <a:pt x="85567" y="94035"/>
                  </a:lnTo>
                  <a:lnTo>
                    <a:pt x="98455" y="95687"/>
                  </a:lnTo>
                  <a:lnTo>
                    <a:pt x="110877" y="98441"/>
                  </a:lnTo>
                  <a:lnTo>
                    <a:pt x="121827" y="102597"/>
                  </a:lnTo>
                  <a:lnTo>
                    <a:pt x="129528" y="108595"/>
                  </a:lnTo>
                  <a:lnTo>
                    <a:pt x="133294" y="116476"/>
                  </a:lnTo>
                  <a:lnTo>
                    <a:pt x="133566" y="125666"/>
                  </a:lnTo>
                  <a:lnTo>
                    <a:pt x="131324" y="135203"/>
                  </a:lnTo>
                  <a:lnTo>
                    <a:pt x="127411" y="144493"/>
                  </a:lnTo>
                  <a:lnTo>
                    <a:pt x="122248" y="153167"/>
                  </a:lnTo>
                  <a:lnTo>
                    <a:pt x="115910" y="160912"/>
                  </a:lnTo>
                  <a:lnTo>
                    <a:pt x="108512" y="167663"/>
                  </a:lnTo>
                  <a:lnTo>
                    <a:pt x="100244" y="173212"/>
                  </a:lnTo>
                  <a:lnTo>
                    <a:pt x="91311" y="177124"/>
                  </a:lnTo>
                  <a:lnTo>
                    <a:pt x="81884" y="179318"/>
                  </a:lnTo>
                  <a:lnTo>
                    <a:pt x="71942" y="180168"/>
                  </a:lnTo>
                  <a:lnTo>
                    <a:pt x="61282" y="180291"/>
                  </a:lnTo>
                  <a:lnTo>
                    <a:pt x="49868" y="180121"/>
                  </a:lnTo>
                  <a:lnTo>
                    <a:pt x="38396" y="179874"/>
                  </a:lnTo>
                  <a:lnTo>
                    <a:pt x="27079" y="179616"/>
                  </a:lnTo>
                  <a:lnTo>
                    <a:pt x="14922" y="179333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850886" y="3673853"/>
              <a:ext cx="12125" cy="336913"/>
            </a:xfrm>
            <a:custGeom>
              <a:avLst/>
              <a:gdLst/>
              <a:ahLst/>
              <a:cxnLst/>
              <a:rect l="0" t="0" r="0" b="0"/>
              <a:pathLst>
                <a:path w="12125" h="336913">
                  <a:moveTo>
                    <a:pt x="11022" y="0"/>
                  </a:moveTo>
                  <a:lnTo>
                    <a:pt x="8155" y="11869"/>
                  </a:lnTo>
                  <a:lnTo>
                    <a:pt x="6014" y="24278"/>
                  </a:lnTo>
                  <a:lnTo>
                    <a:pt x="4411" y="38470"/>
                  </a:lnTo>
                  <a:lnTo>
                    <a:pt x="3230" y="54350"/>
                  </a:lnTo>
                  <a:lnTo>
                    <a:pt x="2381" y="71643"/>
                  </a:lnTo>
                  <a:lnTo>
                    <a:pt x="1789" y="90028"/>
                  </a:lnTo>
                  <a:lnTo>
                    <a:pt x="1547" y="109054"/>
                  </a:lnTo>
                  <a:lnTo>
                    <a:pt x="1911" y="128185"/>
                  </a:lnTo>
                  <a:lnTo>
                    <a:pt x="2971" y="147113"/>
                  </a:lnTo>
                  <a:lnTo>
                    <a:pt x="4666" y="165582"/>
                  </a:lnTo>
                  <a:lnTo>
                    <a:pt x="6874" y="183296"/>
                  </a:lnTo>
                  <a:lnTo>
                    <a:pt x="9453" y="200171"/>
                  </a:lnTo>
                  <a:lnTo>
                    <a:pt x="11640" y="216132"/>
                  </a:lnTo>
                  <a:lnTo>
                    <a:pt x="12124" y="231019"/>
                  </a:lnTo>
                  <a:lnTo>
                    <a:pt x="10346" y="244852"/>
                  </a:lnTo>
                  <a:lnTo>
                    <a:pt x="7047" y="257789"/>
                  </a:lnTo>
                  <a:lnTo>
                    <a:pt x="3830" y="270024"/>
                  </a:lnTo>
                  <a:lnTo>
                    <a:pt x="1634" y="281733"/>
                  </a:lnTo>
                  <a:lnTo>
                    <a:pt x="542" y="292801"/>
                  </a:lnTo>
                  <a:lnTo>
                    <a:pt x="8" y="304025"/>
                  </a:lnTo>
                  <a:lnTo>
                    <a:pt x="0" y="317513"/>
                  </a:lnTo>
                  <a:lnTo>
                    <a:pt x="49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788209" y="3810723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146125" y="67"/>
                  </a:lnTo>
                  <a:lnTo>
                    <a:pt x="134356" y="708"/>
                  </a:lnTo>
                  <a:lnTo>
                    <a:pt x="121466" y="2004"/>
                  </a:lnTo>
                  <a:lnTo>
                    <a:pt x="107618" y="3864"/>
                  </a:lnTo>
                  <a:lnTo>
                    <a:pt x="93289" y="6180"/>
                  </a:lnTo>
                  <a:lnTo>
                    <a:pt x="78829" y="8847"/>
                  </a:lnTo>
                  <a:lnTo>
                    <a:pt x="64617" y="11811"/>
                  </a:lnTo>
                  <a:lnTo>
                    <a:pt x="49531" y="15470"/>
                  </a:lnTo>
                  <a:lnTo>
                    <a:pt x="30017" y="2126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917646" y="3829831"/>
              <a:ext cx="151801" cy="182618"/>
            </a:xfrm>
            <a:custGeom>
              <a:avLst/>
              <a:gdLst/>
              <a:ahLst/>
              <a:cxnLst/>
              <a:rect l="0" t="0" r="0" b="0"/>
              <a:pathLst>
                <a:path w="151801" h="182618">
                  <a:moveTo>
                    <a:pt x="28490" y="86178"/>
                  </a:moveTo>
                  <a:lnTo>
                    <a:pt x="40225" y="86110"/>
                  </a:lnTo>
                  <a:lnTo>
                    <a:pt x="51354" y="85470"/>
                  </a:lnTo>
                  <a:lnTo>
                    <a:pt x="62948" y="84173"/>
                  </a:lnTo>
                  <a:lnTo>
                    <a:pt x="74937" y="82314"/>
                  </a:lnTo>
                  <a:lnTo>
                    <a:pt x="86949" y="79997"/>
                  </a:lnTo>
                  <a:lnTo>
                    <a:pt x="98747" y="77327"/>
                  </a:lnTo>
                  <a:lnTo>
                    <a:pt x="110100" y="74230"/>
                  </a:lnTo>
                  <a:lnTo>
                    <a:pt x="120721" y="70475"/>
                  </a:lnTo>
                  <a:lnTo>
                    <a:pt x="130513" y="65981"/>
                  </a:lnTo>
                  <a:lnTo>
                    <a:pt x="139069" y="60659"/>
                  </a:lnTo>
                  <a:lnTo>
                    <a:pt x="145613" y="54330"/>
                  </a:lnTo>
                  <a:lnTo>
                    <a:pt x="149893" y="47005"/>
                  </a:lnTo>
                  <a:lnTo>
                    <a:pt x="151800" y="39153"/>
                  </a:lnTo>
                  <a:lnTo>
                    <a:pt x="151119" y="31577"/>
                  </a:lnTo>
                  <a:lnTo>
                    <a:pt x="147993" y="24709"/>
                  </a:lnTo>
                  <a:lnTo>
                    <a:pt x="142829" y="18626"/>
                  </a:lnTo>
                  <a:lnTo>
                    <a:pt x="136091" y="13232"/>
                  </a:lnTo>
                  <a:lnTo>
                    <a:pt x="128197" y="8392"/>
                  </a:lnTo>
                  <a:lnTo>
                    <a:pt x="119477" y="4294"/>
                  </a:lnTo>
                  <a:lnTo>
                    <a:pt x="110180" y="1438"/>
                  </a:lnTo>
                  <a:lnTo>
                    <a:pt x="100490" y="0"/>
                  </a:lnTo>
                  <a:lnTo>
                    <a:pt x="90696" y="17"/>
                  </a:lnTo>
                  <a:lnTo>
                    <a:pt x="81194" y="1548"/>
                  </a:lnTo>
                  <a:lnTo>
                    <a:pt x="72177" y="4473"/>
                  </a:lnTo>
                  <a:lnTo>
                    <a:pt x="63816" y="8708"/>
                  </a:lnTo>
                  <a:lnTo>
                    <a:pt x="56346" y="14292"/>
                  </a:lnTo>
                  <a:lnTo>
                    <a:pt x="49803" y="21123"/>
                  </a:lnTo>
                  <a:lnTo>
                    <a:pt x="44068" y="29150"/>
                  </a:lnTo>
                  <a:lnTo>
                    <a:pt x="38975" y="38440"/>
                  </a:lnTo>
                  <a:lnTo>
                    <a:pt x="34350" y="48912"/>
                  </a:lnTo>
                  <a:lnTo>
                    <a:pt x="29732" y="60367"/>
                  </a:lnTo>
                  <a:lnTo>
                    <a:pt x="24406" y="72581"/>
                  </a:lnTo>
                  <a:lnTo>
                    <a:pt x="18055" y="85347"/>
                  </a:lnTo>
                  <a:lnTo>
                    <a:pt x="11348" y="98342"/>
                  </a:lnTo>
                  <a:lnTo>
                    <a:pt x="5678" y="111140"/>
                  </a:lnTo>
                  <a:lnTo>
                    <a:pt x="1771" y="123514"/>
                  </a:lnTo>
                  <a:lnTo>
                    <a:pt x="0" y="135111"/>
                  </a:lnTo>
                  <a:lnTo>
                    <a:pt x="717" y="145374"/>
                  </a:lnTo>
                  <a:lnTo>
                    <a:pt x="3837" y="154127"/>
                  </a:lnTo>
                  <a:lnTo>
                    <a:pt x="8984" y="161514"/>
                  </a:lnTo>
                  <a:lnTo>
                    <a:pt x="15703" y="167800"/>
                  </a:lnTo>
                  <a:lnTo>
                    <a:pt x="23587" y="173246"/>
                  </a:lnTo>
                  <a:lnTo>
                    <a:pt x="32467" y="177755"/>
                  </a:lnTo>
                  <a:lnTo>
                    <a:pt x="42403" y="180886"/>
                  </a:lnTo>
                  <a:lnTo>
                    <a:pt x="53340" y="182509"/>
                  </a:lnTo>
                  <a:lnTo>
                    <a:pt x="64955" y="182617"/>
                  </a:lnTo>
                  <a:lnTo>
                    <a:pt x="76751" y="181168"/>
                  </a:lnTo>
                  <a:lnTo>
                    <a:pt x="88413" y="178312"/>
                  </a:lnTo>
                  <a:lnTo>
                    <a:pt x="99383" y="174615"/>
                  </a:lnTo>
                  <a:lnTo>
                    <a:pt x="109853" y="170603"/>
                  </a:lnTo>
                  <a:lnTo>
                    <a:pt x="120736" y="165928"/>
                  </a:lnTo>
                  <a:lnTo>
                    <a:pt x="133775" y="1598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295072" y="3609047"/>
              <a:ext cx="324889" cy="398824"/>
            </a:xfrm>
            <a:custGeom>
              <a:avLst/>
              <a:gdLst/>
              <a:ahLst/>
              <a:cxnLst/>
              <a:rect l="0" t="0" r="0" b="0"/>
              <a:pathLst>
                <a:path w="324889" h="398824">
                  <a:moveTo>
                    <a:pt x="103789" y="306961"/>
                  </a:moveTo>
                  <a:lnTo>
                    <a:pt x="106522" y="298227"/>
                  </a:lnTo>
                  <a:lnTo>
                    <a:pt x="107384" y="290520"/>
                  </a:lnTo>
                  <a:lnTo>
                    <a:pt x="106385" y="283127"/>
                  </a:lnTo>
                  <a:lnTo>
                    <a:pt x="103500" y="276212"/>
                  </a:lnTo>
                  <a:lnTo>
                    <a:pt x="98419" y="270330"/>
                  </a:lnTo>
                  <a:lnTo>
                    <a:pt x="91186" y="265720"/>
                  </a:lnTo>
                  <a:lnTo>
                    <a:pt x="82448" y="262626"/>
                  </a:lnTo>
                  <a:lnTo>
                    <a:pt x="73221" y="261450"/>
                  </a:lnTo>
                  <a:lnTo>
                    <a:pt x="64139" y="262226"/>
                  </a:lnTo>
                  <a:lnTo>
                    <a:pt x="55436" y="265019"/>
                  </a:lnTo>
                  <a:lnTo>
                    <a:pt x="47139" y="270084"/>
                  </a:lnTo>
                  <a:lnTo>
                    <a:pt x="39192" y="277342"/>
                  </a:lnTo>
                  <a:lnTo>
                    <a:pt x="31515" y="286452"/>
                  </a:lnTo>
                  <a:lnTo>
                    <a:pt x="24039" y="296999"/>
                  </a:lnTo>
                  <a:lnTo>
                    <a:pt x="16720" y="308603"/>
                  </a:lnTo>
                  <a:lnTo>
                    <a:pt x="10006" y="320798"/>
                  </a:lnTo>
                  <a:lnTo>
                    <a:pt x="4787" y="333050"/>
                  </a:lnTo>
                  <a:lnTo>
                    <a:pt x="1435" y="345059"/>
                  </a:lnTo>
                  <a:lnTo>
                    <a:pt x="0" y="356579"/>
                  </a:lnTo>
                  <a:lnTo>
                    <a:pt x="474" y="367323"/>
                  </a:lnTo>
                  <a:lnTo>
                    <a:pt x="2652" y="377203"/>
                  </a:lnTo>
                  <a:lnTo>
                    <a:pt x="6367" y="385822"/>
                  </a:lnTo>
                  <a:lnTo>
                    <a:pt x="11593" y="392409"/>
                  </a:lnTo>
                  <a:lnTo>
                    <a:pt x="18172" y="396722"/>
                  </a:lnTo>
                  <a:lnTo>
                    <a:pt x="25688" y="398823"/>
                  </a:lnTo>
                  <a:lnTo>
                    <a:pt x="33570" y="398803"/>
                  </a:lnTo>
                  <a:lnTo>
                    <a:pt x="41470" y="396935"/>
                  </a:lnTo>
                  <a:lnTo>
                    <a:pt x="49569" y="393429"/>
                  </a:lnTo>
                  <a:lnTo>
                    <a:pt x="58453" y="388344"/>
                  </a:lnTo>
                  <a:lnTo>
                    <a:pt x="68382" y="381850"/>
                  </a:lnTo>
                  <a:lnTo>
                    <a:pt x="78830" y="374052"/>
                  </a:lnTo>
                  <a:lnTo>
                    <a:pt x="88705" y="364916"/>
                  </a:lnTo>
                  <a:lnTo>
                    <a:pt x="97415" y="354542"/>
                  </a:lnTo>
                  <a:lnTo>
                    <a:pt x="104719" y="342983"/>
                  </a:lnTo>
                  <a:lnTo>
                    <a:pt x="110475" y="330167"/>
                  </a:lnTo>
                  <a:lnTo>
                    <a:pt x="114790" y="316175"/>
                  </a:lnTo>
                  <a:lnTo>
                    <a:pt x="118078" y="301202"/>
                  </a:lnTo>
                  <a:lnTo>
                    <a:pt x="120924" y="285474"/>
                  </a:lnTo>
                  <a:lnTo>
                    <a:pt x="123697" y="269190"/>
                  </a:lnTo>
                  <a:lnTo>
                    <a:pt x="126396" y="252510"/>
                  </a:lnTo>
                  <a:lnTo>
                    <a:pt x="128756" y="235553"/>
                  </a:lnTo>
                  <a:lnTo>
                    <a:pt x="130640" y="218406"/>
                  </a:lnTo>
                  <a:lnTo>
                    <a:pt x="132058" y="201128"/>
                  </a:lnTo>
                  <a:lnTo>
                    <a:pt x="133084" y="183762"/>
                  </a:lnTo>
                  <a:lnTo>
                    <a:pt x="133809" y="166336"/>
                  </a:lnTo>
                  <a:lnTo>
                    <a:pt x="134311" y="148870"/>
                  </a:lnTo>
                  <a:lnTo>
                    <a:pt x="134656" y="131377"/>
                  </a:lnTo>
                  <a:lnTo>
                    <a:pt x="134887" y="113875"/>
                  </a:lnTo>
                  <a:lnTo>
                    <a:pt x="134873" y="96698"/>
                  </a:lnTo>
                  <a:lnTo>
                    <a:pt x="134332" y="80463"/>
                  </a:lnTo>
                  <a:lnTo>
                    <a:pt x="133151" y="65428"/>
                  </a:lnTo>
                  <a:lnTo>
                    <a:pt x="131373" y="51366"/>
                  </a:lnTo>
                  <a:lnTo>
                    <a:pt x="129109" y="37768"/>
                  </a:lnTo>
                  <a:lnTo>
                    <a:pt x="126474" y="24314"/>
                  </a:lnTo>
                  <a:lnTo>
                    <a:pt x="123557" y="12003"/>
                  </a:lnTo>
                  <a:lnTo>
                    <a:pt x="119985" y="3398"/>
                  </a:lnTo>
                  <a:lnTo>
                    <a:pt x="115864" y="0"/>
                  </a:lnTo>
                  <a:lnTo>
                    <a:pt x="112340" y="1409"/>
                  </a:lnTo>
                  <a:lnTo>
                    <a:pt x="109702" y="6575"/>
                  </a:lnTo>
                  <a:lnTo>
                    <a:pt x="107828" y="14486"/>
                  </a:lnTo>
                  <a:lnTo>
                    <a:pt x="106527" y="24338"/>
                  </a:lnTo>
                  <a:lnTo>
                    <a:pt x="105637" y="35544"/>
                  </a:lnTo>
                  <a:lnTo>
                    <a:pt x="105032" y="48010"/>
                  </a:lnTo>
                  <a:lnTo>
                    <a:pt x="104623" y="62054"/>
                  </a:lnTo>
                  <a:lnTo>
                    <a:pt x="104348" y="77732"/>
                  </a:lnTo>
                  <a:lnTo>
                    <a:pt x="104163" y="94841"/>
                  </a:lnTo>
                  <a:lnTo>
                    <a:pt x="104039" y="113083"/>
                  </a:lnTo>
                  <a:lnTo>
                    <a:pt x="103961" y="132169"/>
                  </a:lnTo>
                  <a:lnTo>
                    <a:pt x="104078" y="151698"/>
                  </a:lnTo>
                  <a:lnTo>
                    <a:pt x="104689" y="171181"/>
                  </a:lnTo>
                  <a:lnTo>
                    <a:pt x="105913" y="190356"/>
                  </a:lnTo>
                  <a:lnTo>
                    <a:pt x="107549" y="209164"/>
                  </a:lnTo>
                  <a:lnTo>
                    <a:pt x="109187" y="227639"/>
                  </a:lnTo>
                  <a:lnTo>
                    <a:pt x="110587" y="245840"/>
                  </a:lnTo>
                  <a:lnTo>
                    <a:pt x="111847" y="263504"/>
                  </a:lnTo>
                  <a:lnTo>
                    <a:pt x="113300" y="280074"/>
                  </a:lnTo>
                  <a:lnTo>
                    <a:pt x="115116" y="295329"/>
                  </a:lnTo>
                  <a:lnTo>
                    <a:pt x="116827" y="309200"/>
                  </a:lnTo>
                  <a:lnTo>
                    <a:pt x="117456" y="321606"/>
                  </a:lnTo>
                  <a:lnTo>
                    <a:pt x="116594" y="332637"/>
                  </a:lnTo>
                  <a:lnTo>
                    <a:pt x="116054" y="341863"/>
                  </a:lnTo>
                  <a:lnTo>
                    <a:pt x="118475" y="347995"/>
                  </a:lnTo>
                  <a:lnTo>
                    <a:pt x="123534" y="350471"/>
                  </a:lnTo>
                  <a:lnTo>
                    <a:pt x="130052" y="349957"/>
                  </a:lnTo>
                  <a:lnTo>
                    <a:pt x="137199" y="347318"/>
                  </a:lnTo>
                  <a:lnTo>
                    <a:pt x="144714" y="343397"/>
                  </a:lnTo>
                  <a:lnTo>
                    <a:pt x="152718" y="338978"/>
                  </a:lnTo>
                  <a:lnTo>
                    <a:pt x="161275" y="334513"/>
                  </a:lnTo>
                  <a:lnTo>
                    <a:pt x="170339" y="330188"/>
                  </a:lnTo>
                  <a:lnTo>
                    <a:pt x="179816" y="326043"/>
                  </a:lnTo>
                  <a:lnTo>
                    <a:pt x="189605" y="322066"/>
                  </a:lnTo>
                  <a:lnTo>
                    <a:pt x="199622" y="318222"/>
                  </a:lnTo>
                  <a:lnTo>
                    <a:pt x="209801" y="314479"/>
                  </a:lnTo>
                  <a:lnTo>
                    <a:pt x="220087" y="310804"/>
                  </a:lnTo>
                  <a:lnTo>
                    <a:pt x="230282" y="307012"/>
                  </a:lnTo>
                  <a:lnTo>
                    <a:pt x="240054" y="302779"/>
                  </a:lnTo>
                  <a:lnTo>
                    <a:pt x="249257" y="297966"/>
                  </a:lnTo>
                  <a:lnTo>
                    <a:pt x="257911" y="292597"/>
                  </a:lnTo>
                  <a:lnTo>
                    <a:pt x="266110" y="286768"/>
                  </a:lnTo>
                  <a:lnTo>
                    <a:pt x="273947" y="280579"/>
                  </a:lnTo>
                  <a:lnTo>
                    <a:pt x="281024" y="273795"/>
                  </a:lnTo>
                  <a:lnTo>
                    <a:pt x="286493" y="265877"/>
                  </a:lnTo>
                  <a:lnTo>
                    <a:pt x="290012" y="256636"/>
                  </a:lnTo>
                  <a:lnTo>
                    <a:pt x="291392" y="246668"/>
                  </a:lnTo>
                  <a:lnTo>
                    <a:pt x="290347" y="237124"/>
                  </a:lnTo>
                  <a:lnTo>
                    <a:pt x="286974" y="228645"/>
                  </a:lnTo>
                  <a:lnTo>
                    <a:pt x="281642" y="221667"/>
                  </a:lnTo>
                  <a:lnTo>
                    <a:pt x="274791" y="216662"/>
                  </a:lnTo>
                  <a:lnTo>
                    <a:pt x="266825" y="213679"/>
                  </a:lnTo>
                  <a:lnTo>
                    <a:pt x="258227" y="212609"/>
                  </a:lnTo>
                  <a:lnTo>
                    <a:pt x="249544" y="213388"/>
                  </a:lnTo>
                  <a:lnTo>
                    <a:pt x="241080" y="215798"/>
                  </a:lnTo>
                  <a:lnTo>
                    <a:pt x="232924" y="219683"/>
                  </a:lnTo>
                  <a:lnTo>
                    <a:pt x="225060" y="225030"/>
                  </a:lnTo>
                  <a:lnTo>
                    <a:pt x="217443" y="231703"/>
                  </a:lnTo>
                  <a:lnTo>
                    <a:pt x="210344" y="239622"/>
                  </a:lnTo>
                  <a:lnTo>
                    <a:pt x="204326" y="248840"/>
                  </a:lnTo>
                  <a:lnTo>
                    <a:pt x="199612" y="259264"/>
                  </a:lnTo>
                  <a:lnTo>
                    <a:pt x="196107" y="270687"/>
                  </a:lnTo>
                  <a:lnTo>
                    <a:pt x="193589" y="282879"/>
                  </a:lnTo>
                  <a:lnTo>
                    <a:pt x="191824" y="295631"/>
                  </a:lnTo>
                  <a:lnTo>
                    <a:pt x="190772" y="308616"/>
                  </a:lnTo>
                  <a:lnTo>
                    <a:pt x="190583" y="321407"/>
                  </a:lnTo>
                  <a:lnTo>
                    <a:pt x="191281" y="333773"/>
                  </a:lnTo>
                  <a:lnTo>
                    <a:pt x="193239" y="345194"/>
                  </a:lnTo>
                  <a:lnTo>
                    <a:pt x="197221" y="354807"/>
                  </a:lnTo>
                  <a:lnTo>
                    <a:pt x="203459" y="362301"/>
                  </a:lnTo>
                  <a:lnTo>
                    <a:pt x="211564" y="367689"/>
                  </a:lnTo>
                  <a:lnTo>
                    <a:pt x="220832" y="371030"/>
                  </a:lnTo>
                  <a:lnTo>
                    <a:pt x="230733" y="372571"/>
                  </a:lnTo>
                  <a:lnTo>
                    <a:pt x="241123" y="372508"/>
                  </a:lnTo>
                  <a:lnTo>
                    <a:pt x="252149" y="370887"/>
                  </a:lnTo>
                  <a:lnTo>
                    <a:pt x="263845" y="367886"/>
                  </a:lnTo>
                  <a:lnTo>
                    <a:pt x="275720" y="364077"/>
                  </a:lnTo>
                  <a:lnTo>
                    <a:pt x="288103" y="359972"/>
                  </a:lnTo>
                  <a:lnTo>
                    <a:pt x="303200" y="355214"/>
                  </a:lnTo>
                  <a:lnTo>
                    <a:pt x="324888" y="3490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641017" y="3600153"/>
              <a:ext cx="32820" cy="368499"/>
            </a:xfrm>
            <a:custGeom>
              <a:avLst/>
              <a:gdLst/>
              <a:ahLst/>
              <a:cxnLst/>
              <a:rect l="0" t="0" r="0" b="0"/>
              <a:pathLst>
                <a:path w="32820" h="368499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5" y="45069"/>
                  </a:lnTo>
                  <a:lnTo>
                    <a:pt x="177" y="61611"/>
                  </a:lnTo>
                  <a:lnTo>
                    <a:pt x="826" y="77808"/>
                  </a:lnTo>
                  <a:lnTo>
                    <a:pt x="2074" y="93048"/>
                  </a:lnTo>
                  <a:lnTo>
                    <a:pt x="3727" y="107704"/>
                  </a:lnTo>
                  <a:lnTo>
                    <a:pt x="5375" y="122823"/>
                  </a:lnTo>
                  <a:lnTo>
                    <a:pt x="6783" y="138990"/>
                  </a:lnTo>
                  <a:lnTo>
                    <a:pt x="8048" y="156136"/>
                  </a:lnTo>
                  <a:lnTo>
                    <a:pt x="9505" y="173811"/>
                  </a:lnTo>
                  <a:lnTo>
                    <a:pt x="11336" y="191667"/>
                  </a:lnTo>
                  <a:lnTo>
                    <a:pt x="13566" y="209371"/>
                  </a:lnTo>
                  <a:lnTo>
                    <a:pt x="16143" y="226551"/>
                  </a:lnTo>
                  <a:lnTo>
                    <a:pt x="18990" y="243058"/>
                  </a:lnTo>
                  <a:lnTo>
                    <a:pt x="22038" y="258767"/>
                  </a:lnTo>
                  <a:lnTo>
                    <a:pt x="25230" y="273484"/>
                  </a:lnTo>
                  <a:lnTo>
                    <a:pt x="28510" y="287202"/>
                  </a:lnTo>
                  <a:lnTo>
                    <a:pt x="31354" y="300060"/>
                  </a:lnTo>
                  <a:lnTo>
                    <a:pt x="32819" y="312245"/>
                  </a:lnTo>
                  <a:lnTo>
                    <a:pt x="32512" y="323914"/>
                  </a:lnTo>
                  <a:lnTo>
                    <a:pt x="30832" y="334756"/>
                  </a:lnTo>
                  <a:lnTo>
                    <a:pt x="28542" y="345060"/>
                  </a:lnTo>
                  <a:lnTo>
                    <a:pt x="25435" y="355735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755638" y="3831780"/>
              <a:ext cx="11722" cy="126343"/>
            </a:xfrm>
            <a:custGeom>
              <a:avLst/>
              <a:gdLst/>
              <a:ahLst/>
              <a:cxnLst/>
              <a:rect l="0" t="0" r="0" b="0"/>
              <a:pathLst>
                <a:path w="11722" h="126343">
                  <a:moveTo>
                    <a:pt x="11721" y="0"/>
                  </a:moveTo>
                  <a:lnTo>
                    <a:pt x="6055" y="8802"/>
                  </a:lnTo>
                  <a:lnTo>
                    <a:pt x="2410" y="17149"/>
                  </a:lnTo>
                  <a:lnTo>
                    <a:pt x="501" y="25848"/>
                  </a:lnTo>
                  <a:lnTo>
                    <a:pt x="0" y="34968"/>
                  </a:lnTo>
                  <a:lnTo>
                    <a:pt x="619" y="44464"/>
                  </a:lnTo>
                  <a:lnTo>
                    <a:pt x="2086" y="54255"/>
                  </a:lnTo>
                  <a:lnTo>
                    <a:pt x="4018" y="64392"/>
                  </a:lnTo>
                  <a:lnTo>
                    <a:pt x="6116" y="76360"/>
                  </a:lnTo>
                  <a:lnTo>
                    <a:pt x="8561" y="94563"/>
                  </a:lnTo>
                  <a:lnTo>
                    <a:pt x="11721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746302" y="37054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860233" y="3778300"/>
              <a:ext cx="117697" cy="161205"/>
            </a:xfrm>
            <a:custGeom>
              <a:avLst/>
              <a:gdLst/>
              <a:ahLst/>
              <a:cxnLst/>
              <a:rect l="0" t="0" r="0" b="0"/>
              <a:pathLst>
                <a:path w="117697" h="161205">
                  <a:moveTo>
                    <a:pt x="75582" y="11366"/>
                  </a:moveTo>
                  <a:lnTo>
                    <a:pt x="66781" y="5700"/>
                  </a:lnTo>
                  <a:lnTo>
                    <a:pt x="58434" y="2056"/>
                  </a:lnTo>
                  <a:lnTo>
                    <a:pt x="49745" y="156"/>
                  </a:lnTo>
                  <a:lnTo>
                    <a:pt x="40969" y="0"/>
                  </a:lnTo>
                  <a:lnTo>
                    <a:pt x="32771" y="1916"/>
                  </a:lnTo>
                  <a:lnTo>
                    <a:pt x="25485" y="5899"/>
                  </a:lnTo>
                  <a:lnTo>
                    <a:pt x="19122" y="11817"/>
                  </a:lnTo>
                  <a:lnTo>
                    <a:pt x="13541" y="19597"/>
                  </a:lnTo>
                  <a:lnTo>
                    <a:pt x="8576" y="29011"/>
                  </a:lnTo>
                  <a:lnTo>
                    <a:pt x="4395" y="39735"/>
                  </a:lnTo>
                  <a:lnTo>
                    <a:pt x="1483" y="51449"/>
                  </a:lnTo>
                  <a:lnTo>
                    <a:pt x="8" y="63876"/>
                  </a:lnTo>
                  <a:lnTo>
                    <a:pt x="0" y="76641"/>
                  </a:lnTo>
                  <a:lnTo>
                    <a:pt x="1514" y="89284"/>
                  </a:lnTo>
                  <a:lnTo>
                    <a:pt x="4424" y="101560"/>
                  </a:lnTo>
                  <a:lnTo>
                    <a:pt x="8479" y="113259"/>
                  </a:lnTo>
                  <a:lnTo>
                    <a:pt x="13409" y="124124"/>
                  </a:lnTo>
                  <a:lnTo>
                    <a:pt x="18989" y="134091"/>
                  </a:lnTo>
                  <a:lnTo>
                    <a:pt x="25360" y="142937"/>
                  </a:lnTo>
                  <a:lnTo>
                    <a:pt x="33000" y="150209"/>
                  </a:lnTo>
                  <a:lnTo>
                    <a:pt x="42060" y="155795"/>
                  </a:lnTo>
                  <a:lnTo>
                    <a:pt x="52076" y="159565"/>
                  </a:lnTo>
                  <a:lnTo>
                    <a:pt x="62184" y="161204"/>
                  </a:lnTo>
                  <a:lnTo>
                    <a:pt x="71866" y="160751"/>
                  </a:lnTo>
                  <a:lnTo>
                    <a:pt x="80864" y="158443"/>
                  </a:lnTo>
                  <a:lnTo>
                    <a:pt x="89998" y="154109"/>
                  </a:lnTo>
                  <a:lnTo>
                    <a:pt x="101184" y="145136"/>
                  </a:lnTo>
                  <a:lnTo>
                    <a:pt x="117696" y="1271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041100" y="3821252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67" y="11668"/>
                  </a:lnTo>
                  <a:lnTo>
                    <a:pt x="708" y="22157"/>
                  </a:lnTo>
                  <a:lnTo>
                    <a:pt x="2004" y="32459"/>
                  </a:lnTo>
                  <a:lnTo>
                    <a:pt x="3863" y="42760"/>
                  </a:lnTo>
                  <a:lnTo>
                    <a:pt x="6180" y="53103"/>
                  </a:lnTo>
                  <a:lnTo>
                    <a:pt x="8842" y="63479"/>
                  </a:lnTo>
                  <a:lnTo>
                    <a:pt x="11604" y="73426"/>
                  </a:lnTo>
                  <a:lnTo>
                    <a:pt x="14362" y="83019"/>
                  </a:lnTo>
                  <a:lnTo>
                    <a:pt x="17356" y="9310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030572" y="37054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143507" y="3816653"/>
              <a:ext cx="109387" cy="129238"/>
            </a:xfrm>
            <a:custGeom>
              <a:avLst/>
              <a:gdLst/>
              <a:ahLst/>
              <a:cxnLst/>
              <a:rect l="0" t="0" r="0" b="0"/>
              <a:pathLst>
                <a:path w="109387" h="129238">
                  <a:moveTo>
                    <a:pt x="76578" y="4599"/>
                  </a:moveTo>
                  <a:lnTo>
                    <a:pt x="67776" y="1799"/>
                  </a:lnTo>
                  <a:lnTo>
                    <a:pt x="59429" y="297"/>
                  </a:lnTo>
                  <a:lnTo>
                    <a:pt x="50736" y="0"/>
                  </a:lnTo>
                  <a:lnTo>
                    <a:pt x="41788" y="1025"/>
                  </a:lnTo>
                  <a:lnTo>
                    <a:pt x="32941" y="3789"/>
                  </a:lnTo>
                  <a:lnTo>
                    <a:pt x="24411" y="8370"/>
                  </a:lnTo>
                  <a:lnTo>
                    <a:pt x="16568" y="14703"/>
                  </a:lnTo>
                  <a:lnTo>
                    <a:pt x="9988" y="22767"/>
                  </a:lnTo>
                  <a:lnTo>
                    <a:pt x="4873" y="32370"/>
                  </a:lnTo>
                  <a:lnTo>
                    <a:pt x="1424" y="43052"/>
                  </a:lnTo>
                  <a:lnTo>
                    <a:pt x="0" y="54205"/>
                  </a:lnTo>
                  <a:lnTo>
                    <a:pt x="599" y="65437"/>
                  </a:lnTo>
                  <a:lnTo>
                    <a:pt x="2931" y="76417"/>
                  </a:lnTo>
                  <a:lnTo>
                    <a:pt x="6623" y="86790"/>
                  </a:lnTo>
                  <a:lnTo>
                    <a:pt x="11326" y="96427"/>
                  </a:lnTo>
                  <a:lnTo>
                    <a:pt x="16921" y="105221"/>
                  </a:lnTo>
                  <a:lnTo>
                    <a:pt x="23501" y="112989"/>
                  </a:lnTo>
                  <a:lnTo>
                    <a:pt x="31030" y="119723"/>
                  </a:lnTo>
                  <a:lnTo>
                    <a:pt x="39204" y="125076"/>
                  </a:lnTo>
                  <a:lnTo>
                    <a:pt x="47536" y="128317"/>
                  </a:lnTo>
                  <a:lnTo>
                    <a:pt x="55733" y="129237"/>
                  </a:lnTo>
                  <a:lnTo>
                    <a:pt x="63695" y="128074"/>
                  </a:lnTo>
                  <a:lnTo>
                    <a:pt x="71421" y="125243"/>
                  </a:lnTo>
                  <a:lnTo>
                    <a:pt x="78946" y="121151"/>
                  </a:lnTo>
                  <a:lnTo>
                    <a:pt x="86152" y="115984"/>
                  </a:lnTo>
                  <a:lnTo>
                    <a:pt x="92773" y="109700"/>
                  </a:lnTo>
                  <a:lnTo>
                    <a:pt x="98701" y="102363"/>
                  </a:lnTo>
                  <a:lnTo>
                    <a:pt x="103665" y="93980"/>
                  </a:lnTo>
                  <a:lnTo>
                    <a:pt x="107169" y="84443"/>
                  </a:lnTo>
                  <a:lnTo>
                    <a:pt x="109074" y="73811"/>
                  </a:lnTo>
                  <a:lnTo>
                    <a:pt x="109386" y="62586"/>
                  </a:lnTo>
                  <a:lnTo>
                    <a:pt x="108083" y="51591"/>
                  </a:lnTo>
                  <a:lnTo>
                    <a:pt x="105324" y="41284"/>
                  </a:lnTo>
                  <a:lnTo>
                    <a:pt x="101494" y="32047"/>
                  </a:lnTo>
                  <a:lnTo>
                    <a:pt x="96635" y="23462"/>
                  </a:lnTo>
                  <a:lnTo>
                    <a:pt x="89207" y="1478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338611" y="3779138"/>
              <a:ext cx="119224" cy="207173"/>
            </a:xfrm>
            <a:custGeom>
              <a:avLst/>
              <a:gdLst/>
              <a:ahLst/>
              <a:cxnLst/>
              <a:rect l="0" t="0" r="0" b="0"/>
              <a:pathLst>
                <a:path w="119224" h="207173">
                  <a:moveTo>
                    <a:pt x="7815" y="42114"/>
                  </a:moveTo>
                  <a:lnTo>
                    <a:pt x="4949" y="51049"/>
                  </a:lnTo>
                  <a:lnTo>
                    <a:pt x="2806" y="60676"/>
                  </a:lnTo>
                  <a:lnTo>
                    <a:pt x="1208" y="71959"/>
                  </a:lnTo>
                  <a:lnTo>
                    <a:pt x="200" y="84454"/>
                  </a:lnTo>
                  <a:lnTo>
                    <a:pt x="0" y="97285"/>
                  </a:lnTo>
                  <a:lnTo>
                    <a:pt x="656" y="109908"/>
                  </a:lnTo>
                  <a:lnTo>
                    <a:pt x="2067" y="122291"/>
                  </a:lnTo>
                  <a:lnTo>
                    <a:pt x="4079" y="134734"/>
                  </a:lnTo>
                  <a:lnTo>
                    <a:pt x="6547" y="147423"/>
                  </a:lnTo>
                  <a:lnTo>
                    <a:pt x="9507" y="160079"/>
                  </a:lnTo>
                  <a:lnTo>
                    <a:pt x="13172" y="172056"/>
                  </a:lnTo>
                  <a:lnTo>
                    <a:pt x="17605" y="183028"/>
                  </a:lnTo>
                  <a:lnTo>
                    <a:pt x="22887" y="192515"/>
                  </a:lnTo>
                  <a:lnTo>
                    <a:pt x="29189" y="199752"/>
                  </a:lnTo>
                  <a:lnTo>
                    <a:pt x="36501" y="204534"/>
                  </a:lnTo>
                  <a:lnTo>
                    <a:pt x="44513" y="206964"/>
                  </a:lnTo>
                  <a:lnTo>
                    <a:pt x="52729" y="207172"/>
                  </a:lnTo>
                  <a:lnTo>
                    <a:pt x="60845" y="205461"/>
                  </a:lnTo>
                  <a:lnTo>
                    <a:pt x="68750" y="202062"/>
                  </a:lnTo>
                  <a:lnTo>
                    <a:pt x="76438" y="197049"/>
                  </a:lnTo>
                  <a:lnTo>
                    <a:pt x="83937" y="190608"/>
                  </a:lnTo>
                  <a:lnTo>
                    <a:pt x="91126" y="183015"/>
                  </a:lnTo>
                  <a:lnTo>
                    <a:pt x="97734" y="174550"/>
                  </a:lnTo>
                  <a:lnTo>
                    <a:pt x="103658" y="165439"/>
                  </a:lnTo>
                  <a:lnTo>
                    <a:pt x="108790" y="155543"/>
                  </a:lnTo>
                  <a:lnTo>
                    <a:pt x="112939" y="144382"/>
                  </a:lnTo>
                  <a:lnTo>
                    <a:pt x="116095" y="131805"/>
                  </a:lnTo>
                  <a:lnTo>
                    <a:pt x="118231" y="118274"/>
                  </a:lnTo>
                  <a:lnTo>
                    <a:pt x="119223" y="104652"/>
                  </a:lnTo>
                  <a:lnTo>
                    <a:pt x="119114" y="91454"/>
                  </a:lnTo>
                  <a:lnTo>
                    <a:pt x="118077" y="78831"/>
                  </a:lnTo>
                  <a:lnTo>
                    <a:pt x="116318" y="66748"/>
                  </a:lnTo>
                  <a:lnTo>
                    <a:pt x="114031" y="55113"/>
                  </a:lnTo>
                  <a:lnTo>
                    <a:pt x="111520" y="44080"/>
                  </a:lnTo>
                  <a:lnTo>
                    <a:pt x="108958" y="32877"/>
                  </a:lnTo>
                  <a:lnTo>
                    <a:pt x="106122" y="19398"/>
                  </a:lnTo>
                  <a:lnTo>
                    <a:pt x="10257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531319" y="3779138"/>
              <a:ext cx="133031" cy="221099"/>
            </a:xfrm>
            <a:custGeom>
              <a:avLst/>
              <a:gdLst/>
              <a:ahLst/>
              <a:cxnLst/>
              <a:rect l="0" t="0" r="0" b="0"/>
              <a:pathLst>
                <a:path w="133031" h="221099">
                  <a:moveTo>
                    <a:pt x="78320" y="0"/>
                  </a:moveTo>
                  <a:lnTo>
                    <a:pt x="66720" y="134"/>
                  </a:lnTo>
                  <a:lnTo>
                    <a:pt x="56870" y="1414"/>
                  </a:lnTo>
                  <a:lnTo>
                    <a:pt x="47866" y="4007"/>
                  </a:lnTo>
                  <a:lnTo>
                    <a:pt x="39424" y="7726"/>
                  </a:lnTo>
                  <a:lnTo>
                    <a:pt x="31397" y="12360"/>
                  </a:lnTo>
                  <a:lnTo>
                    <a:pt x="23683" y="17702"/>
                  </a:lnTo>
                  <a:lnTo>
                    <a:pt x="16524" y="23895"/>
                  </a:lnTo>
                  <a:lnTo>
                    <a:pt x="10470" y="31406"/>
                  </a:lnTo>
                  <a:lnTo>
                    <a:pt x="5736" y="40379"/>
                  </a:lnTo>
                  <a:lnTo>
                    <a:pt x="2389" y="50504"/>
                  </a:lnTo>
                  <a:lnTo>
                    <a:pt x="509" y="61218"/>
                  </a:lnTo>
                  <a:lnTo>
                    <a:pt x="0" y="72114"/>
                  </a:lnTo>
                  <a:lnTo>
                    <a:pt x="1115" y="82513"/>
                  </a:lnTo>
                  <a:lnTo>
                    <a:pt x="4516" y="91424"/>
                  </a:lnTo>
                  <a:lnTo>
                    <a:pt x="10356" y="98435"/>
                  </a:lnTo>
                  <a:lnTo>
                    <a:pt x="18191" y="103326"/>
                  </a:lnTo>
                  <a:lnTo>
                    <a:pt x="27277" y="105800"/>
                  </a:lnTo>
                  <a:lnTo>
                    <a:pt x="37056" y="105955"/>
                  </a:lnTo>
                  <a:lnTo>
                    <a:pt x="47364" y="104486"/>
                  </a:lnTo>
                  <a:lnTo>
                    <a:pt x="58335" y="102448"/>
                  </a:lnTo>
                  <a:lnTo>
                    <a:pt x="69998" y="100512"/>
                  </a:lnTo>
                  <a:lnTo>
                    <a:pt x="81947" y="99423"/>
                  </a:lnTo>
                  <a:lnTo>
                    <a:pt x="93444" y="100142"/>
                  </a:lnTo>
                  <a:lnTo>
                    <a:pt x="104094" y="103012"/>
                  </a:lnTo>
                  <a:lnTo>
                    <a:pt x="113533" y="108027"/>
                  </a:lnTo>
                  <a:lnTo>
                    <a:pt x="121271" y="115123"/>
                  </a:lnTo>
                  <a:lnTo>
                    <a:pt x="127202" y="124036"/>
                  </a:lnTo>
                  <a:lnTo>
                    <a:pt x="131218" y="134237"/>
                  </a:lnTo>
                  <a:lnTo>
                    <a:pt x="133030" y="145058"/>
                  </a:lnTo>
                  <a:lnTo>
                    <a:pt x="132696" y="156064"/>
                  </a:lnTo>
                  <a:lnTo>
                    <a:pt x="130543" y="166890"/>
                  </a:lnTo>
                  <a:lnTo>
                    <a:pt x="126973" y="177159"/>
                  </a:lnTo>
                  <a:lnTo>
                    <a:pt x="122346" y="186722"/>
                  </a:lnTo>
                  <a:lnTo>
                    <a:pt x="116632" y="195296"/>
                  </a:lnTo>
                  <a:lnTo>
                    <a:pt x="109441" y="202384"/>
                  </a:lnTo>
                  <a:lnTo>
                    <a:pt x="100678" y="207857"/>
                  </a:lnTo>
                  <a:lnTo>
                    <a:pt x="90522" y="211889"/>
                  </a:lnTo>
                  <a:lnTo>
                    <a:pt x="79256" y="214770"/>
                  </a:lnTo>
                  <a:lnTo>
                    <a:pt x="67171" y="216787"/>
                  </a:lnTo>
                  <a:lnTo>
                    <a:pt x="54914" y="218180"/>
                  </a:lnTo>
                  <a:lnTo>
                    <a:pt x="42174" y="219284"/>
                  </a:lnTo>
                  <a:lnTo>
                    <a:pt x="26719" y="220201"/>
                  </a:lnTo>
                  <a:lnTo>
                    <a:pt x="4621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725453" y="396865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4" name="Freeform 113"/>
          <p:cNvSpPr/>
          <p:nvPr/>
        </p:nvSpPr>
        <p:spPr>
          <a:xfrm>
            <a:off x="5201077" y="2935213"/>
            <a:ext cx="21058" cy="10530"/>
          </a:xfrm>
          <a:custGeom>
            <a:avLst/>
            <a:gdLst/>
            <a:ahLst/>
            <a:cxnLst/>
            <a:rect l="0" t="0" r="0" b="0"/>
            <a:pathLst>
              <a:path w="21058" h="10530">
                <a:moveTo>
                  <a:pt x="21057" y="0"/>
                </a:move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8" name="Group 117"/>
          <p:cNvGrpSpPr/>
          <p:nvPr/>
        </p:nvGrpSpPr>
        <p:grpSpPr>
          <a:xfrm>
            <a:off x="193544" y="5145415"/>
            <a:ext cx="367364" cy="475509"/>
            <a:chOff x="193544" y="5145415"/>
            <a:chExt cx="367364" cy="475509"/>
          </a:xfrm>
        </p:grpSpPr>
        <p:sp>
          <p:nvSpPr>
            <p:cNvPr id="115" name="Freeform 114"/>
            <p:cNvSpPr/>
            <p:nvPr/>
          </p:nvSpPr>
          <p:spPr>
            <a:xfrm>
              <a:off x="385540" y="5258260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2867" y="8869"/>
                  </a:lnTo>
                  <a:lnTo>
                    <a:pt x="5009" y="17855"/>
                  </a:lnTo>
                  <a:lnTo>
                    <a:pt x="6616" y="27856"/>
                  </a:lnTo>
                  <a:lnTo>
                    <a:pt x="7970" y="39009"/>
                  </a:lnTo>
                  <a:lnTo>
                    <a:pt x="9467" y="51469"/>
                  </a:lnTo>
                  <a:lnTo>
                    <a:pt x="11313" y="65180"/>
                  </a:lnTo>
                  <a:lnTo>
                    <a:pt x="13380" y="79944"/>
                  </a:lnTo>
                  <a:lnTo>
                    <a:pt x="15312" y="95521"/>
                  </a:lnTo>
                  <a:lnTo>
                    <a:pt x="16913" y="111694"/>
                  </a:lnTo>
                  <a:lnTo>
                    <a:pt x="18309" y="128128"/>
                  </a:lnTo>
                  <a:lnTo>
                    <a:pt x="19854" y="144386"/>
                  </a:lnTo>
                  <a:lnTo>
                    <a:pt x="21740" y="160246"/>
                  </a:lnTo>
                  <a:lnTo>
                    <a:pt x="23837" y="175675"/>
                  </a:lnTo>
                  <a:lnTo>
                    <a:pt x="25792" y="190729"/>
                  </a:lnTo>
                  <a:lnTo>
                    <a:pt x="27408" y="205485"/>
                  </a:lnTo>
                  <a:lnTo>
                    <a:pt x="28815" y="219852"/>
                  </a:lnTo>
                  <a:lnTo>
                    <a:pt x="30367" y="233588"/>
                  </a:lnTo>
                  <a:lnTo>
                    <a:pt x="32258" y="246595"/>
                  </a:lnTo>
                  <a:lnTo>
                    <a:pt x="34368" y="258490"/>
                  </a:lnTo>
                  <a:lnTo>
                    <a:pt x="36553" y="269687"/>
                  </a:lnTo>
                  <a:lnTo>
                    <a:pt x="39007" y="281173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79913" y="5247732"/>
              <a:ext cx="147742" cy="223178"/>
            </a:xfrm>
            <a:custGeom>
              <a:avLst/>
              <a:gdLst/>
              <a:ahLst/>
              <a:cxnLst/>
              <a:rect l="0" t="0" r="0" b="0"/>
              <a:pathLst>
                <a:path w="147742" h="223178">
                  <a:moveTo>
                    <a:pt x="147741" y="115813"/>
                  </a:moveTo>
                  <a:lnTo>
                    <a:pt x="141873" y="121681"/>
                  </a:lnTo>
                  <a:lnTo>
                    <a:pt x="136309" y="127245"/>
                  </a:lnTo>
                  <a:lnTo>
                    <a:pt x="130510" y="133044"/>
                  </a:lnTo>
                  <a:lnTo>
                    <a:pt x="124429" y="139125"/>
                  </a:lnTo>
                  <a:lnTo>
                    <a:pt x="118099" y="145455"/>
                  </a:lnTo>
                  <a:lnTo>
                    <a:pt x="111571" y="151983"/>
                  </a:lnTo>
                  <a:lnTo>
                    <a:pt x="104895" y="158659"/>
                  </a:lnTo>
                  <a:lnTo>
                    <a:pt x="98113" y="165442"/>
                  </a:lnTo>
                  <a:lnTo>
                    <a:pt x="91250" y="172299"/>
                  </a:lnTo>
                  <a:lnTo>
                    <a:pt x="84168" y="179209"/>
                  </a:lnTo>
                  <a:lnTo>
                    <a:pt x="76575" y="186154"/>
                  </a:lnTo>
                  <a:lnTo>
                    <a:pt x="68352" y="193123"/>
                  </a:lnTo>
                  <a:lnTo>
                    <a:pt x="59541" y="200109"/>
                  </a:lnTo>
                  <a:lnTo>
                    <a:pt x="50248" y="207105"/>
                  </a:lnTo>
                  <a:lnTo>
                    <a:pt x="40597" y="214082"/>
                  </a:lnTo>
                  <a:lnTo>
                    <a:pt x="31015" y="220054"/>
                  </a:lnTo>
                  <a:lnTo>
                    <a:pt x="22195" y="223177"/>
                  </a:lnTo>
                  <a:lnTo>
                    <a:pt x="14462" y="222676"/>
                  </a:lnTo>
                  <a:lnTo>
                    <a:pt x="8120" y="218911"/>
                  </a:lnTo>
                  <a:lnTo>
                    <a:pt x="3608" y="212798"/>
                  </a:lnTo>
                  <a:lnTo>
                    <a:pt x="984" y="205133"/>
                  </a:lnTo>
                  <a:lnTo>
                    <a:pt x="0" y="196466"/>
                  </a:lnTo>
                  <a:lnTo>
                    <a:pt x="312" y="187154"/>
                  </a:lnTo>
                  <a:lnTo>
                    <a:pt x="1585" y="177420"/>
                  </a:lnTo>
                  <a:lnTo>
                    <a:pt x="3384" y="167244"/>
                  </a:lnTo>
                  <a:lnTo>
                    <a:pt x="5196" y="156415"/>
                  </a:lnTo>
                  <a:lnTo>
                    <a:pt x="6745" y="144869"/>
                  </a:lnTo>
                  <a:lnTo>
                    <a:pt x="8121" y="132840"/>
                  </a:lnTo>
                  <a:lnTo>
                    <a:pt x="9659" y="120765"/>
                  </a:lnTo>
                  <a:lnTo>
                    <a:pt x="11545" y="108896"/>
                  </a:lnTo>
                  <a:lnTo>
                    <a:pt x="13643" y="97147"/>
                  </a:lnTo>
                  <a:lnTo>
                    <a:pt x="15599" y="85192"/>
                  </a:lnTo>
                  <a:lnTo>
                    <a:pt x="17217" y="72861"/>
                  </a:lnTo>
                  <a:lnTo>
                    <a:pt x="18657" y="60358"/>
                  </a:lnTo>
                  <a:lnTo>
                    <a:pt x="20599" y="46739"/>
                  </a:lnTo>
                  <a:lnTo>
                    <a:pt x="24328" y="28571"/>
                  </a:lnTo>
                  <a:lnTo>
                    <a:pt x="319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93544" y="5145415"/>
              <a:ext cx="367364" cy="475509"/>
            </a:xfrm>
            <a:custGeom>
              <a:avLst/>
              <a:gdLst/>
              <a:ahLst/>
              <a:cxnLst/>
              <a:rect l="0" t="0" r="0" b="0"/>
              <a:pathLst>
                <a:path w="367364" h="475509">
                  <a:moveTo>
                    <a:pt x="160410" y="49674"/>
                  </a:moveTo>
                  <a:lnTo>
                    <a:pt x="148742" y="52675"/>
                  </a:lnTo>
                  <a:lnTo>
                    <a:pt x="138254" y="56098"/>
                  </a:lnTo>
                  <a:lnTo>
                    <a:pt x="127952" y="60294"/>
                  </a:lnTo>
                  <a:lnTo>
                    <a:pt x="117650" y="65194"/>
                  </a:lnTo>
                  <a:lnTo>
                    <a:pt x="107307" y="70675"/>
                  </a:lnTo>
                  <a:lnTo>
                    <a:pt x="96922" y="76610"/>
                  </a:lnTo>
                  <a:lnTo>
                    <a:pt x="86666" y="83045"/>
                  </a:lnTo>
                  <a:lnTo>
                    <a:pt x="76857" y="90192"/>
                  </a:lnTo>
                  <a:lnTo>
                    <a:pt x="67630" y="98113"/>
                  </a:lnTo>
                  <a:lnTo>
                    <a:pt x="58961" y="106891"/>
                  </a:lnTo>
                  <a:lnTo>
                    <a:pt x="50751" y="116692"/>
                  </a:lnTo>
                  <a:lnTo>
                    <a:pt x="42899" y="127511"/>
                  </a:lnTo>
                  <a:lnTo>
                    <a:pt x="35472" y="139201"/>
                  </a:lnTo>
                  <a:lnTo>
                    <a:pt x="28703" y="151572"/>
                  </a:lnTo>
                  <a:lnTo>
                    <a:pt x="22666" y="164449"/>
                  </a:lnTo>
                  <a:lnTo>
                    <a:pt x="17290" y="177687"/>
                  </a:lnTo>
                  <a:lnTo>
                    <a:pt x="12444" y="191180"/>
                  </a:lnTo>
                  <a:lnTo>
                    <a:pt x="8007" y="204844"/>
                  </a:lnTo>
                  <a:lnTo>
                    <a:pt x="4197" y="218460"/>
                  </a:lnTo>
                  <a:lnTo>
                    <a:pt x="1542" y="231682"/>
                  </a:lnTo>
                  <a:lnTo>
                    <a:pt x="234" y="244359"/>
                  </a:lnTo>
                  <a:lnTo>
                    <a:pt x="0" y="256669"/>
                  </a:lnTo>
                  <a:lnTo>
                    <a:pt x="298" y="269008"/>
                  </a:lnTo>
                  <a:lnTo>
                    <a:pt x="765" y="281614"/>
                  </a:lnTo>
                  <a:lnTo>
                    <a:pt x="1551" y="294710"/>
                  </a:lnTo>
                  <a:lnTo>
                    <a:pt x="3209" y="308573"/>
                  </a:lnTo>
                  <a:lnTo>
                    <a:pt x="5991" y="323267"/>
                  </a:lnTo>
                  <a:lnTo>
                    <a:pt x="9842" y="338374"/>
                  </a:lnTo>
                  <a:lnTo>
                    <a:pt x="14577" y="353128"/>
                  </a:lnTo>
                  <a:lnTo>
                    <a:pt x="19988" y="367116"/>
                  </a:lnTo>
                  <a:lnTo>
                    <a:pt x="25892" y="380117"/>
                  </a:lnTo>
                  <a:lnTo>
                    <a:pt x="32147" y="391929"/>
                  </a:lnTo>
                  <a:lnTo>
                    <a:pt x="38651" y="402576"/>
                  </a:lnTo>
                  <a:lnTo>
                    <a:pt x="45492" y="412235"/>
                  </a:lnTo>
                  <a:lnTo>
                    <a:pt x="52922" y="421125"/>
                  </a:lnTo>
                  <a:lnTo>
                    <a:pt x="61036" y="429446"/>
                  </a:lnTo>
                  <a:lnTo>
                    <a:pt x="69773" y="437360"/>
                  </a:lnTo>
                  <a:lnTo>
                    <a:pt x="79018" y="444989"/>
                  </a:lnTo>
                  <a:lnTo>
                    <a:pt x="88654" y="452411"/>
                  </a:lnTo>
                  <a:lnTo>
                    <a:pt x="98905" y="459364"/>
                  </a:lnTo>
                  <a:lnTo>
                    <a:pt x="110304" y="465274"/>
                  </a:lnTo>
                  <a:lnTo>
                    <a:pt x="123040" y="469907"/>
                  </a:lnTo>
                  <a:lnTo>
                    <a:pt x="136678" y="473187"/>
                  </a:lnTo>
                  <a:lnTo>
                    <a:pt x="150371" y="475021"/>
                  </a:lnTo>
                  <a:lnTo>
                    <a:pt x="163621" y="475508"/>
                  </a:lnTo>
                  <a:lnTo>
                    <a:pt x="176449" y="474717"/>
                  </a:lnTo>
                  <a:lnTo>
                    <a:pt x="189202" y="472599"/>
                  </a:lnTo>
                  <a:lnTo>
                    <a:pt x="202109" y="469247"/>
                  </a:lnTo>
                  <a:lnTo>
                    <a:pt x="215082" y="464710"/>
                  </a:lnTo>
                  <a:lnTo>
                    <a:pt x="227806" y="458917"/>
                  </a:lnTo>
                  <a:lnTo>
                    <a:pt x="240112" y="451946"/>
                  </a:lnTo>
                  <a:lnTo>
                    <a:pt x="251987" y="443994"/>
                  </a:lnTo>
                  <a:lnTo>
                    <a:pt x="263495" y="435286"/>
                  </a:lnTo>
                  <a:lnTo>
                    <a:pt x="274713" y="426017"/>
                  </a:lnTo>
                  <a:lnTo>
                    <a:pt x="285551" y="416185"/>
                  </a:lnTo>
                  <a:lnTo>
                    <a:pt x="295763" y="405599"/>
                  </a:lnTo>
                  <a:lnTo>
                    <a:pt x="305260" y="394213"/>
                  </a:lnTo>
                  <a:lnTo>
                    <a:pt x="313943" y="381956"/>
                  </a:lnTo>
                  <a:lnTo>
                    <a:pt x="321630" y="368664"/>
                  </a:lnTo>
                  <a:lnTo>
                    <a:pt x="328318" y="354348"/>
                  </a:lnTo>
                  <a:lnTo>
                    <a:pt x="334150" y="339157"/>
                  </a:lnTo>
                  <a:lnTo>
                    <a:pt x="339308" y="323282"/>
                  </a:lnTo>
                  <a:lnTo>
                    <a:pt x="343968" y="306900"/>
                  </a:lnTo>
                  <a:lnTo>
                    <a:pt x="348268" y="290154"/>
                  </a:lnTo>
                  <a:lnTo>
                    <a:pt x="352318" y="273153"/>
                  </a:lnTo>
                  <a:lnTo>
                    <a:pt x="356189" y="255976"/>
                  </a:lnTo>
                  <a:lnTo>
                    <a:pt x="359772" y="238679"/>
                  </a:lnTo>
                  <a:lnTo>
                    <a:pt x="362799" y="221299"/>
                  </a:lnTo>
                  <a:lnTo>
                    <a:pt x="365162" y="203873"/>
                  </a:lnTo>
                  <a:lnTo>
                    <a:pt x="366748" y="186747"/>
                  </a:lnTo>
                  <a:lnTo>
                    <a:pt x="367363" y="170547"/>
                  </a:lnTo>
                  <a:lnTo>
                    <a:pt x="366996" y="155540"/>
                  </a:lnTo>
                  <a:lnTo>
                    <a:pt x="365784" y="141666"/>
                  </a:lnTo>
                  <a:lnTo>
                    <a:pt x="363908" y="128727"/>
                  </a:lnTo>
                  <a:lnTo>
                    <a:pt x="361532" y="116501"/>
                  </a:lnTo>
                  <a:lnTo>
                    <a:pt x="358634" y="104797"/>
                  </a:lnTo>
                  <a:lnTo>
                    <a:pt x="355011" y="93463"/>
                  </a:lnTo>
                  <a:lnTo>
                    <a:pt x="350611" y="82391"/>
                  </a:lnTo>
                  <a:lnTo>
                    <a:pt x="345521" y="71665"/>
                  </a:lnTo>
                  <a:lnTo>
                    <a:pt x="339879" y="61535"/>
                  </a:lnTo>
                  <a:lnTo>
                    <a:pt x="333815" y="52092"/>
                  </a:lnTo>
                  <a:lnTo>
                    <a:pt x="327116" y="43277"/>
                  </a:lnTo>
                  <a:lnTo>
                    <a:pt x="319255" y="34970"/>
                  </a:lnTo>
                  <a:lnTo>
                    <a:pt x="310038" y="27056"/>
                  </a:lnTo>
                  <a:lnTo>
                    <a:pt x="299576" y="19758"/>
                  </a:lnTo>
                  <a:lnTo>
                    <a:pt x="288104" y="13608"/>
                  </a:lnTo>
                  <a:lnTo>
                    <a:pt x="275863" y="8805"/>
                  </a:lnTo>
                  <a:lnTo>
                    <a:pt x="262897" y="5241"/>
                  </a:lnTo>
                  <a:lnTo>
                    <a:pt x="249063" y="2683"/>
                  </a:lnTo>
                  <a:lnTo>
                    <a:pt x="234355" y="896"/>
                  </a:lnTo>
                  <a:lnTo>
                    <a:pt x="219056" y="0"/>
                  </a:lnTo>
                  <a:lnTo>
                    <a:pt x="203633" y="447"/>
                  </a:lnTo>
                  <a:lnTo>
                    <a:pt x="188374" y="2372"/>
                  </a:lnTo>
                  <a:lnTo>
                    <a:pt x="173535" y="5460"/>
                  </a:lnTo>
                  <a:lnTo>
                    <a:pt x="159417" y="9142"/>
                  </a:lnTo>
                  <a:lnTo>
                    <a:pt x="146111" y="13028"/>
                  </a:lnTo>
                  <a:lnTo>
                    <a:pt x="133702" y="17094"/>
                  </a:lnTo>
                  <a:lnTo>
                    <a:pt x="122353" y="21575"/>
                  </a:lnTo>
                  <a:lnTo>
                    <a:pt x="112045" y="26588"/>
                  </a:lnTo>
                  <a:lnTo>
                    <a:pt x="102459" y="32106"/>
                  </a:lnTo>
                  <a:lnTo>
                    <a:pt x="93093" y="38043"/>
                  </a:lnTo>
                  <a:lnTo>
                    <a:pt x="83651" y="44290"/>
                  </a:lnTo>
                  <a:lnTo>
                    <a:pt x="74476" y="50458"/>
                  </a:lnTo>
                  <a:lnTo>
                    <a:pt x="65555" y="56488"/>
                  </a:lnTo>
                  <a:lnTo>
                    <a:pt x="56099" y="62906"/>
                  </a:lnTo>
                  <a:lnTo>
                    <a:pt x="44597" y="707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711923" y="5110861"/>
            <a:ext cx="2359046" cy="389556"/>
            <a:chOff x="711923" y="5110861"/>
            <a:chExt cx="2359046" cy="389556"/>
          </a:xfrm>
        </p:grpSpPr>
        <p:sp>
          <p:nvSpPr>
            <p:cNvPr id="119" name="Freeform 118"/>
            <p:cNvSpPr/>
            <p:nvPr/>
          </p:nvSpPr>
          <p:spPr>
            <a:xfrm>
              <a:off x="890908" y="5205618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4" y="45082"/>
                  </a:lnTo>
                  <a:lnTo>
                    <a:pt x="177" y="62143"/>
                  </a:lnTo>
                  <a:lnTo>
                    <a:pt x="826" y="80284"/>
                  </a:lnTo>
                  <a:lnTo>
                    <a:pt x="2074" y="99266"/>
                  </a:lnTo>
                  <a:lnTo>
                    <a:pt x="3727" y="118707"/>
                  </a:lnTo>
                  <a:lnTo>
                    <a:pt x="5375" y="138122"/>
                  </a:lnTo>
                  <a:lnTo>
                    <a:pt x="6778" y="157244"/>
                  </a:lnTo>
                  <a:lnTo>
                    <a:pt x="7871" y="175843"/>
                  </a:lnTo>
                  <a:lnTo>
                    <a:pt x="8679" y="193645"/>
                  </a:lnTo>
                  <a:lnTo>
                    <a:pt x="9257" y="210575"/>
                  </a:lnTo>
                  <a:lnTo>
                    <a:pt x="9662" y="226514"/>
                  </a:lnTo>
                  <a:lnTo>
                    <a:pt x="9987" y="242975"/>
                  </a:lnTo>
                  <a:lnTo>
                    <a:pt x="10259" y="263643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11923" y="5142447"/>
              <a:ext cx="326385" cy="115814"/>
            </a:xfrm>
            <a:custGeom>
              <a:avLst/>
              <a:gdLst/>
              <a:ahLst/>
              <a:cxnLst/>
              <a:rect l="0" t="0" r="0" b="0"/>
              <a:pathLst>
                <a:path w="326385" h="115814">
                  <a:moveTo>
                    <a:pt x="326384" y="0"/>
                  </a:moveTo>
                  <a:lnTo>
                    <a:pt x="317582" y="2933"/>
                  </a:lnTo>
                  <a:lnTo>
                    <a:pt x="309236" y="5715"/>
                  </a:lnTo>
                  <a:lnTo>
                    <a:pt x="300532" y="8615"/>
                  </a:lnTo>
                  <a:lnTo>
                    <a:pt x="291239" y="11655"/>
                  </a:lnTo>
                  <a:lnTo>
                    <a:pt x="281095" y="14821"/>
                  </a:lnTo>
                  <a:lnTo>
                    <a:pt x="270050" y="18085"/>
                  </a:lnTo>
                  <a:lnTo>
                    <a:pt x="258211" y="21423"/>
                  </a:lnTo>
                  <a:lnTo>
                    <a:pt x="245740" y="24814"/>
                  </a:lnTo>
                  <a:lnTo>
                    <a:pt x="232793" y="28247"/>
                  </a:lnTo>
                  <a:lnTo>
                    <a:pt x="219338" y="31875"/>
                  </a:lnTo>
                  <a:lnTo>
                    <a:pt x="205167" y="35996"/>
                  </a:lnTo>
                  <a:lnTo>
                    <a:pt x="190226" y="40733"/>
                  </a:lnTo>
                  <a:lnTo>
                    <a:pt x="174599" y="46052"/>
                  </a:lnTo>
                  <a:lnTo>
                    <a:pt x="158424" y="51847"/>
                  </a:lnTo>
                  <a:lnTo>
                    <a:pt x="141841" y="58005"/>
                  </a:lnTo>
                  <a:lnTo>
                    <a:pt x="125129" y="64428"/>
                  </a:lnTo>
                  <a:lnTo>
                    <a:pt x="108682" y="71038"/>
                  </a:lnTo>
                  <a:lnTo>
                    <a:pt x="92700" y="77775"/>
                  </a:lnTo>
                  <a:lnTo>
                    <a:pt x="77359" y="84433"/>
                  </a:lnTo>
                  <a:lnTo>
                    <a:pt x="62896" y="90678"/>
                  </a:lnTo>
                  <a:lnTo>
                    <a:pt x="49365" y="96354"/>
                  </a:lnTo>
                  <a:lnTo>
                    <a:pt x="37102" y="101334"/>
                  </a:lnTo>
                  <a:lnTo>
                    <a:pt x="25608" y="105912"/>
                  </a:lnTo>
                  <a:lnTo>
                    <a:pt x="13873" y="110490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017250" y="5174032"/>
              <a:ext cx="305327" cy="286701"/>
            </a:xfrm>
            <a:custGeom>
              <a:avLst/>
              <a:gdLst/>
              <a:ahLst/>
              <a:cxnLst/>
              <a:rect l="0" t="0" r="0" b="0"/>
              <a:pathLst>
                <a:path w="305327" h="286701">
                  <a:moveTo>
                    <a:pt x="0" y="0"/>
                  </a:moveTo>
                  <a:lnTo>
                    <a:pt x="2866" y="8936"/>
                  </a:lnTo>
                  <a:lnTo>
                    <a:pt x="5009" y="18562"/>
                  </a:lnTo>
                  <a:lnTo>
                    <a:pt x="6616" y="29846"/>
                  </a:lnTo>
                  <a:lnTo>
                    <a:pt x="7969" y="42340"/>
                  </a:lnTo>
                  <a:lnTo>
                    <a:pt x="9466" y="55172"/>
                  </a:lnTo>
                  <a:lnTo>
                    <a:pt x="11317" y="67794"/>
                  </a:lnTo>
                  <a:lnTo>
                    <a:pt x="13557" y="80178"/>
                  </a:lnTo>
                  <a:lnTo>
                    <a:pt x="16138" y="92621"/>
                  </a:lnTo>
                  <a:lnTo>
                    <a:pt x="18987" y="105319"/>
                  </a:lnTo>
                  <a:lnTo>
                    <a:pt x="22036" y="118320"/>
                  </a:lnTo>
                  <a:lnTo>
                    <a:pt x="25229" y="131594"/>
                  </a:lnTo>
                  <a:lnTo>
                    <a:pt x="28518" y="145087"/>
                  </a:lnTo>
                  <a:lnTo>
                    <a:pt x="31708" y="158743"/>
                  </a:lnTo>
                  <a:lnTo>
                    <a:pt x="34470" y="172518"/>
                  </a:lnTo>
                  <a:lnTo>
                    <a:pt x="36660" y="186376"/>
                  </a:lnTo>
                  <a:lnTo>
                    <a:pt x="38299" y="200292"/>
                  </a:lnTo>
                  <a:lnTo>
                    <a:pt x="39482" y="214248"/>
                  </a:lnTo>
                  <a:lnTo>
                    <a:pt x="40304" y="228199"/>
                  </a:lnTo>
                  <a:lnTo>
                    <a:pt x="40445" y="241004"/>
                  </a:lnTo>
                  <a:lnTo>
                    <a:pt x="39330" y="249093"/>
                  </a:lnTo>
                  <a:lnTo>
                    <a:pt x="37426" y="250313"/>
                  </a:lnTo>
                  <a:lnTo>
                    <a:pt x="35705" y="246432"/>
                  </a:lnTo>
                  <a:lnTo>
                    <a:pt x="34587" y="239328"/>
                  </a:lnTo>
                  <a:lnTo>
                    <a:pt x="34327" y="230446"/>
                  </a:lnTo>
                  <a:lnTo>
                    <a:pt x="34956" y="220668"/>
                  </a:lnTo>
                  <a:lnTo>
                    <a:pt x="36358" y="210461"/>
                  </a:lnTo>
                  <a:lnTo>
                    <a:pt x="38368" y="200057"/>
                  </a:lnTo>
                  <a:lnTo>
                    <a:pt x="40841" y="189575"/>
                  </a:lnTo>
                  <a:lnTo>
                    <a:pt x="43976" y="179396"/>
                  </a:lnTo>
                  <a:lnTo>
                    <a:pt x="48291" y="170156"/>
                  </a:lnTo>
                  <a:lnTo>
                    <a:pt x="53973" y="162132"/>
                  </a:lnTo>
                  <a:lnTo>
                    <a:pt x="60909" y="155591"/>
                  </a:lnTo>
                  <a:lnTo>
                    <a:pt x="68860" y="150944"/>
                  </a:lnTo>
                  <a:lnTo>
                    <a:pt x="77576" y="148233"/>
                  </a:lnTo>
                  <a:lnTo>
                    <a:pt x="86681" y="147360"/>
                  </a:lnTo>
                  <a:lnTo>
                    <a:pt x="95706" y="148279"/>
                  </a:lnTo>
                  <a:lnTo>
                    <a:pt x="104395" y="150786"/>
                  </a:lnTo>
                  <a:lnTo>
                    <a:pt x="112533" y="154738"/>
                  </a:lnTo>
                  <a:lnTo>
                    <a:pt x="119852" y="160131"/>
                  </a:lnTo>
                  <a:lnTo>
                    <a:pt x="126293" y="166834"/>
                  </a:lnTo>
                  <a:lnTo>
                    <a:pt x="131959" y="174774"/>
                  </a:lnTo>
                  <a:lnTo>
                    <a:pt x="137007" y="184006"/>
                  </a:lnTo>
                  <a:lnTo>
                    <a:pt x="141592" y="194435"/>
                  </a:lnTo>
                  <a:lnTo>
                    <a:pt x="145843" y="205691"/>
                  </a:lnTo>
                  <a:lnTo>
                    <a:pt x="149859" y="217240"/>
                  </a:lnTo>
                  <a:lnTo>
                    <a:pt x="153727" y="228714"/>
                  </a:lnTo>
                  <a:lnTo>
                    <a:pt x="157985" y="238847"/>
                  </a:lnTo>
                  <a:lnTo>
                    <a:pt x="163252" y="244470"/>
                  </a:lnTo>
                  <a:lnTo>
                    <a:pt x="168832" y="244255"/>
                  </a:lnTo>
                  <a:lnTo>
                    <a:pt x="173793" y="240250"/>
                  </a:lnTo>
                  <a:lnTo>
                    <a:pt x="178465" y="234288"/>
                  </a:lnTo>
                  <a:lnTo>
                    <a:pt x="183701" y="227827"/>
                  </a:lnTo>
                  <a:lnTo>
                    <a:pt x="189941" y="221640"/>
                  </a:lnTo>
                  <a:lnTo>
                    <a:pt x="197385" y="216149"/>
                  </a:lnTo>
                  <a:lnTo>
                    <a:pt x="206191" y="211668"/>
                  </a:lnTo>
                  <a:lnTo>
                    <a:pt x="216290" y="208235"/>
                  </a:lnTo>
                  <a:lnTo>
                    <a:pt x="227303" y="205552"/>
                  </a:lnTo>
                  <a:lnTo>
                    <a:pt x="238677" y="203118"/>
                  </a:lnTo>
                  <a:lnTo>
                    <a:pt x="250057" y="200614"/>
                  </a:lnTo>
                  <a:lnTo>
                    <a:pt x="261135" y="197757"/>
                  </a:lnTo>
                  <a:lnTo>
                    <a:pt x="271573" y="194227"/>
                  </a:lnTo>
                  <a:lnTo>
                    <a:pt x="281245" y="189915"/>
                  </a:lnTo>
                  <a:lnTo>
                    <a:pt x="289722" y="184730"/>
                  </a:lnTo>
                  <a:lnTo>
                    <a:pt x="296213" y="178500"/>
                  </a:lnTo>
                  <a:lnTo>
                    <a:pt x="300462" y="171237"/>
                  </a:lnTo>
                  <a:lnTo>
                    <a:pt x="302518" y="163088"/>
                  </a:lnTo>
                  <a:lnTo>
                    <a:pt x="302470" y="154249"/>
                  </a:lnTo>
                  <a:lnTo>
                    <a:pt x="300582" y="144907"/>
                  </a:lnTo>
                  <a:lnTo>
                    <a:pt x="297064" y="135533"/>
                  </a:lnTo>
                  <a:lnTo>
                    <a:pt x="291970" y="126853"/>
                  </a:lnTo>
                  <a:lnTo>
                    <a:pt x="285475" y="119215"/>
                  </a:lnTo>
                  <a:lnTo>
                    <a:pt x="277846" y="112935"/>
                  </a:lnTo>
                  <a:lnTo>
                    <a:pt x="269355" y="108466"/>
                  </a:lnTo>
                  <a:lnTo>
                    <a:pt x="260242" y="105875"/>
                  </a:lnTo>
                  <a:lnTo>
                    <a:pt x="250853" y="105083"/>
                  </a:lnTo>
                  <a:lnTo>
                    <a:pt x="241630" y="106056"/>
                  </a:lnTo>
                  <a:lnTo>
                    <a:pt x="232803" y="108600"/>
                  </a:lnTo>
                  <a:lnTo>
                    <a:pt x="224573" y="112576"/>
                  </a:lnTo>
                  <a:lnTo>
                    <a:pt x="217190" y="117984"/>
                  </a:lnTo>
                  <a:lnTo>
                    <a:pt x="210710" y="124698"/>
                  </a:lnTo>
                  <a:lnTo>
                    <a:pt x="205188" y="132646"/>
                  </a:lnTo>
                  <a:lnTo>
                    <a:pt x="200770" y="141883"/>
                  </a:lnTo>
                  <a:lnTo>
                    <a:pt x="197425" y="152319"/>
                  </a:lnTo>
                  <a:lnTo>
                    <a:pt x="194990" y="163751"/>
                  </a:lnTo>
                  <a:lnTo>
                    <a:pt x="193265" y="175949"/>
                  </a:lnTo>
                  <a:lnTo>
                    <a:pt x="192073" y="188705"/>
                  </a:lnTo>
                  <a:lnTo>
                    <a:pt x="191592" y="201692"/>
                  </a:lnTo>
                  <a:lnTo>
                    <a:pt x="192326" y="214485"/>
                  </a:lnTo>
                  <a:lnTo>
                    <a:pt x="194451" y="226861"/>
                  </a:lnTo>
                  <a:lnTo>
                    <a:pt x="197845" y="238628"/>
                  </a:lnTo>
                  <a:lnTo>
                    <a:pt x="202265" y="249538"/>
                  </a:lnTo>
                  <a:lnTo>
                    <a:pt x="207470" y="259534"/>
                  </a:lnTo>
                  <a:lnTo>
                    <a:pt x="213575" y="268400"/>
                  </a:lnTo>
                  <a:lnTo>
                    <a:pt x="221028" y="275686"/>
                  </a:lnTo>
                  <a:lnTo>
                    <a:pt x="229959" y="281281"/>
                  </a:lnTo>
                  <a:lnTo>
                    <a:pt x="239888" y="285056"/>
                  </a:lnTo>
                  <a:lnTo>
                    <a:pt x="249937" y="286700"/>
                  </a:lnTo>
                  <a:lnTo>
                    <a:pt x="259578" y="286254"/>
                  </a:lnTo>
                  <a:lnTo>
                    <a:pt x="268548" y="284150"/>
                  </a:lnTo>
                  <a:lnTo>
                    <a:pt x="277662" y="280719"/>
                  </a:lnTo>
                  <a:lnTo>
                    <a:pt x="288830" y="274546"/>
                  </a:lnTo>
                  <a:lnTo>
                    <a:pt x="305326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376960" y="5292937"/>
              <a:ext cx="153220" cy="179923"/>
            </a:xfrm>
            <a:custGeom>
              <a:avLst/>
              <a:gdLst/>
              <a:ahLst/>
              <a:cxnLst/>
              <a:rect l="0" t="0" r="0" b="0"/>
              <a:pathLst>
                <a:path w="153220" h="179923">
                  <a:moveTo>
                    <a:pt x="135129" y="7437"/>
                  </a:moveTo>
                  <a:lnTo>
                    <a:pt x="123394" y="4571"/>
                  </a:lnTo>
                  <a:lnTo>
                    <a:pt x="112265" y="2428"/>
                  </a:lnTo>
                  <a:lnTo>
                    <a:pt x="100671" y="835"/>
                  </a:lnTo>
                  <a:lnTo>
                    <a:pt x="88683" y="0"/>
                  </a:lnTo>
                  <a:lnTo>
                    <a:pt x="76671" y="448"/>
                  </a:lnTo>
                  <a:lnTo>
                    <a:pt x="64873" y="2357"/>
                  </a:lnTo>
                  <a:lnTo>
                    <a:pt x="53520" y="5593"/>
                  </a:lnTo>
                  <a:lnTo>
                    <a:pt x="42899" y="9902"/>
                  </a:lnTo>
                  <a:lnTo>
                    <a:pt x="33098" y="15025"/>
                  </a:lnTo>
                  <a:lnTo>
                    <a:pt x="24196" y="20904"/>
                  </a:lnTo>
                  <a:lnTo>
                    <a:pt x="16355" y="27673"/>
                  </a:lnTo>
                  <a:lnTo>
                    <a:pt x="9573" y="35335"/>
                  </a:lnTo>
                  <a:lnTo>
                    <a:pt x="4188" y="43768"/>
                  </a:lnTo>
                  <a:lnTo>
                    <a:pt x="924" y="52806"/>
                  </a:lnTo>
                  <a:lnTo>
                    <a:pt x="0" y="62281"/>
                  </a:lnTo>
                  <a:lnTo>
                    <a:pt x="1499" y="71575"/>
                  </a:lnTo>
                  <a:lnTo>
                    <a:pt x="5621" y="79669"/>
                  </a:lnTo>
                  <a:lnTo>
                    <a:pt x="12205" y="86102"/>
                  </a:lnTo>
                  <a:lnTo>
                    <a:pt x="20675" y="90758"/>
                  </a:lnTo>
                  <a:lnTo>
                    <a:pt x="30253" y="93598"/>
                  </a:lnTo>
                  <a:lnTo>
                    <a:pt x="40390" y="94805"/>
                  </a:lnTo>
                  <a:lnTo>
                    <a:pt x="50785" y="94685"/>
                  </a:lnTo>
                  <a:lnTo>
                    <a:pt x="61289" y="93558"/>
                  </a:lnTo>
                  <a:lnTo>
                    <a:pt x="71833" y="91712"/>
                  </a:lnTo>
                  <a:lnTo>
                    <a:pt x="82388" y="89850"/>
                  </a:lnTo>
                  <a:lnTo>
                    <a:pt x="92942" y="89054"/>
                  </a:lnTo>
                  <a:lnTo>
                    <a:pt x="103486" y="89823"/>
                  </a:lnTo>
                  <a:lnTo>
                    <a:pt x="113858" y="92140"/>
                  </a:lnTo>
                  <a:lnTo>
                    <a:pt x="123749" y="95755"/>
                  </a:lnTo>
                  <a:lnTo>
                    <a:pt x="133019" y="100381"/>
                  </a:lnTo>
                  <a:lnTo>
                    <a:pt x="141209" y="106077"/>
                  </a:lnTo>
                  <a:lnTo>
                    <a:pt x="147500" y="113248"/>
                  </a:lnTo>
                  <a:lnTo>
                    <a:pt x="151602" y="121985"/>
                  </a:lnTo>
                  <a:lnTo>
                    <a:pt x="153219" y="131782"/>
                  </a:lnTo>
                  <a:lnTo>
                    <a:pt x="151809" y="141743"/>
                  </a:lnTo>
                  <a:lnTo>
                    <a:pt x="147377" y="151319"/>
                  </a:lnTo>
                  <a:lnTo>
                    <a:pt x="140351" y="160018"/>
                  </a:lnTo>
                  <a:lnTo>
                    <a:pt x="131293" y="167249"/>
                  </a:lnTo>
                  <a:lnTo>
                    <a:pt x="120731" y="172841"/>
                  </a:lnTo>
                  <a:lnTo>
                    <a:pt x="109254" y="176798"/>
                  </a:lnTo>
                  <a:lnTo>
                    <a:pt x="97494" y="179103"/>
                  </a:lnTo>
                  <a:lnTo>
                    <a:pt x="85823" y="179922"/>
                  </a:lnTo>
                  <a:lnTo>
                    <a:pt x="74633" y="179691"/>
                  </a:lnTo>
                  <a:lnTo>
                    <a:pt x="63242" y="178997"/>
                  </a:lnTo>
                  <a:lnTo>
                    <a:pt x="49536" y="177784"/>
                  </a:lnTo>
                  <a:lnTo>
                    <a:pt x="29844" y="1758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553194" y="5313891"/>
              <a:ext cx="145432" cy="148632"/>
            </a:xfrm>
            <a:custGeom>
              <a:avLst/>
              <a:gdLst/>
              <a:ahLst/>
              <a:cxnLst/>
              <a:rect l="0" t="0" r="0" b="0"/>
              <a:pathLst>
                <a:path w="145432" h="148632">
                  <a:moveTo>
                    <a:pt x="11538" y="60183"/>
                  </a:moveTo>
                  <a:lnTo>
                    <a:pt x="20406" y="63050"/>
                  </a:lnTo>
                  <a:lnTo>
                    <a:pt x="29393" y="65192"/>
                  </a:lnTo>
                  <a:lnTo>
                    <a:pt x="39384" y="66790"/>
                  </a:lnTo>
                  <a:lnTo>
                    <a:pt x="50191" y="67798"/>
                  </a:lnTo>
                  <a:lnTo>
                    <a:pt x="61355" y="67998"/>
                  </a:lnTo>
                  <a:lnTo>
                    <a:pt x="72560" y="67342"/>
                  </a:lnTo>
                  <a:lnTo>
                    <a:pt x="83672" y="65931"/>
                  </a:lnTo>
                  <a:lnTo>
                    <a:pt x="94656" y="63919"/>
                  </a:lnTo>
                  <a:lnTo>
                    <a:pt x="105513" y="61447"/>
                  </a:lnTo>
                  <a:lnTo>
                    <a:pt x="115937" y="58314"/>
                  </a:lnTo>
                  <a:lnTo>
                    <a:pt x="125338" y="54001"/>
                  </a:lnTo>
                  <a:lnTo>
                    <a:pt x="133463" y="48324"/>
                  </a:lnTo>
                  <a:lnTo>
                    <a:pt x="139902" y="41563"/>
                  </a:lnTo>
                  <a:lnTo>
                    <a:pt x="143946" y="34260"/>
                  </a:lnTo>
                  <a:lnTo>
                    <a:pt x="145431" y="26803"/>
                  </a:lnTo>
                  <a:lnTo>
                    <a:pt x="144325" y="19697"/>
                  </a:lnTo>
                  <a:lnTo>
                    <a:pt x="140475" y="13617"/>
                  </a:lnTo>
                  <a:lnTo>
                    <a:pt x="134072" y="8833"/>
                  </a:lnTo>
                  <a:lnTo>
                    <a:pt x="125555" y="5267"/>
                  </a:lnTo>
                  <a:lnTo>
                    <a:pt x="115414" y="2700"/>
                  </a:lnTo>
                  <a:lnTo>
                    <a:pt x="104085" y="905"/>
                  </a:lnTo>
                  <a:lnTo>
                    <a:pt x="92077" y="0"/>
                  </a:lnTo>
                  <a:lnTo>
                    <a:pt x="79950" y="441"/>
                  </a:lnTo>
                  <a:lnTo>
                    <a:pt x="68026" y="2366"/>
                  </a:lnTo>
                  <a:lnTo>
                    <a:pt x="56562" y="5624"/>
                  </a:lnTo>
                  <a:lnTo>
                    <a:pt x="45857" y="9952"/>
                  </a:lnTo>
                  <a:lnTo>
                    <a:pt x="35992" y="15091"/>
                  </a:lnTo>
                  <a:lnTo>
                    <a:pt x="27045" y="20980"/>
                  </a:lnTo>
                  <a:lnTo>
                    <a:pt x="19172" y="27758"/>
                  </a:lnTo>
                  <a:lnTo>
                    <a:pt x="12365" y="35426"/>
                  </a:lnTo>
                  <a:lnTo>
                    <a:pt x="6791" y="43862"/>
                  </a:lnTo>
                  <a:lnTo>
                    <a:pt x="2870" y="52903"/>
                  </a:lnTo>
                  <a:lnTo>
                    <a:pt x="677" y="62393"/>
                  </a:lnTo>
                  <a:lnTo>
                    <a:pt x="0" y="72207"/>
                  </a:lnTo>
                  <a:lnTo>
                    <a:pt x="525" y="82248"/>
                  </a:lnTo>
                  <a:lnTo>
                    <a:pt x="1954" y="92441"/>
                  </a:lnTo>
                  <a:lnTo>
                    <a:pt x="4199" y="102574"/>
                  </a:lnTo>
                  <a:lnTo>
                    <a:pt x="7375" y="112304"/>
                  </a:lnTo>
                  <a:lnTo>
                    <a:pt x="11481" y="121469"/>
                  </a:lnTo>
                  <a:lnTo>
                    <a:pt x="16713" y="129759"/>
                  </a:lnTo>
                  <a:lnTo>
                    <a:pt x="23513" y="136649"/>
                  </a:lnTo>
                  <a:lnTo>
                    <a:pt x="31977" y="141980"/>
                  </a:lnTo>
                  <a:lnTo>
                    <a:pt x="41747" y="145746"/>
                  </a:lnTo>
                  <a:lnTo>
                    <a:pt x="52215" y="147915"/>
                  </a:lnTo>
                  <a:lnTo>
                    <a:pt x="62952" y="148631"/>
                  </a:lnTo>
                  <a:lnTo>
                    <a:pt x="73582" y="147995"/>
                  </a:lnTo>
                  <a:lnTo>
                    <a:pt x="83713" y="145982"/>
                  </a:lnTo>
                  <a:lnTo>
                    <a:pt x="93184" y="142714"/>
                  </a:lnTo>
                  <a:lnTo>
                    <a:pt x="101921" y="138725"/>
                  </a:lnTo>
                  <a:lnTo>
                    <a:pt x="110795" y="134477"/>
                  </a:lnTo>
                  <a:lnTo>
                    <a:pt x="121702" y="129604"/>
                  </a:lnTo>
                  <a:lnTo>
                    <a:pt x="137880" y="1233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922701" y="5110861"/>
              <a:ext cx="148280" cy="305328"/>
            </a:xfrm>
            <a:custGeom>
              <a:avLst/>
              <a:gdLst/>
              <a:ahLst/>
              <a:cxnLst/>
              <a:rect l="0" t="0" r="0" b="0"/>
              <a:pathLst>
                <a:path w="148280" h="305328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4" y="34463"/>
                  </a:lnTo>
                  <a:lnTo>
                    <a:pt x="177" y="46624"/>
                  </a:lnTo>
                  <a:lnTo>
                    <a:pt x="825" y="59284"/>
                  </a:lnTo>
                  <a:lnTo>
                    <a:pt x="2074" y="72345"/>
                  </a:lnTo>
                  <a:lnTo>
                    <a:pt x="3727" y="85870"/>
                  </a:lnTo>
                  <a:lnTo>
                    <a:pt x="5375" y="100083"/>
                  </a:lnTo>
                  <a:lnTo>
                    <a:pt x="6782" y="115047"/>
                  </a:lnTo>
                  <a:lnTo>
                    <a:pt x="8048" y="130518"/>
                  </a:lnTo>
                  <a:lnTo>
                    <a:pt x="9504" y="146056"/>
                  </a:lnTo>
                  <a:lnTo>
                    <a:pt x="11336" y="161398"/>
                  </a:lnTo>
                  <a:lnTo>
                    <a:pt x="13566" y="176462"/>
                  </a:lnTo>
                  <a:lnTo>
                    <a:pt x="16142" y="191263"/>
                  </a:lnTo>
                  <a:lnTo>
                    <a:pt x="18985" y="205849"/>
                  </a:lnTo>
                  <a:lnTo>
                    <a:pt x="21860" y="220272"/>
                  </a:lnTo>
                  <a:lnTo>
                    <a:pt x="24404" y="234577"/>
                  </a:lnTo>
                  <a:lnTo>
                    <a:pt x="26433" y="248767"/>
                  </a:lnTo>
                  <a:lnTo>
                    <a:pt x="27570" y="261736"/>
                  </a:lnTo>
                  <a:lnTo>
                    <a:pt x="27096" y="269945"/>
                  </a:lnTo>
                  <a:lnTo>
                    <a:pt x="25129" y="271246"/>
                  </a:lnTo>
                  <a:lnTo>
                    <a:pt x="22531" y="267415"/>
                  </a:lnTo>
                  <a:lnTo>
                    <a:pt x="19982" y="260340"/>
                  </a:lnTo>
                  <a:lnTo>
                    <a:pt x="18207" y="251476"/>
                  </a:lnTo>
                  <a:lnTo>
                    <a:pt x="17514" y="241708"/>
                  </a:lnTo>
                  <a:lnTo>
                    <a:pt x="17872" y="231507"/>
                  </a:lnTo>
                  <a:lnTo>
                    <a:pt x="19106" y="221107"/>
                  </a:lnTo>
                  <a:lnTo>
                    <a:pt x="21015" y="210619"/>
                  </a:lnTo>
                  <a:lnTo>
                    <a:pt x="23585" y="200096"/>
                  </a:lnTo>
                  <a:lnTo>
                    <a:pt x="26980" y="189560"/>
                  </a:lnTo>
                  <a:lnTo>
                    <a:pt x="31232" y="179035"/>
                  </a:lnTo>
                  <a:lnTo>
                    <a:pt x="36561" y="169015"/>
                  </a:lnTo>
                  <a:lnTo>
                    <a:pt x="43428" y="160424"/>
                  </a:lnTo>
                  <a:lnTo>
                    <a:pt x="51936" y="153654"/>
                  </a:lnTo>
                  <a:lnTo>
                    <a:pt x="61736" y="148771"/>
                  </a:lnTo>
                  <a:lnTo>
                    <a:pt x="72223" y="145777"/>
                  </a:lnTo>
                  <a:lnTo>
                    <a:pt x="82973" y="144477"/>
                  </a:lnTo>
                  <a:lnTo>
                    <a:pt x="93612" y="144873"/>
                  </a:lnTo>
                  <a:lnTo>
                    <a:pt x="103749" y="147250"/>
                  </a:lnTo>
                  <a:lnTo>
                    <a:pt x="113223" y="151587"/>
                  </a:lnTo>
                  <a:lnTo>
                    <a:pt x="121906" y="157597"/>
                  </a:lnTo>
                  <a:lnTo>
                    <a:pt x="129600" y="164918"/>
                  </a:lnTo>
                  <a:lnTo>
                    <a:pt x="136287" y="173215"/>
                  </a:lnTo>
                  <a:lnTo>
                    <a:pt x="141780" y="182378"/>
                  </a:lnTo>
                  <a:lnTo>
                    <a:pt x="145647" y="192505"/>
                  </a:lnTo>
                  <a:lnTo>
                    <a:pt x="147799" y="203572"/>
                  </a:lnTo>
                  <a:lnTo>
                    <a:pt x="148279" y="215273"/>
                  </a:lnTo>
                  <a:lnTo>
                    <a:pt x="147089" y="227127"/>
                  </a:lnTo>
                  <a:lnTo>
                    <a:pt x="144401" y="238838"/>
                  </a:lnTo>
                  <a:lnTo>
                    <a:pt x="140496" y="250142"/>
                  </a:lnTo>
                  <a:lnTo>
                    <a:pt x="135667" y="260732"/>
                  </a:lnTo>
                  <a:lnTo>
                    <a:pt x="130155" y="270512"/>
                  </a:lnTo>
                  <a:lnTo>
                    <a:pt x="123829" y="279230"/>
                  </a:lnTo>
                  <a:lnTo>
                    <a:pt x="116219" y="286416"/>
                  </a:lnTo>
                  <a:lnTo>
                    <a:pt x="107176" y="291954"/>
                  </a:lnTo>
                  <a:lnTo>
                    <a:pt x="96872" y="296039"/>
                  </a:lnTo>
                  <a:lnTo>
                    <a:pt x="84316" y="299397"/>
                  </a:lnTo>
                  <a:lnTo>
                    <a:pt x="65048" y="302324"/>
                  </a:lnTo>
                  <a:lnTo>
                    <a:pt x="31585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110963" y="5229215"/>
              <a:ext cx="180236" cy="134331"/>
            </a:xfrm>
            <a:custGeom>
              <a:avLst/>
              <a:gdLst/>
              <a:ahLst/>
              <a:cxnLst/>
              <a:rect l="0" t="0" r="0" b="0"/>
              <a:pathLst>
                <a:path w="180236" h="134331">
                  <a:moveTo>
                    <a:pt x="85479" y="81688"/>
                  </a:moveTo>
                  <a:lnTo>
                    <a:pt x="85412" y="70020"/>
                  </a:lnTo>
                  <a:lnTo>
                    <a:pt x="84771" y="59531"/>
                  </a:lnTo>
                  <a:lnTo>
                    <a:pt x="83470" y="49234"/>
                  </a:lnTo>
                  <a:lnTo>
                    <a:pt x="81438" y="39105"/>
                  </a:lnTo>
                  <a:lnTo>
                    <a:pt x="78473" y="29410"/>
                  </a:lnTo>
                  <a:lnTo>
                    <a:pt x="74548" y="20288"/>
                  </a:lnTo>
                  <a:lnTo>
                    <a:pt x="69627" y="12203"/>
                  </a:lnTo>
                  <a:lnTo>
                    <a:pt x="63575" y="5986"/>
                  </a:lnTo>
                  <a:lnTo>
                    <a:pt x="56435" y="1927"/>
                  </a:lnTo>
                  <a:lnTo>
                    <a:pt x="48540" y="0"/>
                  </a:lnTo>
                  <a:lnTo>
                    <a:pt x="40403" y="136"/>
                  </a:lnTo>
                  <a:lnTo>
                    <a:pt x="32345" y="2083"/>
                  </a:lnTo>
                  <a:lnTo>
                    <a:pt x="24649" y="5641"/>
                  </a:lnTo>
                  <a:lnTo>
                    <a:pt x="17633" y="10762"/>
                  </a:lnTo>
                  <a:lnTo>
                    <a:pt x="11408" y="17280"/>
                  </a:lnTo>
                  <a:lnTo>
                    <a:pt x="6229" y="25094"/>
                  </a:lnTo>
                  <a:lnTo>
                    <a:pt x="2572" y="34240"/>
                  </a:lnTo>
                  <a:lnTo>
                    <a:pt x="558" y="44612"/>
                  </a:lnTo>
                  <a:lnTo>
                    <a:pt x="0" y="55831"/>
                  </a:lnTo>
                  <a:lnTo>
                    <a:pt x="606" y="67352"/>
                  </a:lnTo>
                  <a:lnTo>
                    <a:pt x="2088" y="78836"/>
                  </a:lnTo>
                  <a:lnTo>
                    <a:pt x="4369" y="89987"/>
                  </a:lnTo>
                  <a:lnTo>
                    <a:pt x="7569" y="100474"/>
                  </a:lnTo>
                  <a:lnTo>
                    <a:pt x="11686" y="110180"/>
                  </a:lnTo>
                  <a:lnTo>
                    <a:pt x="16755" y="118680"/>
                  </a:lnTo>
                  <a:lnTo>
                    <a:pt x="22914" y="125186"/>
                  </a:lnTo>
                  <a:lnTo>
                    <a:pt x="30130" y="129440"/>
                  </a:lnTo>
                  <a:lnTo>
                    <a:pt x="38078" y="131331"/>
                  </a:lnTo>
                  <a:lnTo>
                    <a:pt x="46251" y="130639"/>
                  </a:lnTo>
                  <a:lnTo>
                    <a:pt x="54333" y="127506"/>
                  </a:lnTo>
                  <a:lnTo>
                    <a:pt x="62046" y="122337"/>
                  </a:lnTo>
                  <a:lnTo>
                    <a:pt x="69073" y="115596"/>
                  </a:lnTo>
                  <a:lnTo>
                    <a:pt x="75315" y="107699"/>
                  </a:lnTo>
                  <a:lnTo>
                    <a:pt x="80845" y="98977"/>
                  </a:lnTo>
                  <a:lnTo>
                    <a:pt x="85801" y="89679"/>
                  </a:lnTo>
                  <a:lnTo>
                    <a:pt x="90315" y="80059"/>
                  </a:lnTo>
                  <a:lnTo>
                    <a:pt x="94180" y="72861"/>
                  </a:lnTo>
                  <a:lnTo>
                    <a:pt x="97366" y="71288"/>
                  </a:lnTo>
                  <a:lnTo>
                    <a:pt x="100629" y="74149"/>
                  </a:lnTo>
                  <a:lnTo>
                    <a:pt x="104470" y="79850"/>
                  </a:lnTo>
                  <a:lnTo>
                    <a:pt x="109019" y="87319"/>
                  </a:lnTo>
                  <a:lnTo>
                    <a:pt x="114223" y="95875"/>
                  </a:lnTo>
                  <a:lnTo>
                    <a:pt x="120284" y="104621"/>
                  </a:lnTo>
                  <a:lnTo>
                    <a:pt x="127687" y="112382"/>
                  </a:lnTo>
                  <a:lnTo>
                    <a:pt x="136564" y="118612"/>
                  </a:lnTo>
                  <a:lnTo>
                    <a:pt x="146153" y="123321"/>
                  </a:lnTo>
                  <a:lnTo>
                    <a:pt x="155917" y="127242"/>
                  </a:lnTo>
                  <a:lnTo>
                    <a:pt x="166714" y="130715"/>
                  </a:lnTo>
                  <a:lnTo>
                    <a:pt x="180235" y="1343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283846" y="5240899"/>
              <a:ext cx="102109" cy="164761"/>
            </a:xfrm>
            <a:custGeom>
              <a:avLst/>
              <a:gdLst/>
              <a:ahLst/>
              <a:cxnLst/>
              <a:rect l="0" t="0" r="0" b="0"/>
              <a:pathLst>
                <a:path w="102109" h="164761">
                  <a:moveTo>
                    <a:pt x="17880" y="38418"/>
                  </a:moveTo>
                  <a:lnTo>
                    <a:pt x="12147" y="44420"/>
                  </a:lnTo>
                  <a:lnTo>
                    <a:pt x="7863" y="51265"/>
                  </a:lnTo>
                  <a:lnTo>
                    <a:pt x="4661" y="59653"/>
                  </a:lnTo>
                  <a:lnTo>
                    <a:pt x="2473" y="69279"/>
                  </a:lnTo>
                  <a:lnTo>
                    <a:pt x="1425" y="79594"/>
                  </a:lnTo>
                  <a:lnTo>
                    <a:pt x="1483" y="90202"/>
                  </a:lnTo>
                  <a:lnTo>
                    <a:pt x="2479" y="100900"/>
                  </a:lnTo>
                  <a:lnTo>
                    <a:pt x="4207" y="111601"/>
                  </a:lnTo>
                  <a:lnTo>
                    <a:pt x="6459" y="122203"/>
                  </a:lnTo>
                  <a:lnTo>
                    <a:pt x="8466" y="130220"/>
                  </a:lnTo>
                  <a:lnTo>
                    <a:pt x="9371" y="132364"/>
                  </a:lnTo>
                  <a:lnTo>
                    <a:pt x="9440" y="129287"/>
                  </a:lnTo>
                  <a:lnTo>
                    <a:pt x="9132" y="122516"/>
                  </a:lnTo>
                  <a:lnTo>
                    <a:pt x="8563" y="113441"/>
                  </a:lnTo>
                  <a:lnTo>
                    <a:pt x="7551" y="103213"/>
                  </a:lnTo>
                  <a:lnTo>
                    <a:pt x="6010" y="92515"/>
                  </a:lnTo>
                  <a:lnTo>
                    <a:pt x="4137" y="81515"/>
                  </a:lnTo>
                  <a:lnTo>
                    <a:pt x="2330" y="70044"/>
                  </a:lnTo>
                  <a:lnTo>
                    <a:pt x="825" y="58029"/>
                  </a:lnTo>
                  <a:lnTo>
                    <a:pt x="0" y="45835"/>
                  </a:lnTo>
                  <a:lnTo>
                    <a:pt x="435" y="34172"/>
                  </a:lnTo>
                  <a:lnTo>
                    <a:pt x="2332" y="23412"/>
                  </a:lnTo>
                  <a:lnTo>
                    <a:pt x="5726" y="14068"/>
                  </a:lnTo>
                  <a:lnTo>
                    <a:pt x="10672" y="6927"/>
                  </a:lnTo>
                  <a:lnTo>
                    <a:pt x="17030" y="2215"/>
                  </a:lnTo>
                  <a:lnTo>
                    <a:pt x="24383" y="0"/>
                  </a:lnTo>
                  <a:lnTo>
                    <a:pt x="32147" y="469"/>
                  </a:lnTo>
                  <a:lnTo>
                    <a:pt x="39955" y="3448"/>
                  </a:lnTo>
                  <a:lnTo>
                    <a:pt x="47653" y="8513"/>
                  </a:lnTo>
                  <a:lnTo>
                    <a:pt x="55201" y="15183"/>
                  </a:lnTo>
                  <a:lnTo>
                    <a:pt x="62606" y="23032"/>
                  </a:lnTo>
                  <a:lnTo>
                    <a:pt x="69732" y="31721"/>
                  </a:lnTo>
                  <a:lnTo>
                    <a:pt x="76298" y="40998"/>
                  </a:lnTo>
                  <a:lnTo>
                    <a:pt x="82194" y="50684"/>
                  </a:lnTo>
                  <a:lnTo>
                    <a:pt x="87307" y="60814"/>
                  </a:lnTo>
                  <a:lnTo>
                    <a:pt x="91444" y="71606"/>
                  </a:lnTo>
                  <a:lnTo>
                    <a:pt x="94596" y="83126"/>
                  </a:lnTo>
                  <a:lnTo>
                    <a:pt x="96904" y="95266"/>
                  </a:lnTo>
                  <a:lnTo>
                    <a:pt x="98795" y="109338"/>
                  </a:lnTo>
                  <a:lnTo>
                    <a:pt x="100435" y="129932"/>
                  </a:lnTo>
                  <a:lnTo>
                    <a:pt x="102108" y="1647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423780" y="5246752"/>
              <a:ext cx="183274" cy="152076"/>
            </a:xfrm>
            <a:custGeom>
              <a:avLst/>
              <a:gdLst/>
              <a:ahLst/>
              <a:cxnLst/>
              <a:rect l="0" t="0" r="0" b="0"/>
              <a:pathLst>
                <a:path w="183274" h="152076">
                  <a:moveTo>
                    <a:pt x="99045" y="32565"/>
                  </a:moveTo>
                  <a:lnTo>
                    <a:pt x="93110" y="23898"/>
                  </a:lnTo>
                  <a:lnTo>
                    <a:pt x="86906" y="16831"/>
                  </a:lnTo>
                  <a:lnTo>
                    <a:pt x="79810" y="10735"/>
                  </a:lnTo>
                  <a:lnTo>
                    <a:pt x="71870" y="5680"/>
                  </a:lnTo>
                  <a:lnTo>
                    <a:pt x="63223" y="2114"/>
                  </a:lnTo>
                  <a:lnTo>
                    <a:pt x="54033" y="170"/>
                  </a:lnTo>
                  <a:lnTo>
                    <a:pt x="44606" y="0"/>
                  </a:lnTo>
                  <a:lnTo>
                    <a:pt x="35365" y="1930"/>
                  </a:lnTo>
                  <a:lnTo>
                    <a:pt x="26534" y="5938"/>
                  </a:lnTo>
                  <a:lnTo>
                    <a:pt x="18472" y="11882"/>
                  </a:lnTo>
                  <a:lnTo>
                    <a:pt x="11736" y="19683"/>
                  </a:lnTo>
                  <a:lnTo>
                    <a:pt x="6508" y="29114"/>
                  </a:lnTo>
                  <a:lnTo>
                    <a:pt x="2812" y="39850"/>
                  </a:lnTo>
                  <a:lnTo>
                    <a:pt x="689" y="51572"/>
                  </a:lnTo>
                  <a:lnTo>
                    <a:pt x="0" y="64005"/>
                  </a:lnTo>
                  <a:lnTo>
                    <a:pt x="485" y="76774"/>
                  </a:lnTo>
                  <a:lnTo>
                    <a:pt x="1863" y="89420"/>
                  </a:lnTo>
                  <a:lnTo>
                    <a:pt x="3901" y="101697"/>
                  </a:lnTo>
                  <a:lnTo>
                    <a:pt x="6571" y="113398"/>
                  </a:lnTo>
                  <a:lnTo>
                    <a:pt x="10040" y="124264"/>
                  </a:lnTo>
                  <a:lnTo>
                    <a:pt x="14342" y="134222"/>
                  </a:lnTo>
                  <a:lnTo>
                    <a:pt x="19536" y="142723"/>
                  </a:lnTo>
                  <a:lnTo>
                    <a:pt x="25780" y="148698"/>
                  </a:lnTo>
                  <a:lnTo>
                    <a:pt x="33048" y="151783"/>
                  </a:lnTo>
                  <a:lnTo>
                    <a:pt x="40861" y="152075"/>
                  </a:lnTo>
                  <a:lnTo>
                    <a:pt x="48411" y="149770"/>
                  </a:lnTo>
                  <a:lnTo>
                    <a:pt x="55262" y="145258"/>
                  </a:lnTo>
                  <a:lnTo>
                    <a:pt x="61334" y="139011"/>
                  </a:lnTo>
                  <a:lnTo>
                    <a:pt x="66720" y="131472"/>
                  </a:lnTo>
                  <a:lnTo>
                    <a:pt x="71560" y="123000"/>
                  </a:lnTo>
                  <a:lnTo>
                    <a:pt x="75828" y="113706"/>
                  </a:lnTo>
                  <a:lnTo>
                    <a:pt x="79330" y="103483"/>
                  </a:lnTo>
                  <a:lnTo>
                    <a:pt x="82038" y="92378"/>
                  </a:lnTo>
                  <a:lnTo>
                    <a:pt x="84559" y="81723"/>
                  </a:lnTo>
                  <a:lnTo>
                    <a:pt x="88044" y="74945"/>
                  </a:lnTo>
                  <a:lnTo>
                    <a:pt x="92652" y="73584"/>
                  </a:lnTo>
                  <a:lnTo>
                    <a:pt x="97761" y="75690"/>
                  </a:lnTo>
                  <a:lnTo>
                    <a:pt x="103226" y="79919"/>
                  </a:lnTo>
                  <a:lnTo>
                    <a:pt x="109038" y="85760"/>
                  </a:lnTo>
                  <a:lnTo>
                    <a:pt x="115164" y="92868"/>
                  </a:lnTo>
                  <a:lnTo>
                    <a:pt x="121711" y="100291"/>
                  </a:lnTo>
                  <a:lnTo>
                    <a:pt x="128924" y="106544"/>
                  </a:lnTo>
                  <a:lnTo>
                    <a:pt x="136873" y="110896"/>
                  </a:lnTo>
                  <a:lnTo>
                    <a:pt x="145218" y="113103"/>
                  </a:lnTo>
                  <a:lnTo>
                    <a:pt x="154226" y="113045"/>
                  </a:lnTo>
                  <a:lnTo>
                    <a:pt x="165806" y="108471"/>
                  </a:lnTo>
                  <a:lnTo>
                    <a:pt x="183273" y="957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596525" y="5219082"/>
              <a:ext cx="126343" cy="154993"/>
            </a:xfrm>
            <a:custGeom>
              <a:avLst/>
              <a:gdLst/>
              <a:ahLst/>
              <a:cxnLst/>
              <a:rect l="0" t="0" r="0" b="0"/>
              <a:pathLst>
                <a:path w="126343" h="154993">
                  <a:moveTo>
                    <a:pt x="0" y="28650"/>
                  </a:moveTo>
                  <a:lnTo>
                    <a:pt x="67" y="40318"/>
                  </a:lnTo>
                  <a:lnTo>
                    <a:pt x="707" y="50807"/>
                  </a:lnTo>
                  <a:lnTo>
                    <a:pt x="2003" y="61117"/>
                  </a:lnTo>
                  <a:lnTo>
                    <a:pt x="3863" y="71765"/>
                  </a:lnTo>
                  <a:lnTo>
                    <a:pt x="6180" y="83405"/>
                  </a:lnTo>
                  <a:lnTo>
                    <a:pt x="8846" y="96292"/>
                  </a:lnTo>
                  <a:lnTo>
                    <a:pt x="11770" y="110025"/>
                  </a:lnTo>
                  <a:lnTo>
                    <a:pt x="14877" y="123780"/>
                  </a:lnTo>
                  <a:lnTo>
                    <a:pt x="18087" y="136996"/>
                  </a:lnTo>
                  <a:lnTo>
                    <a:pt x="20488" y="147135"/>
                  </a:lnTo>
                  <a:lnTo>
                    <a:pt x="21013" y="151102"/>
                  </a:lnTo>
                  <a:lnTo>
                    <a:pt x="20060" y="149809"/>
                  </a:lnTo>
                  <a:lnTo>
                    <a:pt x="18159" y="144859"/>
                  </a:lnTo>
                  <a:lnTo>
                    <a:pt x="15670" y="137268"/>
                  </a:lnTo>
                  <a:lnTo>
                    <a:pt x="12818" y="127745"/>
                  </a:lnTo>
                  <a:lnTo>
                    <a:pt x="9903" y="116828"/>
                  </a:lnTo>
                  <a:lnTo>
                    <a:pt x="7316" y="104928"/>
                  </a:lnTo>
                  <a:lnTo>
                    <a:pt x="5244" y="92347"/>
                  </a:lnTo>
                  <a:lnTo>
                    <a:pt x="3850" y="79464"/>
                  </a:lnTo>
                  <a:lnTo>
                    <a:pt x="3364" y="66736"/>
                  </a:lnTo>
                  <a:lnTo>
                    <a:pt x="3819" y="54401"/>
                  </a:lnTo>
                  <a:lnTo>
                    <a:pt x="5261" y="42659"/>
                  </a:lnTo>
                  <a:lnTo>
                    <a:pt x="7823" y="31766"/>
                  </a:lnTo>
                  <a:lnTo>
                    <a:pt x="11477" y="21784"/>
                  </a:lnTo>
                  <a:lnTo>
                    <a:pt x="16217" y="13098"/>
                  </a:lnTo>
                  <a:lnTo>
                    <a:pt x="22148" y="6465"/>
                  </a:lnTo>
                  <a:lnTo>
                    <a:pt x="29206" y="2121"/>
                  </a:lnTo>
                  <a:lnTo>
                    <a:pt x="37047" y="0"/>
                  </a:lnTo>
                  <a:lnTo>
                    <a:pt x="45148" y="7"/>
                  </a:lnTo>
                  <a:lnTo>
                    <a:pt x="53186" y="1861"/>
                  </a:lnTo>
                  <a:lnTo>
                    <a:pt x="61039" y="5187"/>
                  </a:lnTo>
                  <a:lnTo>
                    <a:pt x="68692" y="9620"/>
                  </a:lnTo>
                  <a:lnTo>
                    <a:pt x="76168" y="14858"/>
                  </a:lnTo>
                  <a:lnTo>
                    <a:pt x="83341" y="20829"/>
                  </a:lnTo>
                  <a:lnTo>
                    <a:pt x="89939" y="27667"/>
                  </a:lnTo>
                  <a:lnTo>
                    <a:pt x="95861" y="35380"/>
                  </a:lnTo>
                  <a:lnTo>
                    <a:pt x="101161" y="43847"/>
                  </a:lnTo>
                  <a:lnTo>
                    <a:pt x="105955" y="52909"/>
                  </a:lnTo>
                  <a:lnTo>
                    <a:pt x="110362" y="62420"/>
                  </a:lnTo>
                  <a:lnTo>
                    <a:pt x="114323" y="72416"/>
                  </a:lnTo>
                  <a:lnTo>
                    <a:pt x="117611" y="83112"/>
                  </a:lnTo>
                  <a:lnTo>
                    <a:pt x="120157" y="94554"/>
                  </a:lnTo>
                  <a:lnTo>
                    <a:pt x="122041" y="106243"/>
                  </a:lnTo>
                  <a:lnTo>
                    <a:pt x="123593" y="118474"/>
                  </a:lnTo>
                  <a:lnTo>
                    <a:pt x="124949" y="133439"/>
                  </a:lnTo>
                  <a:lnTo>
                    <a:pt x="126342" y="1549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763130" y="5224801"/>
              <a:ext cx="170307" cy="135110"/>
            </a:xfrm>
            <a:custGeom>
              <a:avLst/>
              <a:gdLst/>
              <a:ahLst/>
              <a:cxnLst/>
              <a:rect l="0" t="0" r="0" b="0"/>
              <a:pathLst>
                <a:path w="170307" h="135110">
                  <a:moveTo>
                    <a:pt x="86078" y="86102"/>
                  </a:moveTo>
                  <a:lnTo>
                    <a:pt x="86011" y="74434"/>
                  </a:lnTo>
                  <a:lnTo>
                    <a:pt x="85371" y="63945"/>
                  </a:lnTo>
                  <a:lnTo>
                    <a:pt x="84070" y="53648"/>
                  </a:lnTo>
                  <a:lnTo>
                    <a:pt x="82037" y="43519"/>
                  </a:lnTo>
                  <a:lnTo>
                    <a:pt x="79073" y="33824"/>
                  </a:lnTo>
                  <a:lnTo>
                    <a:pt x="75144" y="24697"/>
                  </a:lnTo>
                  <a:lnTo>
                    <a:pt x="70049" y="16440"/>
                  </a:lnTo>
                  <a:lnTo>
                    <a:pt x="63349" y="9574"/>
                  </a:lnTo>
                  <a:lnTo>
                    <a:pt x="54964" y="4271"/>
                  </a:lnTo>
                  <a:lnTo>
                    <a:pt x="45590" y="864"/>
                  </a:lnTo>
                  <a:lnTo>
                    <a:pt x="36453" y="0"/>
                  </a:lnTo>
                  <a:lnTo>
                    <a:pt x="28241" y="1793"/>
                  </a:lnTo>
                  <a:lnTo>
                    <a:pt x="21105" y="5911"/>
                  </a:lnTo>
                  <a:lnTo>
                    <a:pt x="14929" y="11872"/>
                  </a:lnTo>
                  <a:lnTo>
                    <a:pt x="9529" y="19219"/>
                  </a:lnTo>
                  <a:lnTo>
                    <a:pt x="5037" y="27894"/>
                  </a:lnTo>
                  <a:lnTo>
                    <a:pt x="1910" y="38218"/>
                  </a:lnTo>
                  <a:lnTo>
                    <a:pt x="282" y="50225"/>
                  </a:lnTo>
                  <a:lnTo>
                    <a:pt x="0" y="63371"/>
                  </a:lnTo>
                  <a:lnTo>
                    <a:pt x="797" y="76733"/>
                  </a:lnTo>
                  <a:lnTo>
                    <a:pt x="2416" y="89747"/>
                  </a:lnTo>
                  <a:lnTo>
                    <a:pt x="4960" y="101908"/>
                  </a:lnTo>
                  <a:lnTo>
                    <a:pt x="8869" y="112616"/>
                  </a:lnTo>
                  <a:lnTo>
                    <a:pt x="14272" y="121688"/>
                  </a:lnTo>
                  <a:lnTo>
                    <a:pt x="20848" y="128794"/>
                  </a:lnTo>
                  <a:lnTo>
                    <a:pt x="28026" y="133302"/>
                  </a:lnTo>
                  <a:lnTo>
                    <a:pt x="35404" y="135109"/>
                  </a:lnTo>
                  <a:lnTo>
                    <a:pt x="42627" y="134393"/>
                  </a:lnTo>
                  <a:lnTo>
                    <a:pt x="49317" y="131337"/>
                  </a:lnTo>
                  <a:lnTo>
                    <a:pt x="55326" y="126281"/>
                  </a:lnTo>
                  <a:lnTo>
                    <a:pt x="60528" y="119484"/>
                  </a:lnTo>
                  <a:lnTo>
                    <a:pt x="64731" y="111035"/>
                  </a:lnTo>
                  <a:lnTo>
                    <a:pt x="67931" y="101135"/>
                  </a:lnTo>
                  <a:lnTo>
                    <a:pt x="70268" y="90066"/>
                  </a:lnTo>
                  <a:lnTo>
                    <a:pt x="71929" y="78112"/>
                  </a:lnTo>
                  <a:lnTo>
                    <a:pt x="73110" y="65583"/>
                  </a:lnTo>
                  <a:lnTo>
                    <a:pt x="74749" y="55017"/>
                  </a:lnTo>
                  <a:lnTo>
                    <a:pt x="77518" y="50020"/>
                  </a:lnTo>
                  <a:lnTo>
                    <a:pt x="80613" y="50463"/>
                  </a:lnTo>
                  <a:lnTo>
                    <a:pt x="83770" y="54703"/>
                  </a:lnTo>
                  <a:lnTo>
                    <a:pt x="87142" y="61160"/>
                  </a:lnTo>
                  <a:lnTo>
                    <a:pt x="91050" y="68601"/>
                  </a:lnTo>
                  <a:lnTo>
                    <a:pt x="95624" y="76333"/>
                  </a:lnTo>
                  <a:lnTo>
                    <a:pt x="100821" y="84049"/>
                  </a:lnTo>
                  <a:lnTo>
                    <a:pt x="106530" y="91644"/>
                  </a:lnTo>
                  <a:lnTo>
                    <a:pt x="112632" y="99088"/>
                  </a:lnTo>
                  <a:lnTo>
                    <a:pt x="119186" y="105908"/>
                  </a:lnTo>
                  <a:lnTo>
                    <a:pt x="126416" y="111208"/>
                  </a:lnTo>
                  <a:lnTo>
                    <a:pt x="134427" y="114628"/>
                  </a:lnTo>
                  <a:lnTo>
                    <a:pt x="143407" y="116834"/>
                  </a:lnTo>
                  <a:lnTo>
                    <a:pt x="154653" y="117829"/>
                  </a:lnTo>
                  <a:lnTo>
                    <a:pt x="170306" y="1176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932935" y="5152975"/>
              <a:ext cx="138034" cy="210571"/>
            </a:xfrm>
            <a:custGeom>
              <a:avLst/>
              <a:gdLst/>
              <a:ahLst/>
              <a:cxnLst/>
              <a:rect l="0" t="0" r="0" b="0"/>
              <a:pathLst>
                <a:path w="138034" h="210571">
                  <a:moveTo>
                    <a:pt x="105787" y="0"/>
                  </a:moveTo>
                  <a:lnTo>
                    <a:pt x="91252" y="67"/>
                  </a:lnTo>
                  <a:lnTo>
                    <a:pt x="78621" y="707"/>
                  </a:lnTo>
                  <a:lnTo>
                    <a:pt x="66720" y="2009"/>
                  </a:lnTo>
                  <a:lnTo>
                    <a:pt x="55411" y="4041"/>
                  </a:lnTo>
                  <a:lnTo>
                    <a:pt x="44867" y="7006"/>
                  </a:lnTo>
                  <a:lnTo>
                    <a:pt x="35138" y="10930"/>
                  </a:lnTo>
                  <a:lnTo>
                    <a:pt x="26294" y="15852"/>
                  </a:lnTo>
                  <a:lnTo>
                    <a:pt x="18497" y="21904"/>
                  </a:lnTo>
                  <a:lnTo>
                    <a:pt x="11742" y="29049"/>
                  </a:lnTo>
                  <a:lnTo>
                    <a:pt x="6205" y="37117"/>
                  </a:lnTo>
                  <a:lnTo>
                    <a:pt x="2309" y="45902"/>
                  </a:lnTo>
                  <a:lnTo>
                    <a:pt x="147" y="55204"/>
                  </a:lnTo>
                  <a:lnTo>
                    <a:pt x="0" y="64380"/>
                  </a:lnTo>
                  <a:lnTo>
                    <a:pt x="2479" y="72395"/>
                  </a:lnTo>
                  <a:lnTo>
                    <a:pt x="7668" y="78779"/>
                  </a:lnTo>
                  <a:lnTo>
                    <a:pt x="15220" y="83572"/>
                  </a:lnTo>
                  <a:lnTo>
                    <a:pt x="24640" y="87036"/>
                  </a:lnTo>
                  <a:lnTo>
                    <a:pt x="35449" y="89484"/>
                  </a:lnTo>
                  <a:lnTo>
                    <a:pt x="47092" y="91351"/>
                  </a:lnTo>
                  <a:lnTo>
                    <a:pt x="58965" y="93162"/>
                  </a:lnTo>
                  <a:lnTo>
                    <a:pt x="70717" y="95212"/>
                  </a:lnTo>
                  <a:lnTo>
                    <a:pt x="82062" y="97745"/>
                  </a:lnTo>
                  <a:lnTo>
                    <a:pt x="92688" y="101051"/>
                  </a:lnTo>
                  <a:lnTo>
                    <a:pt x="102498" y="105207"/>
                  </a:lnTo>
                  <a:lnTo>
                    <a:pt x="111409" y="110287"/>
                  </a:lnTo>
                  <a:lnTo>
                    <a:pt x="119258" y="116444"/>
                  </a:lnTo>
                  <a:lnTo>
                    <a:pt x="126049" y="123660"/>
                  </a:lnTo>
                  <a:lnTo>
                    <a:pt x="131612" y="131776"/>
                  </a:lnTo>
                  <a:lnTo>
                    <a:pt x="135526" y="140594"/>
                  </a:lnTo>
                  <a:lnTo>
                    <a:pt x="137705" y="149922"/>
                  </a:lnTo>
                  <a:lnTo>
                    <a:pt x="138033" y="159285"/>
                  </a:lnTo>
                  <a:lnTo>
                    <a:pt x="136209" y="167958"/>
                  </a:lnTo>
                  <a:lnTo>
                    <a:pt x="132272" y="175602"/>
                  </a:lnTo>
                  <a:lnTo>
                    <a:pt x="126375" y="182223"/>
                  </a:lnTo>
                  <a:lnTo>
                    <a:pt x="118605" y="187987"/>
                  </a:lnTo>
                  <a:lnTo>
                    <a:pt x="109196" y="193084"/>
                  </a:lnTo>
                  <a:lnTo>
                    <a:pt x="98474" y="197526"/>
                  </a:lnTo>
                  <a:lnTo>
                    <a:pt x="86761" y="201145"/>
                  </a:lnTo>
                  <a:lnTo>
                    <a:pt x="74344" y="203918"/>
                  </a:lnTo>
                  <a:lnTo>
                    <a:pt x="61848" y="205956"/>
                  </a:lnTo>
                  <a:lnTo>
                    <a:pt x="48915" y="207628"/>
                  </a:lnTo>
                  <a:lnTo>
                    <a:pt x="33295" y="209082"/>
                  </a:lnTo>
                  <a:lnTo>
                    <a:pt x="1103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3365105" y="5180967"/>
            <a:ext cx="1495048" cy="371273"/>
            <a:chOff x="3365105" y="5180967"/>
            <a:chExt cx="1495048" cy="371273"/>
          </a:xfrm>
        </p:grpSpPr>
        <p:sp>
          <p:nvSpPr>
            <p:cNvPr id="132" name="Freeform 131"/>
            <p:cNvSpPr/>
            <p:nvPr/>
          </p:nvSpPr>
          <p:spPr>
            <a:xfrm>
              <a:off x="3365105" y="5180967"/>
              <a:ext cx="136871" cy="209635"/>
            </a:xfrm>
            <a:custGeom>
              <a:avLst/>
              <a:gdLst/>
              <a:ahLst/>
              <a:cxnLst/>
              <a:rect l="0" t="0" r="0" b="0"/>
              <a:pathLst>
                <a:path w="136871" h="209635">
                  <a:moveTo>
                    <a:pt x="136870" y="3594"/>
                  </a:moveTo>
                  <a:lnTo>
                    <a:pt x="128068" y="861"/>
                  </a:lnTo>
                  <a:lnTo>
                    <a:pt x="119722" y="0"/>
                  </a:lnTo>
                  <a:lnTo>
                    <a:pt x="111024" y="989"/>
                  </a:lnTo>
                  <a:lnTo>
                    <a:pt x="101903" y="3528"/>
                  </a:lnTo>
                  <a:lnTo>
                    <a:pt x="92407" y="7313"/>
                  </a:lnTo>
                  <a:lnTo>
                    <a:pt x="82616" y="12048"/>
                  </a:lnTo>
                  <a:lnTo>
                    <a:pt x="72602" y="17481"/>
                  </a:lnTo>
                  <a:lnTo>
                    <a:pt x="62428" y="23411"/>
                  </a:lnTo>
                  <a:lnTo>
                    <a:pt x="52150" y="29693"/>
                  </a:lnTo>
                  <a:lnTo>
                    <a:pt x="42131" y="36383"/>
                  </a:lnTo>
                  <a:lnTo>
                    <a:pt x="33011" y="43712"/>
                  </a:lnTo>
                  <a:lnTo>
                    <a:pt x="25082" y="51747"/>
                  </a:lnTo>
                  <a:lnTo>
                    <a:pt x="18946" y="60094"/>
                  </a:lnTo>
                  <a:lnTo>
                    <a:pt x="15637" y="68011"/>
                  </a:lnTo>
                  <a:lnTo>
                    <a:pt x="15460" y="75106"/>
                  </a:lnTo>
                  <a:lnTo>
                    <a:pt x="18259" y="81174"/>
                  </a:lnTo>
                  <a:lnTo>
                    <a:pt x="23783" y="86025"/>
                  </a:lnTo>
                  <a:lnTo>
                    <a:pt x="31603" y="89698"/>
                  </a:lnTo>
                  <a:lnTo>
                    <a:pt x="41051" y="92537"/>
                  </a:lnTo>
                  <a:lnTo>
                    <a:pt x="51360" y="95074"/>
                  </a:lnTo>
                  <a:lnTo>
                    <a:pt x="62018" y="97645"/>
                  </a:lnTo>
                  <a:lnTo>
                    <a:pt x="72610" y="100547"/>
                  </a:lnTo>
                  <a:lnTo>
                    <a:pt x="82722" y="104107"/>
                  </a:lnTo>
                  <a:lnTo>
                    <a:pt x="92187" y="108434"/>
                  </a:lnTo>
                  <a:lnTo>
                    <a:pt x="101036" y="113459"/>
                  </a:lnTo>
                  <a:lnTo>
                    <a:pt x="109374" y="119049"/>
                  </a:lnTo>
                  <a:lnTo>
                    <a:pt x="117308" y="125070"/>
                  </a:lnTo>
                  <a:lnTo>
                    <a:pt x="124452" y="131569"/>
                  </a:lnTo>
                  <a:lnTo>
                    <a:pt x="129967" y="138763"/>
                  </a:lnTo>
                  <a:lnTo>
                    <a:pt x="133521" y="146709"/>
                  </a:lnTo>
                  <a:lnTo>
                    <a:pt x="135094" y="155163"/>
                  </a:lnTo>
                  <a:lnTo>
                    <a:pt x="134712" y="163684"/>
                  </a:lnTo>
                  <a:lnTo>
                    <a:pt x="132597" y="172003"/>
                  </a:lnTo>
                  <a:lnTo>
                    <a:pt x="128924" y="179876"/>
                  </a:lnTo>
                  <a:lnTo>
                    <a:pt x="123726" y="187011"/>
                  </a:lnTo>
                  <a:lnTo>
                    <a:pt x="117156" y="193320"/>
                  </a:lnTo>
                  <a:lnTo>
                    <a:pt x="109307" y="198726"/>
                  </a:lnTo>
                  <a:lnTo>
                    <a:pt x="100138" y="203067"/>
                  </a:lnTo>
                  <a:lnTo>
                    <a:pt x="89750" y="206354"/>
                  </a:lnTo>
                  <a:lnTo>
                    <a:pt x="78521" y="208581"/>
                  </a:lnTo>
                  <a:lnTo>
                    <a:pt x="66992" y="209634"/>
                  </a:lnTo>
                  <a:lnTo>
                    <a:pt x="55508" y="209566"/>
                  </a:lnTo>
                  <a:lnTo>
                    <a:pt x="44460" y="208520"/>
                  </a:lnTo>
                  <a:lnTo>
                    <a:pt x="33186" y="206437"/>
                  </a:lnTo>
                  <a:lnTo>
                    <a:pt x="19584" y="202019"/>
                  </a:lnTo>
                  <a:lnTo>
                    <a:pt x="0" y="1931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508386" y="5246384"/>
              <a:ext cx="123782" cy="166872"/>
            </a:xfrm>
            <a:custGeom>
              <a:avLst/>
              <a:gdLst/>
              <a:ahLst/>
              <a:cxnLst/>
              <a:rect l="0" t="0" r="0" b="0"/>
              <a:pathLst>
                <a:path w="123782" h="166872">
                  <a:moveTo>
                    <a:pt x="14646" y="75047"/>
                  </a:moveTo>
                  <a:lnTo>
                    <a:pt x="23514" y="72180"/>
                  </a:lnTo>
                  <a:lnTo>
                    <a:pt x="32501" y="70038"/>
                  </a:lnTo>
                  <a:lnTo>
                    <a:pt x="42492" y="68431"/>
                  </a:lnTo>
                  <a:lnTo>
                    <a:pt x="53300" y="67078"/>
                  </a:lnTo>
                  <a:lnTo>
                    <a:pt x="64463" y="65580"/>
                  </a:lnTo>
                  <a:lnTo>
                    <a:pt x="75664" y="63721"/>
                  </a:lnTo>
                  <a:lnTo>
                    <a:pt x="86603" y="61135"/>
                  </a:lnTo>
                  <a:lnTo>
                    <a:pt x="96940" y="57258"/>
                  </a:lnTo>
                  <a:lnTo>
                    <a:pt x="106534" y="51906"/>
                  </a:lnTo>
                  <a:lnTo>
                    <a:pt x="114787" y="45379"/>
                  </a:lnTo>
                  <a:lnTo>
                    <a:pt x="120594" y="38242"/>
                  </a:lnTo>
                  <a:lnTo>
                    <a:pt x="123566" y="30895"/>
                  </a:lnTo>
                  <a:lnTo>
                    <a:pt x="123781" y="23693"/>
                  </a:lnTo>
                  <a:lnTo>
                    <a:pt x="121425" y="17018"/>
                  </a:lnTo>
                  <a:lnTo>
                    <a:pt x="116874" y="11025"/>
                  </a:lnTo>
                  <a:lnTo>
                    <a:pt x="110432" y="6003"/>
                  </a:lnTo>
                  <a:lnTo>
                    <a:pt x="102231" y="2454"/>
                  </a:lnTo>
                  <a:lnTo>
                    <a:pt x="92504" y="510"/>
                  </a:lnTo>
                  <a:lnTo>
                    <a:pt x="81723" y="0"/>
                  </a:lnTo>
                  <a:lnTo>
                    <a:pt x="70496" y="637"/>
                  </a:lnTo>
                  <a:lnTo>
                    <a:pt x="59210" y="2146"/>
                  </a:lnTo>
                  <a:lnTo>
                    <a:pt x="48193" y="4614"/>
                  </a:lnTo>
                  <a:lnTo>
                    <a:pt x="37794" y="8472"/>
                  </a:lnTo>
                  <a:lnTo>
                    <a:pt x="28144" y="13849"/>
                  </a:lnTo>
                  <a:lnTo>
                    <a:pt x="19511" y="20748"/>
                  </a:lnTo>
                  <a:lnTo>
                    <a:pt x="12383" y="29207"/>
                  </a:lnTo>
                  <a:lnTo>
                    <a:pt x="6888" y="39085"/>
                  </a:lnTo>
                  <a:lnTo>
                    <a:pt x="3011" y="50125"/>
                  </a:lnTo>
                  <a:lnTo>
                    <a:pt x="766" y="62052"/>
                  </a:lnTo>
                  <a:lnTo>
                    <a:pt x="0" y="74622"/>
                  </a:lnTo>
                  <a:lnTo>
                    <a:pt x="602" y="87485"/>
                  </a:lnTo>
                  <a:lnTo>
                    <a:pt x="2592" y="100192"/>
                  </a:lnTo>
                  <a:lnTo>
                    <a:pt x="5854" y="112510"/>
                  </a:lnTo>
                  <a:lnTo>
                    <a:pt x="10160" y="124240"/>
                  </a:lnTo>
                  <a:lnTo>
                    <a:pt x="15267" y="135124"/>
                  </a:lnTo>
                  <a:lnTo>
                    <a:pt x="20964" y="145099"/>
                  </a:lnTo>
                  <a:lnTo>
                    <a:pt x="27246" y="153780"/>
                  </a:lnTo>
                  <a:lnTo>
                    <a:pt x="34294" y="160410"/>
                  </a:lnTo>
                  <a:lnTo>
                    <a:pt x="42143" y="164752"/>
                  </a:lnTo>
                  <a:lnTo>
                    <a:pt x="50532" y="166871"/>
                  </a:lnTo>
                  <a:lnTo>
                    <a:pt x="59010" y="166864"/>
                  </a:lnTo>
                  <a:lnTo>
                    <a:pt x="67336" y="164992"/>
                  </a:lnTo>
                  <a:lnTo>
                    <a:pt x="75913" y="161821"/>
                  </a:lnTo>
                  <a:lnTo>
                    <a:pt x="85820" y="156740"/>
                  </a:lnTo>
                  <a:lnTo>
                    <a:pt x="98874" y="1487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638846" y="5259852"/>
              <a:ext cx="136871" cy="166583"/>
            </a:xfrm>
            <a:custGeom>
              <a:avLst/>
              <a:gdLst/>
              <a:ahLst/>
              <a:cxnLst/>
              <a:rect l="0" t="0" r="0" b="0"/>
              <a:pathLst>
                <a:path w="136871" h="166583">
                  <a:moveTo>
                    <a:pt x="0" y="103693"/>
                  </a:moveTo>
                  <a:lnTo>
                    <a:pt x="11668" y="103626"/>
                  </a:lnTo>
                  <a:lnTo>
                    <a:pt x="22156" y="102986"/>
                  </a:lnTo>
                  <a:lnTo>
                    <a:pt x="32458" y="101689"/>
                  </a:lnTo>
                  <a:lnTo>
                    <a:pt x="42760" y="99830"/>
                  </a:lnTo>
                  <a:lnTo>
                    <a:pt x="53103" y="97513"/>
                  </a:lnTo>
                  <a:lnTo>
                    <a:pt x="63488" y="94842"/>
                  </a:lnTo>
                  <a:lnTo>
                    <a:pt x="73744" y="91746"/>
                  </a:lnTo>
                  <a:lnTo>
                    <a:pt x="83553" y="87990"/>
                  </a:lnTo>
                  <a:lnTo>
                    <a:pt x="92775" y="83497"/>
                  </a:lnTo>
                  <a:lnTo>
                    <a:pt x="101272" y="78175"/>
                  </a:lnTo>
                  <a:lnTo>
                    <a:pt x="108833" y="71845"/>
                  </a:lnTo>
                  <a:lnTo>
                    <a:pt x="115423" y="64516"/>
                  </a:lnTo>
                  <a:lnTo>
                    <a:pt x="120679" y="56492"/>
                  </a:lnTo>
                  <a:lnTo>
                    <a:pt x="123854" y="48267"/>
                  </a:lnTo>
                  <a:lnTo>
                    <a:pt x="124729" y="40146"/>
                  </a:lnTo>
                  <a:lnTo>
                    <a:pt x="123536" y="32238"/>
                  </a:lnTo>
                  <a:lnTo>
                    <a:pt x="120684" y="24547"/>
                  </a:lnTo>
                  <a:lnTo>
                    <a:pt x="116575" y="17056"/>
                  </a:lnTo>
                  <a:lnTo>
                    <a:pt x="111226" y="10212"/>
                  </a:lnTo>
                  <a:lnTo>
                    <a:pt x="104288" y="4899"/>
                  </a:lnTo>
                  <a:lnTo>
                    <a:pt x="95702" y="1481"/>
                  </a:lnTo>
                  <a:lnTo>
                    <a:pt x="85837" y="0"/>
                  </a:lnTo>
                  <a:lnTo>
                    <a:pt x="75298" y="443"/>
                  </a:lnTo>
                  <a:lnTo>
                    <a:pt x="64515" y="2600"/>
                  </a:lnTo>
                  <a:lnTo>
                    <a:pt x="54022" y="6300"/>
                  </a:lnTo>
                  <a:lnTo>
                    <a:pt x="44515" y="11516"/>
                  </a:lnTo>
                  <a:lnTo>
                    <a:pt x="36276" y="18098"/>
                  </a:lnTo>
                  <a:lnTo>
                    <a:pt x="29238" y="25955"/>
                  </a:lnTo>
                  <a:lnTo>
                    <a:pt x="23186" y="35131"/>
                  </a:lnTo>
                  <a:lnTo>
                    <a:pt x="17893" y="45526"/>
                  </a:lnTo>
                  <a:lnTo>
                    <a:pt x="13318" y="56930"/>
                  </a:lnTo>
                  <a:lnTo>
                    <a:pt x="9608" y="69109"/>
                  </a:lnTo>
                  <a:lnTo>
                    <a:pt x="6784" y="81852"/>
                  </a:lnTo>
                  <a:lnTo>
                    <a:pt x="5055" y="94832"/>
                  </a:lnTo>
                  <a:lnTo>
                    <a:pt x="4876" y="107619"/>
                  </a:lnTo>
                  <a:lnTo>
                    <a:pt x="6357" y="119987"/>
                  </a:lnTo>
                  <a:lnTo>
                    <a:pt x="9472" y="131578"/>
                  </a:lnTo>
                  <a:lnTo>
                    <a:pt x="14229" y="141838"/>
                  </a:lnTo>
                  <a:lnTo>
                    <a:pt x="20466" y="150580"/>
                  </a:lnTo>
                  <a:lnTo>
                    <a:pt x="27906" y="157621"/>
                  </a:lnTo>
                  <a:lnTo>
                    <a:pt x="36263" y="162609"/>
                  </a:lnTo>
                  <a:lnTo>
                    <a:pt x="45282" y="165553"/>
                  </a:lnTo>
                  <a:lnTo>
                    <a:pt x="54607" y="166582"/>
                  </a:lnTo>
                  <a:lnTo>
                    <a:pt x="63786" y="165769"/>
                  </a:lnTo>
                  <a:lnTo>
                    <a:pt x="72592" y="163337"/>
                  </a:lnTo>
                  <a:lnTo>
                    <a:pt x="81149" y="159606"/>
                  </a:lnTo>
                  <a:lnTo>
                    <a:pt x="89815" y="154895"/>
                  </a:lnTo>
                  <a:lnTo>
                    <a:pt x="98783" y="149480"/>
                  </a:lnTo>
                  <a:lnTo>
                    <a:pt x="107638" y="143875"/>
                  </a:lnTo>
                  <a:lnTo>
                    <a:pt x="116310" y="138287"/>
                  </a:lnTo>
                  <a:lnTo>
                    <a:pt x="125563" y="132229"/>
                  </a:lnTo>
                  <a:lnTo>
                    <a:pt x="136870" y="1247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807302" y="5289420"/>
              <a:ext cx="178985" cy="137297"/>
            </a:xfrm>
            <a:custGeom>
              <a:avLst/>
              <a:gdLst/>
              <a:ahLst/>
              <a:cxnLst/>
              <a:rect l="0" t="0" r="0" b="0"/>
              <a:pathLst>
                <a:path w="178985" h="137297">
                  <a:moveTo>
                    <a:pt x="0" y="53068"/>
                  </a:moveTo>
                  <a:lnTo>
                    <a:pt x="2866" y="61937"/>
                  </a:lnTo>
                  <a:lnTo>
                    <a:pt x="5009" y="70924"/>
                  </a:lnTo>
                  <a:lnTo>
                    <a:pt x="6616" y="80914"/>
                  </a:lnTo>
                  <a:lnTo>
                    <a:pt x="7970" y="91722"/>
                  </a:lnTo>
                  <a:lnTo>
                    <a:pt x="9466" y="102885"/>
                  </a:lnTo>
                  <a:lnTo>
                    <a:pt x="11299" y="114021"/>
                  </a:lnTo>
                  <a:lnTo>
                    <a:pt x="12848" y="122548"/>
                  </a:lnTo>
                  <a:lnTo>
                    <a:pt x="13331" y="124970"/>
                  </a:lnTo>
                  <a:lnTo>
                    <a:pt x="13102" y="121555"/>
                  </a:lnTo>
                  <a:lnTo>
                    <a:pt x="12616" y="113725"/>
                  </a:lnTo>
                  <a:lnTo>
                    <a:pt x="12280" y="102941"/>
                  </a:lnTo>
                  <a:lnTo>
                    <a:pt x="12495" y="90487"/>
                  </a:lnTo>
                  <a:lnTo>
                    <a:pt x="13418" y="77190"/>
                  </a:lnTo>
                  <a:lnTo>
                    <a:pt x="15170" y="63816"/>
                  </a:lnTo>
                  <a:lnTo>
                    <a:pt x="17940" y="51204"/>
                  </a:lnTo>
                  <a:lnTo>
                    <a:pt x="21726" y="39734"/>
                  </a:lnTo>
                  <a:lnTo>
                    <a:pt x="26386" y="30046"/>
                  </a:lnTo>
                  <a:lnTo>
                    <a:pt x="31729" y="23189"/>
                  </a:lnTo>
                  <a:lnTo>
                    <a:pt x="37575" y="19473"/>
                  </a:lnTo>
                  <a:lnTo>
                    <a:pt x="43617" y="18738"/>
                  </a:lnTo>
                  <a:lnTo>
                    <a:pt x="49440" y="20737"/>
                  </a:lnTo>
                  <a:lnTo>
                    <a:pt x="54833" y="25040"/>
                  </a:lnTo>
                  <a:lnTo>
                    <a:pt x="59777" y="31143"/>
                  </a:lnTo>
                  <a:lnTo>
                    <a:pt x="64330" y="38585"/>
                  </a:lnTo>
                  <a:lnTo>
                    <a:pt x="68566" y="46912"/>
                  </a:lnTo>
                  <a:lnTo>
                    <a:pt x="72061" y="53162"/>
                  </a:lnTo>
                  <a:lnTo>
                    <a:pt x="74452" y="54016"/>
                  </a:lnTo>
                  <a:lnTo>
                    <a:pt x="76369" y="50698"/>
                  </a:lnTo>
                  <a:lnTo>
                    <a:pt x="78329" y="44731"/>
                  </a:lnTo>
                  <a:lnTo>
                    <a:pt x="80552" y="37114"/>
                  </a:lnTo>
                  <a:lnTo>
                    <a:pt x="83088" y="28473"/>
                  </a:lnTo>
                  <a:lnTo>
                    <a:pt x="86393" y="19679"/>
                  </a:lnTo>
                  <a:lnTo>
                    <a:pt x="91334" y="11890"/>
                  </a:lnTo>
                  <a:lnTo>
                    <a:pt x="98237" y="5657"/>
                  </a:lnTo>
                  <a:lnTo>
                    <a:pt x="106630" y="1467"/>
                  </a:lnTo>
                  <a:lnTo>
                    <a:pt x="115565" y="0"/>
                  </a:lnTo>
                  <a:lnTo>
                    <a:pt x="124417" y="1350"/>
                  </a:lnTo>
                  <a:lnTo>
                    <a:pt x="132781" y="5153"/>
                  </a:lnTo>
                  <a:lnTo>
                    <a:pt x="140311" y="10894"/>
                  </a:lnTo>
                  <a:lnTo>
                    <a:pt x="146922" y="18079"/>
                  </a:lnTo>
                  <a:lnTo>
                    <a:pt x="152716" y="26305"/>
                  </a:lnTo>
                  <a:lnTo>
                    <a:pt x="157857" y="35262"/>
                  </a:lnTo>
                  <a:lnTo>
                    <a:pt x="162503" y="44729"/>
                  </a:lnTo>
                  <a:lnTo>
                    <a:pt x="166627" y="54710"/>
                  </a:lnTo>
                  <a:lnTo>
                    <a:pt x="170026" y="65403"/>
                  </a:lnTo>
                  <a:lnTo>
                    <a:pt x="172647" y="76847"/>
                  </a:lnTo>
                  <a:lnTo>
                    <a:pt x="174582" y="88538"/>
                  </a:lnTo>
                  <a:lnTo>
                    <a:pt x="176173" y="100771"/>
                  </a:lnTo>
                  <a:lnTo>
                    <a:pt x="177560" y="115739"/>
                  </a:lnTo>
                  <a:lnTo>
                    <a:pt x="178984" y="1372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207385" y="5279317"/>
              <a:ext cx="84229" cy="127170"/>
            </a:xfrm>
            <a:custGeom>
              <a:avLst/>
              <a:gdLst/>
              <a:ahLst/>
              <a:cxnLst/>
              <a:rect l="0" t="0" r="0" b="0"/>
              <a:pathLst>
                <a:path w="84229" h="127170">
                  <a:moveTo>
                    <a:pt x="0" y="73700"/>
                  </a:moveTo>
                  <a:lnTo>
                    <a:pt x="2866" y="88301"/>
                  </a:lnTo>
                  <a:lnTo>
                    <a:pt x="5009" y="101573"/>
                  </a:lnTo>
                  <a:lnTo>
                    <a:pt x="6610" y="114679"/>
                  </a:lnTo>
                  <a:lnTo>
                    <a:pt x="7713" y="124483"/>
                  </a:lnTo>
                  <a:lnTo>
                    <a:pt x="8094" y="127169"/>
                  </a:lnTo>
                  <a:lnTo>
                    <a:pt x="7518" y="124543"/>
                  </a:lnTo>
                  <a:lnTo>
                    <a:pt x="6261" y="118552"/>
                  </a:lnTo>
                  <a:lnTo>
                    <a:pt x="4838" y="110216"/>
                  </a:lnTo>
                  <a:lnTo>
                    <a:pt x="3567" y="100179"/>
                  </a:lnTo>
                  <a:lnTo>
                    <a:pt x="2721" y="89083"/>
                  </a:lnTo>
                  <a:lnTo>
                    <a:pt x="2605" y="77592"/>
                  </a:lnTo>
                  <a:lnTo>
                    <a:pt x="3311" y="66104"/>
                  </a:lnTo>
                  <a:lnTo>
                    <a:pt x="4920" y="54938"/>
                  </a:lnTo>
                  <a:lnTo>
                    <a:pt x="7595" y="44434"/>
                  </a:lnTo>
                  <a:lnTo>
                    <a:pt x="11329" y="34711"/>
                  </a:lnTo>
                  <a:lnTo>
                    <a:pt x="16292" y="26028"/>
                  </a:lnTo>
                  <a:lnTo>
                    <a:pt x="22905" y="18865"/>
                  </a:lnTo>
                  <a:lnTo>
                    <a:pt x="31231" y="13343"/>
                  </a:lnTo>
                  <a:lnTo>
                    <a:pt x="40636" y="9268"/>
                  </a:lnTo>
                  <a:lnTo>
                    <a:pt x="50994" y="5918"/>
                  </a:lnTo>
                  <a:lnTo>
                    <a:pt x="64335" y="2997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365312" y="5353017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0" y="14601"/>
                  </a:lnTo>
                  <a:lnTo>
                    <a:pt x="0" y="27873"/>
                  </a:lnTo>
                  <a:lnTo>
                    <a:pt x="5" y="41061"/>
                  </a:lnTo>
                  <a:lnTo>
                    <a:pt x="206" y="53959"/>
                  </a:lnTo>
                  <a:lnTo>
                    <a:pt x="1108" y="67154"/>
                  </a:lnTo>
                  <a:lnTo>
                    <a:pt x="3906" y="82929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375841" y="519508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473961" y="5275503"/>
              <a:ext cx="118571" cy="276737"/>
            </a:xfrm>
            <a:custGeom>
              <a:avLst/>
              <a:gdLst/>
              <a:ahLst/>
              <a:cxnLst/>
              <a:rect l="0" t="0" r="0" b="0"/>
              <a:pathLst>
                <a:path w="118571" h="276737">
                  <a:moveTo>
                    <a:pt x="7165" y="119628"/>
                  </a:moveTo>
                  <a:lnTo>
                    <a:pt x="7232" y="131295"/>
                  </a:lnTo>
                  <a:lnTo>
                    <a:pt x="7872" y="141784"/>
                  </a:lnTo>
                  <a:lnTo>
                    <a:pt x="9168" y="152091"/>
                  </a:lnTo>
                  <a:lnTo>
                    <a:pt x="11028" y="162565"/>
                  </a:lnTo>
                  <a:lnTo>
                    <a:pt x="13344" y="173557"/>
                  </a:lnTo>
                  <a:lnTo>
                    <a:pt x="16006" y="185200"/>
                  </a:lnTo>
                  <a:lnTo>
                    <a:pt x="18758" y="197454"/>
                  </a:lnTo>
                  <a:lnTo>
                    <a:pt x="21216" y="210208"/>
                  </a:lnTo>
                  <a:lnTo>
                    <a:pt x="23203" y="223344"/>
                  </a:lnTo>
                  <a:lnTo>
                    <a:pt x="24874" y="236758"/>
                  </a:lnTo>
                  <a:lnTo>
                    <a:pt x="26610" y="250368"/>
                  </a:lnTo>
                  <a:lnTo>
                    <a:pt x="28610" y="264017"/>
                  </a:lnTo>
                  <a:lnTo>
                    <a:pt x="30133" y="274202"/>
                  </a:lnTo>
                  <a:lnTo>
                    <a:pt x="30420" y="276736"/>
                  </a:lnTo>
                  <a:lnTo>
                    <a:pt x="30127" y="273202"/>
                  </a:lnTo>
                  <a:lnTo>
                    <a:pt x="29532" y="265933"/>
                  </a:lnTo>
                  <a:lnTo>
                    <a:pt x="28492" y="256713"/>
                  </a:lnTo>
                  <a:lnTo>
                    <a:pt x="26924" y="246585"/>
                  </a:lnTo>
                  <a:lnTo>
                    <a:pt x="24863" y="235914"/>
                  </a:lnTo>
                  <a:lnTo>
                    <a:pt x="22397" y="224638"/>
                  </a:lnTo>
                  <a:lnTo>
                    <a:pt x="19626" y="212730"/>
                  </a:lnTo>
                  <a:lnTo>
                    <a:pt x="16798" y="200263"/>
                  </a:lnTo>
                  <a:lnTo>
                    <a:pt x="14285" y="187348"/>
                  </a:lnTo>
                  <a:lnTo>
                    <a:pt x="12261" y="174096"/>
                  </a:lnTo>
                  <a:lnTo>
                    <a:pt x="10565" y="160602"/>
                  </a:lnTo>
                  <a:lnTo>
                    <a:pt x="8811" y="146935"/>
                  </a:lnTo>
                  <a:lnTo>
                    <a:pt x="6781" y="133149"/>
                  </a:lnTo>
                  <a:lnTo>
                    <a:pt x="4586" y="119281"/>
                  </a:lnTo>
                  <a:lnTo>
                    <a:pt x="2566" y="105358"/>
                  </a:lnTo>
                  <a:lnTo>
                    <a:pt x="918" y="91401"/>
                  </a:lnTo>
                  <a:lnTo>
                    <a:pt x="0" y="77587"/>
                  </a:lnTo>
                  <a:lnTo>
                    <a:pt x="373" y="64232"/>
                  </a:lnTo>
                  <a:lnTo>
                    <a:pt x="2223" y="51475"/>
                  </a:lnTo>
                  <a:lnTo>
                    <a:pt x="5417" y="39451"/>
                  </a:lnTo>
                  <a:lnTo>
                    <a:pt x="9695" y="28368"/>
                  </a:lnTo>
                  <a:lnTo>
                    <a:pt x="14797" y="18264"/>
                  </a:lnTo>
                  <a:lnTo>
                    <a:pt x="20662" y="9666"/>
                  </a:lnTo>
                  <a:lnTo>
                    <a:pt x="27421" y="3625"/>
                  </a:lnTo>
                  <a:lnTo>
                    <a:pt x="35073" y="492"/>
                  </a:lnTo>
                  <a:lnTo>
                    <a:pt x="43327" y="0"/>
                  </a:lnTo>
                  <a:lnTo>
                    <a:pt x="51714" y="1637"/>
                  </a:lnTo>
                  <a:lnTo>
                    <a:pt x="59947" y="4883"/>
                  </a:lnTo>
                  <a:lnTo>
                    <a:pt x="67932" y="9295"/>
                  </a:lnTo>
                  <a:lnTo>
                    <a:pt x="75675" y="14531"/>
                  </a:lnTo>
                  <a:lnTo>
                    <a:pt x="83211" y="20343"/>
                  </a:lnTo>
                  <a:lnTo>
                    <a:pt x="90424" y="26717"/>
                  </a:lnTo>
                  <a:lnTo>
                    <a:pt x="97049" y="33833"/>
                  </a:lnTo>
                  <a:lnTo>
                    <a:pt x="102984" y="41740"/>
                  </a:lnTo>
                  <a:lnTo>
                    <a:pt x="108124" y="50509"/>
                  </a:lnTo>
                  <a:lnTo>
                    <a:pt x="112278" y="60307"/>
                  </a:lnTo>
                  <a:lnTo>
                    <a:pt x="115437" y="71120"/>
                  </a:lnTo>
                  <a:lnTo>
                    <a:pt x="117576" y="82636"/>
                  </a:lnTo>
                  <a:lnTo>
                    <a:pt x="118570" y="94358"/>
                  </a:lnTo>
                  <a:lnTo>
                    <a:pt x="118458" y="105977"/>
                  </a:lnTo>
                  <a:lnTo>
                    <a:pt x="117248" y="117217"/>
                  </a:lnTo>
                  <a:lnTo>
                    <a:pt x="114840" y="127765"/>
                  </a:lnTo>
                  <a:lnTo>
                    <a:pt x="111287" y="137515"/>
                  </a:lnTo>
                  <a:lnTo>
                    <a:pt x="106443" y="146214"/>
                  </a:lnTo>
                  <a:lnTo>
                    <a:pt x="99910" y="153387"/>
                  </a:lnTo>
                  <a:lnTo>
                    <a:pt x="91643" y="158916"/>
                  </a:lnTo>
                  <a:lnTo>
                    <a:pt x="82476" y="162994"/>
                  </a:lnTo>
                  <a:lnTo>
                    <a:pt x="73047" y="166348"/>
                  </a:lnTo>
                  <a:lnTo>
                    <a:pt x="62528" y="169272"/>
                  </a:lnTo>
                  <a:lnTo>
                    <a:pt x="49279" y="172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617996" y="5278251"/>
              <a:ext cx="144280" cy="201174"/>
            </a:xfrm>
            <a:custGeom>
              <a:avLst/>
              <a:gdLst/>
              <a:ahLst/>
              <a:cxnLst/>
              <a:rect l="0" t="0" r="0" b="0"/>
              <a:pathLst>
                <a:path w="144280" h="201174">
                  <a:moveTo>
                    <a:pt x="0" y="95823"/>
                  </a:moveTo>
                  <a:lnTo>
                    <a:pt x="14669" y="95756"/>
                  </a:lnTo>
                  <a:lnTo>
                    <a:pt x="28580" y="95115"/>
                  </a:lnTo>
                  <a:lnTo>
                    <a:pt x="43069" y="93819"/>
                  </a:lnTo>
                  <a:lnTo>
                    <a:pt x="57925" y="91959"/>
                  </a:lnTo>
                  <a:lnTo>
                    <a:pt x="72453" y="89643"/>
                  </a:lnTo>
                  <a:lnTo>
                    <a:pt x="86262" y="86971"/>
                  </a:lnTo>
                  <a:lnTo>
                    <a:pt x="99128" y="83875"/>
                  </a:lnTo>
                  <a:lnTo>
                    <a:pt x="110843" y="80119"/>
                  </a:lnTo>
                  <a:lnTo>
                    <a:pt x="121408" y="75627"/>
                  </a:lnTo>
                  <a:lnTo>
                    <a:pt x="130501" y="70304"/>
                  </a:lnTo>
                  <a:lnTo>
                    <a:pt x="137414" y="63975"/>
                  </a:lnTo>
                  <a:lnTo>
                    <a:pt x="141949" y="56645"/>
                  </a:lnTo>
                  <a:lnTo>
                    <a:pt x="144198" y="48621"/>
                  </a:lnTo>
                  <a:lnTo>
                    <a:pt x="144279" y="40397"/>
                  </a:lnTo>
                  <a:lnTo>
                    <a:pt x="142475" y="32280"/>
                  </a:lnTo>
                  <a:lnTo>
                    <a:pt x="138841" y="24544"/>
                  </a:lnTo>
                  <a:lnTo>
                    <a:pt x="133138" y="17502"/>
                  </a:lnTo>
                  <a:lnTo>
                    <a:pt x="125421" y="11259"/>
                  </a:lnTo>
                  <a:lnTo>
                    <a:pt x="116157" y="6068"/>
                  </a:lnTo>
                  <a:lnTo>
                    <a:pt x="106029" y="2404"/>
                  </a:lnTo>
                  <a:lnTo>
                    <a:pt x="95521" y="389"/>
                  </a:lnTo>
                  <a:lnTo>
                    <a:pt x="85044" y="0"/>
                  </a:lnTo>
                  <a:lnTo>
                    <a:pt x="75017" y="1251"/>
                  </a:lnTo>
                  <a:lnTo>
                    <a:pt x="65611" y="3986"/>
                  </a:lnTo>
                  <a:lnTo>
                    <a:pt x="56803" y="8091"/>
                  </a:lnTo>
                  <a:lnTo>
                    <a:pt x="48494" y="13587"/>
                  </a:lnTo>
                  <a:lnTo>
                    <a:pt x="40570" y="20360"/>
                  </a:lnTo>
                  <a:lnTo>
                    <a:pt x="33094" y="28347"/>
                  </a:lnTo>
                  <a:lnTo>
                    <a:pt x="26291" y="37610"/>
                  </a:lnTo>
                  <a:lnTo>
                    <a:pt x="20241" y="48060"/>
                  </a:lnTo>
                  <a:lnTo>
                    <a:pt x="15194" y="59331"/>
                  </a:lnTo>
                  <a:lnTo>
                    <a:pt x="11634" y="70888"/>
                  </a:lnTo>
                  <a:lnTo>
                    <a:pt x="9688" y="82405"/>
                  </a:lnTo>
                  <a:lnTo>
                    <a:pt x="9177" y="93916"/>
                  </a:lnTo>
                  <a:lnTo>
                    <a:pt x="9816" y="105711"/>
                  </a:lnTo>
                  <a:lnTo>
                    <a:pt x="11321" y="117935"/>
                  </a:lnTo>
                  <a:lnTo>
                    <a:pt x="13616" y="130263"/>
                  </a:lnTo>
                  <a:lnTo>
                    <a:pt x="16826" y="142014"/>
                  </a:lnTo>
                  <a:lnTo>
                    <a:pt x="20946" y="152845"/>
                  </a:lnTo>
                  <a:lnTo>
                    <a:pt x="25846" y="162745"/>
                  </a:lnTo>
                  <a:lnTo>
                    <a:pt x="31360" y="171856"/>
                  </a:lnTo>
                  <a:lnTo>
                    <a:pt x="37339" y="180340"/>
                  </a:lnTo>
                  <a:lnTo>
                    <a:pt x="43980" y="187869"/>
                  </a:lnTo>
                  <a:lnTo>
                    <a:pt x="51803" y="193649"/>
                  </a:lnTo>
                  <a:lnTo>
                    <a:pt x="60986" y="197394"/>
                  </a:lnTo>
                  <a:lnTo>
                    <a:pt x="71183" y="199434"/>
                  </a:lnTo>
                  <a:lnTo>
                    <a:pt x="82913" y="200659"/>
                  </a:lnTo>
                  <a:lnTo>
                    <a:pt x="99443" y="201173"/>
                  </a:lnTo>
                  <a:lnTo>
                    <a:pt x="126342" y="2011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860152" y="545830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3" name="Freeform 142"/>
          <p:cNvSpPr/>
          <p:nvPr/>
        </p:nvSpPr>
        <p:spPr>
          <a:xfrm>
            <a:off x="2697631" y="1140676"/>
            <a:ext cx="793454" cy="530604"/>
          </a:xfrm>
          <a:custGeom>
            <a:avLst/>
            <a:gdLst/>
            <a:ahLst/>
            <a:cxnLst/>
            <a:rect l="0" t="0" r="0" b="0"/>
            <a:pathLst>
              <a:path w="793454" h="530604">
                <a:moveTo>
                  <a:pt x="545146" y="17458"/>
                </a:moveTo>
                <a:lnTo>
                  <a:pt x="536345" y="14659"/>
                </a:lnTo>
                <a:lnTo>
                  <a:pt x="527998" y="13157"/>
                </a:lnTo>
                <a:lnTo>
                  <a:pt x="519295" y="12841"/>
                </a:lnTo>
                <a:lnTo>
                  <a:pt x="510001" y="13175"/>
                </a:lnTo>
                <a:lnTo>
                  <a:pt x="499857" y="13346"/>
                </a:lnTo>
                <a:lnTo>
                  <a:pt x="488808" y="12917"/>
                </a:lnTo>
                <a:lnTo>
                  <a:pt x="476795" y="12121"/>
                </a:lnTo>
                <a:lnTo>
                  <a:pt x="463677" y="11648"/>
                </a:lnTo>
                <a:lnTo>
                  <a:pt x="449486" y="11880"/>
                </a:lnTo>
                <a:lnTo>
                  <a:pt x="434550" y="12714"/>
                </a:lnTo>
                <a:lnTo>
                  <a:pt x="419380" y="13747"/>
                </a:lnTo>
                <a:lnTo>
                  <a:pt x="404285" y="14703"/>
                </a:lnTo>
                <a:lnTo>
                  <a:pt x="389217" y="15481"/>
                </a:lnTo>
                <a:lnTo>
                  <a:pt x="373882" y="16071"/>
                </a:lnTo>
                <a:lnTo>
                  <a:pt x="358128" y="16503"/>
                </a:lnTo>
                <a:lnTo>
                  <a:pt x="342277" y="16979"/>
                </a:lnTo>
                <a:lnTo>
                  <a:pt x="327008" y="17838"/>
                </a:lnTo>
                <a:lnTo>
                  <a:pt x="312656" y="19240"/>
                </a:lnTo>
                <a:lnTo>
                  <a:pt x="299070" y="21337"/>
                </a:lnTo>
                <a:lnTo>
                  <a:pt x="285799" y="24349"/>
                </a:lnTo>
                <a:lnTo>
                  <a:pt x="272541" y="28298"/>
                </a:lnTo>
                <a:lnTo>
                  <a:pt x="259330" y="32900"/>
                </a:lnTo>
                <a:lnTo>
                  <a:pt x="246447" y="37673"/>
                </a:lnTo>
                <a:lnTo>
                  <a:pt x="234034" y="42323"/>
                </a:lnTo>
                <a:lnTo>
                  <a:pt x="222087" y="46748"/>
                </a:lnTo>
                <a:lnTo>
                  <a:pt x="210530" y="50946"/>
                </a:lnTo>
                <a:lnTo>
                  <a:pt x="199276" y="54958"/>
                </a:lnTo>
                <a:lnTo>
                  <a:pt x="188243" y="58991"/>
                </a:lnTo>
                <a:lnTo>
                  <a:pt x="177369" y="63393"/>
                </a:lnTo>
                <a:lnTo>
                  <a:pt x="166610" y="68323"/>
                </a:lnTo>
                <a:lnTo>
                  <a:pt x="156094" y="73771"/>
                </a:lnTo>
                <a:lnTo>
                  <a:pt x="146107" y="79654"/>
                </a:lnTo>
                <a:lnTo>
                  <a:pt x="136755" y="85872"/>
                </a:lnTo>
                <a:lnTo>
                  <a:pt x="127831" y="92334"/>
                </a:lnTo>
                <a:lnTo>
                  <a:pt x="118918" y="98971"/>
                </a:lnTo>
                <a:lnTo>
                  <a:pt x="109775" y="105731"/>
                </a:lnTo>
                <a:lnTo>
                  <a:pt x="100498" y="112574"/>
                </a:lnTo>
                <a:lnTo>
                  <a:pt x="91416" y="119474"/>
                </a:lnTo>
                <a:lnTo>
                  <a:pt x="82712" y="126418"/>
                </a:lnTo>
                <a:lnTo>
                  <a:pt x="74410" y="133557"/>
                </a:lnTo>
                <a:lnTo>
                  <a:pt x="66455" y="141188"/>
                </a:lnTo>
                <a:lnTo>
                  <a:pt x="58776" y="149437"/>
                </a:lnTo>
                <a:lnTo>
                  <a:pt x="51467" y="158265"/>
                </a:lnTo>
                <a:lnTo>
                  <a:pt x="44778" y="167570"/>
                </a:lnTo>
                <a:lnTo>
                  <a:pt x="38791" y="177238"/>
                </a:lnTo>
                <a:lnTo>
                  <a:pt x="33277" y="187171"/>
                </a:lnTo>
                <a:lnTo>
                  <a:pt x="27807" y="197291"/>
                </a:lnTo>
                <a:lnTo>
                  <a:pt x="22134" y="207546"/>
                </a:lnTo>
                <a:lnTo>
                  <a:pt x="16508" y="218060"/>
                </a:lnTo>
                <a:lnTo>
                  <a:pt x="11564" y="229110"/>
                </a:lnTo>
                <a:lnTo>
                  <a:pt x="7610" y="240807"/>
                </a:lnTo>
                <a:lnTo>
                  <a:pt x="4633" y="253104"/>
                </a:lnTo>
                <a:lnTo>
                  <a:pt x="2478" y="265891"/>
                </a:lnTo>
                <a:lnTo>
                  <a:pt x="961" y="279046"/>
                </a:lnTo>
                <a:lnTo>
                  <a:pt x="77" y="292303"/>
                </a:lnTo>
                <a:lnTo>
                  <a:pt x="0" y="305276"/>
                </a:lnTo>
                <a:lnTo>
                  <a:pt x="760" y="317778"/>
                </a:lnTo>
                <a:lnTo>
                  <a:pt x="2251" y="329799"/>
                </a:lnTo>
                <a:lnTo>
                  <a:pt x="4323" y="341412"/>
                </a:lnTo>
                <a:lnTo>
                  <a:pt x="6832" y="352703"/>
                </a:lnTo>
                <a:lnTo>
                  <a:pt x="9821" y="363591"/>
                </a:lnTo>
                <a:lnTo>
                  <a:pt x="13506" y="373838"/>
                </a:lnTo>
                <a:lnTo>
                  <a:pt x="17948" y="383362"/>
                </a:lnTo>
                <a:lnTo>
                  <a:pt x="23067" y="392234"/>
                </a:lnTo>
                <a:lnTo>
                  <a:pt x="28727" y="400580"/>
                </a:lnTo>
                <a:lnTo>
                  <a:pt x="34799" y="408525"/>
                </a:lnTo>
                <a:lnTo>
                  <a:pt x="41334" y="416013"/>
                </a:lnTo>
                <a:lnTo>
                  <a:pt x="48552" y="422823"/>
                </a:lnTo>
                <a:lnTo>
                  <a:pt x="56520" y="428892"/>
                </a:lnTo>
                <a:lnTo>
                  <a:pt x="65159" y="434460"/>
                </a:lnTo>
                <a:lnTo>
                  <a:pt x="74336" y="439967"/>
                </a:lnTo>
                <a:lnTo>
                  <a:pt x="83918" y="445669"/>
                </a:lnTo>
                <a:lnTo>
                  <a:pt x="93793" y="451484"/>
                </a:lnTo>
                <a:lnTo>
                  <a:pt x="103875" y="457087"/>
                </a:lnTo>
                <a:lnTo>
                  <a:pt x="114100" y="462302"/>
                </a:lnTo>
                <a:lnTo>
                  <a:pt x="124424" y="467109"/>
                </a:lnTo>
                <a:lnTo>
                  <a:pt x="134814" y="471564"/>
                </a:lnTo>
                <a:lnTo>
                  <a:pt x="145250" y="475744"/>
                </a:lnTo>
                <a:lnTo>
                  <a:pt x="155716" y="479721"/>
                </a:lnTo>
                <a:lnTo>
                  <a:pt x="166203" y="483551"/>
                </a:lnTo>
                <a:lnTo>
                  <a:pt x="176704" y="487279"/>
                </a:lnTo>
                <a:lnTo>
                  <a:pt x="187214" y="490937"/>
                </a:lnTo>
                <a:lnTo>
                  <a:pt x="197730" y="494547"/>
                </a:lnTo>
                <a:lnTo>
                  <a:pt x="208255" y="498123"/>
                </a:lnTo>
                <a:lnTo>
                  <a:pt x="218951" y="501678"/>
                </a:lnTo>
                <a:lnTo>
                  <a:pt x="230124" y="505218"/>
                </a:lnTo>
                <a:lnTo>
                  <a:pt x="241903" y="508743"/>
                </a:lnTo>
                <a:lnTo>
                  <a:pt x="254256" y="512093"/>
                </a:lnTo>
                <a:lnTo>
                  <a:pt x="267080" y="514963"/>
                </a:lnTo>
                <a:lnTo>
                  <a:pt x="280263" y="517226"/>
                </a:lnTo>
                <a:lnTo>
                  <a:pt x="293710" y="518914"/>
                </a:lnTo>
                <a:lnTo>
                  <a:pt x="307342" y="520129"/>
                </a:lnTo>
                <a:lnTo>
                  <a:pt x="321105" y="520989"/>
                </a:lnTo>
                <a:lnTo>
                  <a:pt x="334956" y="521754"/>
                </a:lnTo>
                <a:lnTo>
                  <a:pt x="348869" y="522809"/>
                </a:lnTo>
                <a:lnTo>
                  <a:pt x="362823" y="524333"/>
                </a:lnTo>
                <a:lnTo>
                  <a:pt x="376804" y="526172"/>
                </a:lnTo>
                <a:lnTo>
                  <a:pt x="390804" y="527946"/>
                </a:lnTo>
                <a:lnTo>
                  <a:pt x="404812" y="529429"/>
                </a:lnTo>
                <a:lnTo>
                  <a:pt x="418661" y="530406"/>
                </a:lnTo>
                <a:lnTo>
                  <a:pt x="432039" y="530603"/>
                </a:lnTo>
                <a:lnTo>
                  <a:pt x="444821" y="529958"/>
                </a:lnTo>
                <a:lnTo>
                  <a:pt x="457201" y="528727"/>
                </a:lnTo>
                <a:lnTo>
                  <a:pt x="469588" y="527370"/>
                </a:lnTo>
                <a:lnTo>
                  <a:pt x="482216" y="526161"/>
                </a:lnTo>
                <a:lnTo>
                  <a:pt x="494987" y="525030"/>
                </a:lnTo>
                <a:lnTo>
                  <a:pt x="507567" y="523665"/>
                </a:lnTo>
                <a:lnTo>
                  <a:pt x="519778" y="521895"/>
                </a:lnTo>
                <a:lnTo>
                  <a:pt x="531758" y="519705"/>
                </a:lnTo>
                <a:lnTo>
                  <a:pt x="543868" y="517157"/>
                </a:lnTo>
                <a:lnTo>
                  <a:pt x="556307" y="514328"/>
                </a:lnTo>
                <a:lnTo>
                  <a:pt x="568949" y="511292"/>
                </a:lnTo>
                <a:lnTo>
                  <a:pt x="581444" y="508109"/>
                </a:lnTo>
                <a:lnTo>
                  <a:pt x="593591" y="504817"/>
                </a:lnTo>
                <a:lnTo>
                  <a:pt x="605359" y="501285"/>
                </a:lnTo>
                <a:lnTo>
                  <a:pt x="616794" y="497228"/>
                </a:lnTo>
                <a:lnTo>
                  <a:pt x="627967" y="492534"/>
                </a:lnTo>
                <a:lnTo>
                  <a:pt x="638945" y="487244"/>
                </a:lnTo>
                <a:lnTo>
                  <a:pt x="649783" y="481469"/>
                </a:lnTo>
                <a:lnTo>
                  <a:pt x="660519" y="475324"/>
                </a:lnTo>
                <a:lnTo>
                  <a:pt x="671017" y="468910"/>
                </a:lnTo>
                <a:lnTo>
                  <a:pt x="680994" y="462305"/>
                </a:lnTo>
                <a:lnTo>
                  <a:pt x="690334" y="455567"/>
                </a:lnTo>
                <a:lnTo>
                  <a:pt x="699081" y="448738"/>
                </a:lnTo>
                <a:lnTo>
                  <a:pt x="707342" y="441848"/>
                </a:lnTo>
                <a:lnTo>
                  <a:pt x="715234" y="434915"/>
                </a:lnTo>
                <a:lnTo>
                  <a:pt x="722857" y="427953"/>
                </a:lnTo>
                <a:lnTo>
                  <a:pt x="730290" y="420973"/>
                </a:lnTo>
                <a:lnTo>
                  <a:pt x="737586" y="413975"/>
                </a:lnTo>
                <a:lnTo>
                  <a:pt x="744622" y="406801"/>
                </a:lnTo>
                <a:lnTo>
                  <a:pt x="751121" y="399145"/>
                </a:lnTo>
                <a:lnTo>
                  <a:pt x="756972" y="390880"/>
                </a:lnTo>
                <a:lnTo>
                  <a:pt x="762224" y="382041"/>
                </a:lnTo>
                <a:lnTo>
                  <a:pt x="766985" y="372729"/>
                </a:lnTo>
                <a:lnTo>
                  <a:pt x="771373" y="363056"/>
                </a:lnTo>
                <a:lnTo>
                  <a:pt x="775491" y="353120"/>
                </a:lnTo>
                <a:lnTo>
                  <a:pt x="779418" y="342998"/>
                </a:lnTo>
                <a:lnTo>
                  <a:pt x="783206" y="332741"/>
                </a:lnTo>
                <a:lnTo>
                  <a:pt x="786734" y="322226"/>
                </a:lnTo>
                <a:lnTo>
                  <a:pt x="789723" y="311175"/>
                </a:lnTo>
                <a:lnTo>
                  <a:pt x="792057" y="299483"/>
                </a:lnTo>
                <a:lnTo>
                  <a:pt x="793453" y="287358"/>
                </a:lnTo>
                <a:lnTo>
                  <a:pt x="793409" y="275219"/>
                </a:lnTo>
                <a:lnTo>
                  <a:pt x="791787" y="263313"/>
                </a:lnTo>
                <a:lnTo>
                  <a:pt x="788917" y="251709"/>
                </a:lnTo>
                <a:lnTo>
                  <a:pt x="785388" y="240384"/>
                </a:lnTo>
                <a:lnTo>
                  <a:pt x="781613" y="229280"/>
                </a:lnTo>
                <a:lnTo>
                  <a:pt x="777793" y="218179"/>
                </a:lnTo>
                <a:lnTo>
                  <a:pt x="774009" y="206726"/>
                </a:lnTo>
                <a:lnTo>
                  <a:pt x="770279" y="194764"/>
                </a:lnTo>
                <a:lnTo>
                  <a:pt x="766436" y="182628"/>
                </a:lnTo>
                <a:lnTo>
                  <a:pt x="762163" y="171013"/>
                </a:lnTo>
                <a:lnTo>
                  <a:pt x="757319" y="160276"/>
                </a:lnTo>
                <a:lnTo>
                  <a:pt x="751928" y="150441"/>
                </a:lnTo>
                <a:lnTo>
                  <a:pt x="746084" y="141375"/>
                </a:lnTo>
                <a:lnTo>
                  <a:pt x="739893" y="132903"/>
                </a:lnTo>
                <a:lnTo>
                  <a:pt x="733447" y="124703"/>
                </a:lnTo>
                <a:lnTo>
                  <a:pt x="726821" y="116343"/>
                </a:lnTo>
                <a:lnTo>
                  <a:pt x="720065" y="107604"/>
                </a:lnTo>
                <a:lnTo>
                  <a:pt x="713055" y="98613"/>
                </a:lnTo>
                <a:lnTo>
                  <a:pt x="705509" y="89730"/>
                </a:lnTo>
                <a:lnTo>
                  <a:pt x="697319" y="81163"/>
                </a:lnTo>
                <a:lnTo>
                  <a:pt x="688530" y="72954"/>
                </a:lnTo>
                <a:lnTo>
                  <a:pt x="679251" y="65062"/>
                </a:lnTo>
                <a:lnTo>
                  <a:pt x="669601" y="57426"/>
                </a:lnTo>
                <a:lnTo>
                  <a:pt x="659679" y="50146"/>
                </a:lnTo>
                <a:lnTo>
                  <a:pt x="649567" y="43477"/>
                </a:lnTo>
                <a:lnTo>
                  <a:pt x="639321" y="37507"/>
                </a:lnTo>
                <a:lnTo>
                  <a:pt x="628984" y="32175"/>
                </a:lnTo>
                <a:lnTo>
                  <a:pt x="618584" y="27359"/>
                </a:lnTo>
                <a:lnTo>
                  <a:pt x="608142" y="22933"/>
                </a:lnTo>
                <a:lnTo>
                  <a:pt x="597672" y="18790"/>
                </a:lnTo>
                <a:lnTo>
                  <a:pt x="587182" y="14848"/>
                </a:lnTo>
                <a:lnTo>
                  <a:pt x="576674" y="11048"/>
                </a:lnTo>
                <a:lnTo>
                  <a:pt x="565991" y="7513"/>
                </a:lnTo>
                <a:lnTo>
                  <a:pt x="554826" y="4518"/>
                </a:lnTo>
                <a:lnTo>
                  <a:pt x="543052" y="2176"/>
                </a:lnTo>
                <a:lnTo>
                  <a:pt x="530702" y="605"/>
                </a:lnTo>
                <a:lnTo>
                  <a:pt x="517881" y="0"/>
                </a:lnTo>
                <a:lnTo>
                  <a:pt x="504703" y="372"/>
                </a:lnTo>
                <a:lnTo>
                  <a:pt x="491431" y="1589"/>
                </a:lnTo>
                <a:lnTo>
                  <a:pt x="478447" y="3468"/>
                </a:lnTo>
                <a:lnTo>
                  <a:pt x="465948" y="5836"/>
                </a:lnTo>
                <a:lnTo>
                  <a:pt x="454199" y="8401"/>
                </a:lnTo>
                <a:lnTo>
                  <a:pt x="442371" y="11006"/>
                </a:lnTo>
                <a:lnTo>
                  <a:pt x="428309" y="13876"/>
                </a:lnTo>
                <a:lnTo>
                  <a:pt x="408275" y="1745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Freeform 143"/>
          <p:cNvSpPr/>
          <p:nvPr/>
        </p:nvSpPr>
        <p:spPr>
          <a:xfrm>
            <a:off x="3558632" y="1539874"/>
            <a:ext cx="694882" cy="28873"/>
          </a:xfrm>
          <a:custGeom>
            <a:avLst/>
            <a:gdLst/>
            <a:ahLst/>
            <a:cxnLst/>
            <a:rect l="0" t="0" r="0" b="0"/>
            <a:pathLst>
              <a:path w="694882" h="28873">
                <a:moveTo>
                  <a:pt x="694881" y="7815"/>
                </a:moveTo>
                <a:lnTo>
                  <a:pt x="686012" y="4948"/>
                </a:lnTo>
                <a:lnTo>
                  <a:pt x="677026" y="2806"/>
                </a:lnTo>
                <a:lnTo>
                  <a:pt x="667030" y="1207"/>
                </a:lnTo>
                <a:lnTo>
                  <a:pt x="656049" y="200"/>
                </a:lnTo>
                <a:lnTo>
                  <a:pt x="644238" y="0"/>
                </a:lnTo>
                <a:lnTo>
                  <a:pt x="631779" y="651"/>
                </a:lnTo>
                <a:lnTo>
                  <a:pt x="618842" y="1889"/>
                </a:lnTo>
                <a:lnTo>
                  <a:pt x="605561" y="3253"/>
                </a:lnTo>
                <a:lnTo>
                  <a:pt x="592039" y="4462"/>
                </a:lnTo>
                <a:lnTo>
                  <a:pt x="578351" y="5424"/>
                </a:lnTo>
                <a:lnTo>
                  <a:pt x="564550" y="6144"/>
                </a:lnTo>
                <a:lnTo>
                  <a:pt x="550670" y="6663"/>
                </a:lnTo>
                <a:lnTo>
                  <a:pt x="536738" y="7028"/>
                </a:lnTo>
                <a:lnTo>
                  <a:pt x="522771" y="7281"/>
                </a:lnTo>
                <a:lnTo>
                  <a:pt x="508781" y="7455"/>
                </a:lnTo>
                <a:lnTo>
                  <a:pt x="494775" y="7572"/>
                </a:lnTo>
                <a:lnTo>
                  <a:pt x="480759" y="7652"/>
                </a:lnTo>
                <a:lnTo>
                  <a:pt x="466735" y="7706"/>
                </a:lnTo>
                <a:lnTo>
                  <a:pt x="452706" y="7742"/>
                </a:lnTo>
                <a:lnTo>
                  <a:pt x="438674" y="7766"/>
                </a:lnTo>
                <a:lnTo>
                  <a:pt x="424641" y="7782"/>
                </a:lnTo>
                <a:lnTo>
                  <a:pt x="410606" y="7793"/>
                </a:lnTo>
                <a:lnTo>
                  <a:pt x="396569" y="7800"/>
                </a:lnTo>
                <a:lnTo>
                  <a:pt x="382537" y="7810"/>
                </a:lnTo>
                <a:lnTo>
                  <a:pt x="368673" y="7986"/>
                </a:lnTo>
                <a:lnTo>
                  <a:pt x="355284" y="8636"/>
                </a:lnTo>
                <a:lnTo>
                  <a:pt x="342494" y="9886"/>
                </a:lnTo>
                <a:lnTo>
                  <a:pt x="330110" y="11540"/>
                </a:lnTo>
                <a:lnTo>
                  <a:pt x="317720" y="13189"/>
                </a:lnTo>
                <a:lnTo>
                  <a:pt x="305085" y="14592"/>
                </a:lnTo>
                <a:lnTo>
                  <a:pt x="292140" y="15685"/>
                </a:lnTo>
                <a:lnTo>
                  <a:pt x="278910" y="16493"/>
                </a:lnTo>
                <a:lnTo>
                  <a:pt x="265450" y="17071"/>
                </a:lnTo>
                <a:lnTo>
                  <a:pt x="251817" y="17476"/>
                </a:lnTo>
                <a:lnTo>
                  <a:pt x="238058" y="17756"/>
                </a:lnTo>
                <a:lnTo>
                  <a:pt x="224211" y="17947"/>
                </a:lnTo>
                <a:lnTo>
                  <a:pt x="210304" y="18077"/>
                </a:lnTo>
                <a:lnTo>
                  <a:pt x="196353" y="18165"/>
                </a:lnTo>
                <a:lnTo>
                  <a:pt x="182374" y="18223"/>
                </a:lnTo>
                <a:lnTo>
                  <a:pt x="168376" y="18263"/>
                </a:lnTo>
                <a:lnTo>
                  <a:pt x="154364" y="18290"/>
                </a:lnTo>
                <a:lnTo>
                  <a:pt x="140344" y="18307"/>
                </a:lnTo>
                <a:lnTo>
                  <a:pt x="126318" y="18319"/>
                </a:lnTo>
                <a:lnTo>
                  <a:pt x="112288" y="18327"/>
                </a:lnTo>
                <a:lnTo>
                  <a:pt x="98255" y="18337"/>
                </a:lnTo>
                <a:lnTo>
                  <a:pt x="84221" y="18514"/>
                </a:lnTo>
                <a:lnTo>
                  <a:pt x="70185" y="19164"/>
                </a:lnTo>
                <a:lnTo>
                  <a:pt x="56167" y="20414"/>
                </a:lnTo>
                <a:lnTo>
                  <a:pt x="42773" y="22077"/>
                </a:lnTo>
                <a:lnTo>
                  <a:pt x="29874" y="23904"/>
                </a:lnTo>
                <a:lnTo>
                  <a:pt x="16338" y="26059"/>
                </a:lnTo>
                <a:lnTo>
                  <a:pt x="0" y="2887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Freeform 144"/>
          <p:cNvSpPr/>
          <p:nvPr/>
        </p:nvSpPr>
        <p:spPr>
          <a:xfrm>
            <a:off x="1789844" y="1569063"/>
            <a:ext cx="779110" cy="31269"/>
          </a:xfrm>
          <a:custGeom>
            <a:avLst/>
            <a:gdLst/>
            <a:ahLst/>
            <a:cxnLst/>
            <a:rect l="0" t="0" r="0" b="0"/>
            <a:pathLst>
              <a:path w="779110" h="31269">
                <a:moveTo>
                  <a:pt x="779109" y="20740"/>
                </a:moveTo>
                <a:lnTo>
                  <a:pt x="767374" y="17873"/>
                </a:lnTo>
                <a:lnTo>
                  <a:pt x="756245" y="15731"/>
                </a:lnTo>
                <a:lnTo>
                  <a:pt x="744647" y="14128"/>
                </a:lnTo>
                <a:lnTo>
                  <a:pt x="732486" y="12947"/>
                </a:lnTo>
                <a:lnTo>
                  <a:pt x="719826" y="12099"/>
                </a:lnTo>
                <a:lnTo>
                  <a:pt x="706769" y="11501"/>
                </a:lnTo>
                <a:lnTo>
                  <a:pt x="693417" y="11087"/>
                </a:lnTo>
                <a:lnTo>
                  <a:pt x="679852" y="10803"/>
                </a:lnTo>
                <a:lnTo>
                  <a:pt x="666137" y="10609"/>
                </a:lnTo>
                <a:lnTo>
                  <a:pt x="652318" y="10479"/>
                </a:lnTo>
                <a:lnTo>
                  <a:pt x="638428" y="10390"/>
                </a:lnTo>
                <a:lnTo>
                  <a:pt x="624494" y="10326"/>
                </a:lnTo>
                <a:lnTo>
                  <a:pt x="610695" y="10114"/>
                </a:lnTo>
                <a:lnTo>
                  <a:pt x="597351" y="9439"/>
                </a:lnTo>
                <a:lnTo>
                  <a:pt x="584596" y="8177"/>
                </a:lnTo>
                <a:lnTo>
                  <a:pt x="572403" y="6685"/>
                </a:lnTo>
                <a:lnTo>
                  <a:pt x="560675" y="5677"/>
                </a:lnTo>
                <a:lnTo>
                  <a:pt x="549302" y="5514"/>
                </a:lnTo>
                <a:lnTo>
                  <a:pt x="538189" y="5897"/>
                </a:lnTo>
                <a:lnTo>
                  <a:pt x="527259" y="6087"/>
                </a:lnTo>
                <a:lnTo>
                  <a:pt x="516453" y="5661"/>
                </a:lnTo>
                <a:lnTo>
                  <a:pt x="505567" y="4695"/>
                </a:lnTo>
                <a:lnTo>
                  <a:pt x="494266" y="3575"/>
                </a:lnTo>
                <a:lnTo>
                  <a:pt x="482401" y="2558"/>
                </a:lnTo>
                <a:lnTo>
                  <a:pt x="469991" y="1741"/>
                </a:lnTo>
                <a:lnTo>
                  <a:pt x="457128" y="1124"/>
                </a:lnTo>
                <a:lnTo>
                  <a:pt x="443919" y="678"/>
                </a:lnTo>
                <a:lnTo>
                  <a:pt x="430455" y="363"/>
                </a:lnTo>
                <a:lnTo>
                  <a:pt x="416811" y="145"/>
                </a:lnTo>
                <a:lnTo>
                  <a:pt x="403046" y="0"/>
                </a:lnTo>
                <a:lnTo>
                  <a:pt x="389362" y="70"/>
                </a:lnTo>
                <a:lnTo>
                  <a:pt x="376094" y="650"/>
                </a:lnTo>
                <a:lnTo>
                  <a:pt x="363387" y="1852"/>
                </a:lnTo>
                <a:lnTo>
                  <a:pt x="351057" y="3473"/>
                </a:lnTo>
                <a:lnTo>
                  <a:pt x="338704" y="5100"/>
                </a:lnTo>
                <a:lnTo>
                  <a:pt x="326093" y="6489"/>
                </a:lnTo>
                <a:lnTo>
                  <a:pt x="313164" y="7572"/>
                </a:lnTo>
                <a:lnTo>
                  <a:pt x="299945" y="8374"/>
                </a:lnTo>
                <a:lnTo>
                  <a:pt x="286493" y="8948"/>
                </a:lnTo>
                <a:lnTo>
                  <a:pt x="272865" y="9350"/>
                </a:lnTo>
                <a:lnTo>
                  <a:pt x="259110" y="9628"/>
                </a:lnTo>
                <a:lnTo>
                  <a:pt x="245269" y="9822"/>
                </a:lnTo>
                <a:lnTo>
                  <a:pt x="231535" y="10124"/>
                </a:lnTo>
                <a:lnTo>
                  <a:pt x="218234" y="10859"/>
                </a:lnTo>
                <a:lnTo>
                  <a:pt x="205505" y="12167"/>
                </a:lnTo>
                <a:lnTo>
                  <a:pt x="193159" y="13859"/>
                </a:lnTo>
                <a:lnTo>
                  <a:pt x="180796" y="15533"/>
                </a:lnTo>
                <a:lnTo>
                  <a:pt x="168179" y="16954"/>
                </a:lnTo>
                <a:lnTo>
                  <a:pt x="155246" y="18058"/>
                </a:lnTo>
                <a:lnTo>
                  <a:pt x="142024" y="18874"/>
                </a:lnTo>
                <a:lnTo>
                  <a:pt x="128569" y="19458"/>
                </a:lnTo>
                <a:lnTo>
                  <a:pt x="114940" y="19866"/>
                </a:lnTo>
                <a:lnTo>
                  <a:pt x="101184" y="20148"/>
                </a:lnTo>
                <a:lnTo>
                  <a:pt x="87343" y="20345"/>
                </a:lnTo>
                <a:lnTo>
                  <a:pt x="73609" y="20649"/>
                </a:lnTo>
                <a:lnTo>
                  <a:pt x="60307" y="21385"/>
                </a:lnTo>
                <a:lnTo>
                  <a:pt x="47595" y="22694"/>
                </a:lnTo>
                <a:lnTo>
                  <a:pt x="35901" y="24395"/>
                </a:lnTo>
                <a:lnTo>
                  <a:pt x="24860" y="26253"/>
                </a:lnTo>
                <a:lnTo>
                  <a:pt x="13502" y="28432"/>
                </a:lnTo>
                <a:lnTo>
                  <a:pt x="0" y="3126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8" name="Group 147"/>
          <p:cNvGrpSpPr/>
          <p:nvPr/>
        </p:nvGrpSpPr>
        <p:grpSpPr>
          <a:xfrm>
            <a:off x="642238" y="2569545"/>
            <a:ext cx="2188628" cy="630943"/>
            <a:chOff x="642238" y="2569545"/>
            <a:chExt cx="2188628" cy="630943"/>
          </a:xfrm>
        </p:grpSpPr>
        <p:sp>
          <p:nvSpPr>
            <p:cNvPr id="146" name="Freeform 145"/>
            <p:cNvSpPr/>
            <p:nvPr/>
          </p:nvSpPr>
          <p:spPr>
            <a:xfrm>
              <a:off x="1985869" y="2569545"/>
              <a:ext cx="844997" cy="630943"/>
            </a:xfrm>
            <a:custGeom>
              <a:avLst/>
              <a:gdLst/>
              <a:ahLst/>
              <a:cxnLst/>
              <a:rect l="0" t="0" r="0" b="0"/>
              <a:pathLst>
                <a:path w="844997" h="630943">
                  <a:moveTo>
                    <a:pt x="477799" y="30993"/>
                  </a:moveTo>
                  <a:lnTo>
                    <a:pt x="466131" y="28194"/>
                  </a:lnTo>
                  <a:lnTo>
                    <a:pt x="455642" y="26692"/>
                  </a:lnTo>
                  <a:lnTo>
                    <a:pt x="445331" y="26381"/>
                  </a:lnTo>
                  <a:lnTo>
                    <a:pt x="434684" y="26887"/>
                  </a:lnTo>
                  <a:lnTo>
                    <a:pt x="423044" y="27707"/>
                  </a:lnTo>
                  <a:lnTo>
                    <a:pt x="410152" y="28527"/>
                  </a:lnTo>
                  <a:lnTo>
                    <a:pt x="396246" y="29384"/>
                  </a:lnTo>
                  <a:lnTo>
                    <a:pt x="381844" y="30559"/>
                  </a:lnTo>
                  <a:lnTo>
                    <a:pt x="367310" y="32198"/>
                  </a:lnTo>
                  <a:lnTo>
                    <a:pt x="352976" y="34298"/>
                  </a:lnTo>
                  <a:lnTo>
                    <a:pt x="339206" y="36786"/>
                  </a:lnTo>
                  <a:lnTo>
                    <a:pt x="326129" y="39574"/>
                  </a:lnTo>
                  <a:lnTo>
                    <a:pt x="313536" y="42582"/>
                  </a:lnTo>
                  <a:lnTo>
                    <a:pt x="300999" y="45749"/>
                  </a:lnTo>
                  <a:lnTo>
                    <a:pt x="288266" y="49024"/>
                  </a:lnTo>
                  <a:lnTo>
                    <a:pt x="275423" y="52374"/>
                  </a:lnTo>
                  <a:lnTo>
                    <a:pt x="262794" y="55777"/>
                  </a:lnTo>
                  <a:lnTo>
                    <a:pt x="250555" y="59219"/>
                  </a:lnTo>
                  <a:lnTo>
                    <a:pt x="238726" y="62854"/>
                  </a:lnTo>
                  <a:lnTo>
                    <a:pt x="227249" y="66979"/>
                  </a:lnTo>
                  <a:lnTo>
                    <a:pt x="216044" y="71720"/>
                  </a:lnTo>
                  <a:lnTo>
                    <a:pt x="204874" y="77041"/>
                  </a:lnTo>
                  <a:lnTo>
                    <a:pt x="193376" y="82837"/>
                  </a:lnTo>
                  <a:lnTo>
                    <a:pt x="181384" y="89001"/>
                  </a:lnTo>
                  <a:lnTo>
                    <a:pt x="169227" y="95597"/>
                  </a:lnTo>
                  <a:lnTo>
                    <a:pt x="157599" y="102857"/>
                  </a:lnTo>
                  <a:lnTo>
                    <a:pt x="146853" y="110847"/>
                  </a:lnTo>
                  <a:lnTo>
                    <a:pt x="137012" y="119331"/>
                  </a:lnTo>
                  <a:lnTo>
                    <a:pt x="127942" y="127872"/>
                  </a:lnTo>
                  <a:lnTo>
                    <a:pt x="119471" y="136209"/>
                  </a:lnTo>
                  <a:lnTo>
                    <a:pt x="111442" y="144264"/>
                  </a:lnTo>
                  <a:lnTo>
                    <a:pt x="103730" y="152053"/>
                  </a:lnTo>
                  <a:lnTo>
                    <a:pt x="96238" y="159624"/>
                  </a:lnTo>
                  <a:lnTo>
                    <a:pt x="88899" y="167031"/>
                  </a:lnTo>
                  <a:lnTo>
                    <a:pt x="81664" y="174319"/>
                  </a:lnTo>
                  <a:lnTo>
                    <a:pt x="74505" y="181526"/>
                  </a:lnTo>
                  <a:lnTo>
                    <a:pt x="67561" y="188842"/>
                  </a:lnTo>
                  <a:lnTo>
                    <a:pt x="61126" y="196594"/>
                  </a:lnTo>
                  <a:lnTo>
                    <a:pt x="55316" y="204923"/>
                  </a:lnTo>
                  <a:lnTo>
                    <a:pt x="50094" y="213805"/>
                  </a:lnTo>
                  <a:lnTo>
                    <a:pt x="45352" y="223146"/>
                  </a:lnTo>
                  <a:lnTo>
                    <a:pt x="40966" y="232834"/>
                  </a:lnTo>
                  <a:lnTo>
                    <a:pt x="36511" y="242610"/>
                  </a:lnTo>
                  <a:lnTo>
                    <a:pt x="31295" y="252093"/>
                  </a:lnTo>
                  <a:lnTo>
                    <a:pt x="25013" y="261107"/>
                  </a:lnTo>
                  <a:lnTo>
                    <a:pt x="18182" y="269973"/>
                  </a:lnTo>
                  <a:lnTo>
                    <a:pt x="11898" y="279378"/>
                  </a:lnTo>
                  <a:lnTo>
                    <a:pt x="6755" y="289674"/>
                  </a:lnTo>
                  <a:lnTo>
                    <a:pt x="3001" y="300880"/>
                  </a:lnTo>
                  <a:lnTo>
                    <a:pt x="782" y="312860"/>
                  </a:lnTo>
                  <a:lnTo>
                    <a:pt x="0" y="325437"/>
                  </a:lnTo>
                  <a:lnTo>
                    <a:pt x="407" y="338289"/>
                  </a:lnTo>
                  <a:lnTo>
                    <a:pt x="1728" y="350983"/>
                  </a:lnTo>
                  <a:lnTo>
                    <a:pt x="3723" y="363290"/>
                  </a:lnTo>
                  <a:lnTo>
                    <a:pt x="6364" y="375008"/>
                  </a:lnTo>
                  <a:lnTo>
                    <a:pt x="9812" y="385885"/>
                  </a:lnTo>
                  <a:lnTo>
                    <a:pt x="14095" y="395873"/>
                  </a:lnTo>
                  <a:lnTo>
                    <a:pt x="19107" y="405242"/>
                  </a:lnTo>
                  <a:lnTo>
                    <a:pt x="24696" y="414462"/>
                  </a:lnTo>
                  <a:lnTo>
                    <a:pt x="30720" y="423820"/>
                  </a:lnTo>
                  <a:lnTo>
                    <a:pt x="37223" y="433412"/>
                  </a:lnTo>
                  <a:lnTo>
                    <a:pt x="44420" y="443239"/>
                  </a:lnTo>
                  <a:lnTo>
                    <a:pt x="52368" y="453256"/>
                  </a:lnTo>
                  <a:lnTo>
                    <a:pt x="60825" y="463254"/>
                  </a:lnTo>
                  <a:lnTo>
                    <a:pt x="69347" y="472887"/>
                  </a:lnTo>
                  <a:lnTo>
                    <a:pt x="77671" y="481997"/>
                  </a:lnTo>
                  <a:lnTo>
                    <a:pt x="85718" y="490758"/>
                  </a:lnTo>
                  <a:lnTo>
                    <a:pt x="93501" y="499560"/>
                  </a:lnTo>
                  <a:lnTo>
                    <a:pt x="101074" y="508624"/>
                  </a:lnTo>
                  <a:lnTo>
                    <a:pt x="108651" y="517679"/>
                  </a:lnTo>
                  <a:lnTo>
                    <a:pt x="116585" y="526079"/>
                  </a:lnTo>
                  <a:lnTo>
                    <a:pt x="125040" y="533507"/>
                  </a:lnTo>
                  <a:lnTo>
                    <a:pt x="134008" y="539969"/>
                  </a:lnTo>
                  <a:lnTo>
                    <a:pt x="143408" y="545618"/>
                  </a:lnTo>
                  <a:lnTo>
                    <a:pt x="153144" y="550643"/>
                  </a:lnTo>
                  <a:lnTo>
                    <a:pt x="163292" y="555375"/>
                  </a:lnTo>
                  <a:lnTo>
                    <a:pt x="174089" y="560253"/>
                  </a:lnTo>
                  <a:lnTo>
                    <a:pt x="185608" y="565501"/>
                  </a:lnTo>
                  <a:lnTo>
                    <a:pt x="197614" y="570995"/>
                  </a:lnTo>
                  <a:lnTo>
                    <a:pt x="209673" y="576377"/>
                  </a:lnTo>
                  <a:lnTo>
                    <a:pt x="221525" y="581439"/>
                  </a:lnTo>
                  <a:lnTo>
                    <a:pt x="233093" y="586143"/>
                  </a:lnTo>
                  <a:lnTo>
                    <a:pt x="244394" y="590528"/>
                  </a:lnTo>
                  <a:lnTo>
                    <a:pt x="255477" y="594661"/>
                  </a:lnTo>
                  <a:lnTo>
                    <a:pt x="266394" y="598605"/>
                  </a:lnTo>
                  <a:lnTo>
                    <a:pt x="277192" y="602415"/>
                  </a:lnTo>
                  <a:lnTo>
                    <a:pt x="287904" y="606128"/>
                  </a:lnTo>
                  <a:lnTo>
                    <a:pt x="298558" y="609777"/>
                  </a:lnTo>
                  <a:lnTo>
                    <a:pt x="309171" y="613380"/>
                  </a:lnTo>
                  <a:lnTo>
                    <a:pt x="319761" y="616948"/>
                  </a:lnTo>
                  <a:lnTo>
                    <a:pt x="330500" y="620326"/>
                  </a:lnTo>
                  <a:lnTo>
                    <a:pt x="341703" y="623216"/>
                  </a:lnTo>
                  <a:lnTo>
                    <a:pt x="353502" y="625491"/>
                  </a:lnTo>
                  <a:lnTo>
                    <a:pt x="365867" y="627188"/>
                  </a:lnTo>
                  <a:lnTo>
                    <a:pt x="378700" y="628409"/>
                  </a:lnTo>
                  <a:lnTo>
                    <a:pt x="391889" y="629269"/>
                  </a:lnTo>
                  <a:lnTo>
                    <a:pt x="405339" y="629864"/>
                  </a:lnTo>
                  <a:lnTo>
                    <a:pt x="418975" y="630271"/>
                  </a:lnTo>
                  <a:lnTo>
                    <a:pt x="432739" y="630548"/>
                  </a:lnTo>
                  <a:lnTo>
                    <a:pt x="446592" y="630736"/>
                  </a:lnTo>
                  <a:lnTo>
                    <a:pt x="460505" y="630862"/>
                  </a:lnTo>
                  <a:lnTo>
                    <a:pt x="474459" y="630942"/>
                  </a:lnTo>
                  <a:lnTo>
                    <a:pt x="488441" y="630826"/>
                  </a:lnTo>
                  <a:lnTo>
                    <a:pt x="502441" y="630215"/>
                  </a:lnTo>
                  <a:lnTo>
                    <a:pt x="516454" y="628988"/>
                  </a:lnTo>
                  <a:lnTo>
                    <a:pt x="530475" y="627179"/>
                  </a:lnTo>
                  <a:lnTo>
                    <a:pt x="544502" y="624894"/>
                  </a:lnTo>
                  <a:lnTo>
                    <a:pt x="558528" y="622246"/>
                  </a:lnTo>
                  <a:lnTo>
                    <a:pt x="572388" y="619332"/>
                  </a:lnTo>
                  <a:lnTo>
                    <a:pt x="585775" y="616231"/>
                  </a:lnTo>
                  <a:lnTo>
                    <a:pt x="598557" y="613000"/>
                  </a:lnTo>
                  <a:lnTo>
                    <a:pt x="610768" y="609678"/>
                  </a:lnTo>
                  <a:lnTo>
                    <a:pt x="622508" y="606295"/>
                  </a:lnTo>
                  <a:lnTo>
                    <a:pt x="633890" y="602870"/>
                  </a:lnTo>
                  <a:lnTo>
                    <a:pt x="645009" y="599418"/>
                  </a:lnTo>
                  <a:lnTo>
                    <a:pt x="655943" y="595946"/>
                  </a:lnTo>
                  <a:lnTo>
                    <a:pt x="666746" y="592458"/>
                  </a:lnTo>
                  <a:lnTo>
                    <a:pt x="677461" y="588792"/>
                  </a:lnTo>
                  <a:lnTo>
                    <a:pt x="688115" y="584646"/>
                  </a:lnTo>
                  <a:lnTo>
                    <a:pt x="698727" y="579886"/>
                  </a:lnTo>
                  <a:lnTo>
                    <a:pt x="709312" y="574383"/>
                  </a:lnTo>
                  <a:lnTo>
                    <a:pt x="719878" y="567932"/>
                  </a:lnTo>
                  <a:lnTo>
                    <a:pt x="730428" y="560520"/>
                  </a:lnTo>
                  <a:lnTo>
                    <a:pt x="740800" y="552441"/>
                  </a:lnTo>
                  <a:lnTo>
                    <a:pt x="750692" y="544180"/>
                  </a:lnTo>
                  <a:lnTo>
                    <a:pt x="759970" y="536030"/>
                  </a:lnTo>
                  <a:lnTo>
                    <a:pt x="768505" y="527932"/>
                  </a:lnTo>
                  <a:lnTo>
                    <a:pt x="776092" y="519583"/>
                  </a:lnTo>
                  <a:lnTo>
                    <a:pt x="782713" y="510817"/>
                  </a:lnTo>
                  <a:lnTo>
                    <a:pt x="788499" y="501624"/>
                  </a:lnTo>
                  <a:lnTo>
                    <a:pt x="793628" y="492067"/>
                  </a:lnTo>
                  <a:lnTo>
                    <a:pt x="798267" y="482226"/>
                  </a:lnTo>
                  <a:lnTo>
                    <a:pt x="802554" y="472176"/>
                  </a:lnTo>
                  <a:lnTo>
                    <a:pt x="806595" y="461976"/>
                  </a:lnTo>
                  <a:lnTo>
                    <a:pt x="810459" y="451667"/>
                  </a:lnTo>
                  <a:lnTo>
                    <a:pt x="814039" y="441117"/>
                  </a:lnTo>
                  <a:lnTo>
                    <a:pt x="817064" y="430043"/>
                  </a:lnTo>
                  <a:lnTo>
                    <a:pt x="819429" y="418330"/>
                  </a:lnTo>
                  <a:lnTo>
                    <a:pt x="821187" y="406022"/>
                  </a:lnTo>
                  <a:lnTo>
                    <a:pt x="822449" y="393228"/>
                  </a:lnTo>
                  <a:lnTo>
                    <a:pt x="823349" y="380059"/>
                  </a:lnTo>
                  <a:lnTo>
                    <a:pt x="824481" y="366453"/>
                  </a:lnTo>
                  <a:lnTo>
                    <a:pt x="826845" y="352181"/>
                  </a:lnTo>
                  <a:lnTo>
                    <a:pt x="830872" y="337181"/>
                  </a:lnTo>
                  <a:lnTo>
                    <a:pt x="835850" y="321853"/>
                  </a:lnTo>
                  <a:lnTo>
                    <a:pt x="840276" y="306944"/>
                  </a:lnTo>
                  <a:lnTo>
                    <a:pt x="843318" y="292838"/>
                  </a:lnTo>
                  <a:lnTo>
                    <a:pt x="844830" y="279417"/>
                  </a:lnTo>
                  <a:lnTo>
                    <a:pt x="844996" y="266258"/>
                  </a:lnTo>
                  <a:lnTo>
                    <a:pt x="844101" y="253075"/>
                  </a:lnTo>
                  <a:lnTo>
                    <a:pt x="842415" y="239915"/>
                  </a:lnTo>
                  <a:lnTo>
                    <a:pt x="840160" y="227065"/>
                  </a:lnTo>
                  <a:lnTo>
                    <a:pt x="837503" y="214675"/>
                  </a:lnTo>
                  <a:lnTo>
                    <a:pt x="834401" y="202743"/>
                  </a:lnTo>
                  <a:lnTo>
                    <a:pt x="830635" y="191197"/>
                  </a:lnTo>
                  <a:lnTo>
                    <a:pt x="826141" y="179950"/>
                  </a:lnTo>
                  <a:lnTo>
                    <a:pt x="821155" y="168922"/>
                  </a:lnTo>
                  <a:lnTo>
                    <a:pt x="816116" y="158050"/>
                  </a:lnTo>
                  <a:lnTo>
                    <a:pt x="811278" y="147293"/>
                  </a:lnTo>
                  <a:lnTo>
                    <a:pt x="806556" y="136779"/>
                  </a:lnTo>
                  <a:lnTo>
                    <a:pt x="801626" y="126792"/>
                  </a:lnTo>
                  <a:lnTo>
                    <a:pt x="796309" y="117446"/>
                  </a:lnTo>
                  <a:lnTo>
                    <a:pt x="790585" y="108694"/>
                  </a:lnTo>
                  <a:lnTo>
                    <a:pt x="784509" y="100430"/>
                  </a:lnTo>
                  <a:lnTo>
                    <a:pt x="778155" y="92536"/>
                  </a:lnTo>
                  <a:lnTo>
                    <a:pt x="771430" y="84912"/>
                  </a:lnTo>
                  <a:lnTo>
                    <a:pt x="764083" y="77478"/>
                  </a:lnTo>
                  <a:lnTo>
                    <a:pt x="756029" y="70177"/>
                  </a:lnTo>
                  <a:lnTo>
                    <a:pt x="747333" y="62967"/>
                  </a:lnTo>
                  <a:lnTo>
                    <a:pt x="738117" y="55820"/>
                  </a:lnTo>
                  <a:lnTo>
                    <a:pt x="728509" y="48720"/>
                  </a:lnTo>
                  <a:lnTo>
                    <a:pt x="718617" y="41816"/>
                  </a:lnTo>
                  <a:lnTo>
                    <a:pt x="708523" y="35407"/>
                  </a:lnTo>
                  <a:lnTo>
                    <a:pt x="698291" y="29615"/>
                  </a:lnTo>
                  <a:lnTo>
                    <a:pt x="687962" y="24404"/>
                  </a:lnTo>
                  <a:lnTo>
                    <a:pt x="677568" y="19670"/>
                  </a:lnTo>
                  <a:lnTo>
                    <a:pt x="667125" y="15304"/>
                  </a:lnTo>
                  <a:lnTo>
                    <a:pt x="656484" y="11371"/>
                  </a:lnTo>
                  <a:lnTo>
                    <a:pt x="645348" y="8101"/>
                  </a:lnTo>
                  <a:lnTo>
                    <a:pt x="633593" y="5567"/>
                  </a:lnTo>
                  <a:lnTo>
                    <a:pt x="621257" y="3696"/>
                  </a:lnTo>
                  <a:lnTo>
                    <a:pt x="608444" y="2356"/>
                  </a:lnTo>
                  <a:lnTo>
                    <a:pt x="595263" y="1418"/>
                  </a:lnTo>
                  <a:lnTo>
                    <a:pt x="581649" y="770"/>
                  </a:lnTo>
                  <a:lnTo>
                    <a:pt x="567371" y="327"/>
                  </a:lnTo>
                  <a:lnTo>
                    <a:pt x="552362" y="30"/>
                  </a:lnTo>
                  <a:lnTo>
                    <a:pt x="536859" y="0"/>
                  </a:lnTo>
                  <a:lnTo>
                    <a:pt x="521300" y="511"/>
                  </a:lnTo>
                  <a:lnTo>
                    <a:pt x="505944" y="1673"/>
                  </a:lnTo>
                  <a:lnTo>
                    <a:pt x="490870" y="3437"/>
                  </a:lnTo>
                  <a:lnTo>
                    <a:pt x="476062" y="5692"/>
                  </a:lnTo>
                  <a:lnTo>
                    <a:pt x="461485" y="8315"/>
                  </a:lnTo>
                  <a:lnTo>
                    <a:pt x="447500" y="11054"/>
                  </a:lnTo>
                  <a:lnTo>
                    <a:pt x="433388" y="13794"/>
                  </a:lnTo>
                  <a:lnTo>
                    <a:pt x="416791" y="16776"/>
                  </a:lnTo>
                  <a:lnTo>
                    <a:pt x="393571" y="204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42238" y="3042735"/>
              <a:ext cx="1189721" cy="21058"/>
            </a:xfrm>
            <a:custGeom>
              <a:avLst/>
              <a:gdLst/>
              <a:ahLst/>
              <a:cxnLst/>
              <a:rect l="0" t="0" r="0" b="0"/>
              <a:pathLst>
                <a:path w="1189721" h="21058">
                  <a:moveTo>
                    <a:pt x="1189720" y="0"/>
                  </a:moveTo>
                  <a:lnTo>
                    <a:pt x="1177985" y="0"/>
                  </a:lnTo>
                  <a:lnTo>
                    <a:pt x="1166856" y="0"/>
                  </a:lnTo>
                  <a:lnTo>
                    <a:pt x="1155258" y="0"/>
                  </a:lnTo>
                  <a:lnTo>
                    <a:pt x="1143097" y="0"/>
                  </a:lnTo>
                  <a:lnTo>
                    <a:pt x="1130437" y="0"/>
                  </a:lnTo>
                  <a:lnTo>
                    <a:pt x="1117385" y="5"/>
                  </a:lnTo>
                  <a:lnTo>
                    <a:pt x="1104206" y="178"/>
                  </a:lnTo>
                  <a:lnTo>
                    <a:pt x="1091289" y="826"/>
                  </a:lnTo>
                  <a:lnTo>
                    <a:pt x="1078823" y="2075"/>
                  </a:lnTo>
                  <a:lnTo>
                    <a:pt x="1066656" y="3728"/>
                  </a:lnTo>
                  <a:lnTo>
                    <a:pt x="1054414" y="5376"/>
                  </a:lnTo>
                  <a:lnTo>
                    <a:pt x="1041879" y="6778"/>
                  </a:lnTo>
                  <a:lnTo>
                    <a:pt x="1029000" y="7871"/>
                  </a:lnTo>
                  <a:lnTo>
                    <a:pt x="1015815" y="8679"/>
                  </a:lnTo>
                  <a:lnTo>
                    <a:pt x="1002385" y="9257"/>
                  </a:lnTo>
                  <a:lnTo>
                    <a:pt x="988772" y="9662"/>
                  </a:lnTo>
                  <a:lnTo>
                    <a:pt x="975027" y="9942"/>
                  </a:lnTo>
                  <a:lnTo>
                    <a:pt x="961193" y="10137"/>
                  </a:lnTo>
                  <a:lnTo>
                    <a:pt x="947464" y="10440"/>
                  </a:lnTo>
                  <a:lnTo>
                    <a:pt x="934166" y="11176"/>
                  </a:lnTo>
                  <a:lnTo>
                    <a:pt x="921443" y="12479"/>
                  </a:lnTo>
                  <a:lnTo>
                    <a:pt x="909271" y="13999"/>
                  </a:lnTo>
                  <a:lnTo>
                    <a:pt x="897558" y="15025"/>
                  </a:lnTo>
                  <a:lnTo>
                    <a:pt x="886190" y="15197"/>
                  </a:lnTo>
                  <a:lnTo>
                    <a:pt x="874910" y="14649"/>
                  </a:lnTo>
                  <a:lnTo>
                    <a:pt x="863336" y="13817"/>
                  </a:lnTo>
                  <a:lnTo>
                    <a:pt x="851284" y="12997"/>
                  </a:lnTo>
                  <a:lnTo>
                    <a:pt x="838748" y="12313"/>
                  </a:lnTo>
                  <a:lnTo>
                    <a:pt x="825800" y="11787"/>
                  </a:lnTo>
                  <a:lnTo>
                    <a:pt x="812533" y="11402"/>
                  </a:lnTo>
                  <a:lnTo>
                    <a:pt x="799031" y="11127"/>
                  </a:lnTo>
                  <a:lnTo>
                    <a:pt x="785361" y="10936"/>
                  </a:lnTo>
                  <a:lnTo>
                    <a:pt x="771573" y="10804"/>
                  </a:lnTo>
                  <a:lnTo>
                    <a:pt x="757705" y="10715"/>
                  </a:lnTo>
                  <a:lnTo>
                    <a:pt x="743781" y="10654"/>
                  </a:lnTo>
                  <a:lnTo>
                    <a:pt x="729820" y="10613"/>
                  </a:lnTo>
                  <a:lnTo>
                    <a:pt x="715834" y="10585"/>
                  </a:lnTo>
                  <a:lnTo>
                    <a:pt x="701830" y="10566"/>
                  </a:lnTo>
                  <a:lnTo>
                    <a:pt x="687815" y="10554"/>
                  </a:lnTo>
                  <a:lnTo>
                    <a:pt x="673793" y="10546"/>
                  </a:lnTo>
                  <a:lnTo>
                    <a:pt x="659765" y="10540"/>
                  </a:lnTo>
                  <a:lnTo>
                    <a:pt x="645739" y="10541"/>
                  </a:lnTo>
                  <a:lnTo>
                    <a:pt x="631878" y="10711"/>
                  </a:lnTo>
                  <a:lnTo>
                    <a:pt x="618491" y="11358"/>
                  </a:lnTo>
                  <a:lnTo>
                    <a:pt x="605704" y="12606"/>
                  </a:lnTo>
                  <a:lnTo>
                    <a:pt x="593320" y="14258"/>
                  </a:lnTo>
                  <a:lnTo>
                    <a:pt x="580931" y="15906"/>
                  </a:lnTo>
                  <a:lnTo>
                    <a:pt x="568296" y="17308"/>
                  </a:lnTo>
                  <a:lnTo>
                    <a:pt x="555352" y="18401"/>
                  </a:lnTo>
                  <a:lnTo>
                    <a:pt x="542122" y="19208"/>
                  </a:lnTo>
                  <a:lnTo>
                    <a:pt x="528658" y="19786"/>
                  </a:lnTo>
                  <a:lnTo>
                    <a:pt x="514852" y="20191"/>
                  </a:lnTo>
                  <a:lnTo>
                    <a:pt x="500445" y="20470"/>
                  </a:lnTo>
                  <a:lnTo>
                    <a:pt x="485345" y="20662"/>
                  </a:lnTo>
                  <a:lnTo>
                    <a:pt x="469611" y="20791"/>
                  </a:lnTo>
                  <a:lnTo>
                    <a:pt x="453365" y="20879"/>
                  </a:lnTo>
                  <a:lnTo>
                    <a:pt x="436734" y="20938"/>
                  </a:lnTo>
                  <a:lnTo>
                    <a:pt x="419990" y="20977"/>
                  </a:lnTo>
                  <a:lnTo>
                    <a:pt x="403523" y="21004"/>
                  </a:lnTo>
                  <a:lnTo>
                    <a:pt x="387517" y="21022"/>
                  </a:lnTo>
                  <a:lnTo>
                    <a:pt x="371820" y="21034"/>
                  </a:lnTo>
                  <a:lnTo>
                    <a:pt x="356054" y="21041"/>
                  </a:lnTo>
                  <a:lnTo>
                    <a:pt x="340004" y="21047"/>
                  </a:lnTo>
                  <a:lnTo>
                    <a:pt x="323782" y="21050"/>
                  </a:lnTo>
                  <a:lnTo>
                    <a:pt x="307731" y="21053"/>
                  </a:lnTo>
                  <a:lnTo>
                    <a:pt x="292042" y="21050"/>
                  </a:lnTo>
                  <a:lnTo>
                    <a:pt x="276743" y="20878"/>
                  </a:lnTo>
                  <a:lnTo>
                    <a:pt x="261783" y="20230"/>
                  </a:lnTo>
                  <a:lnTo>
                    <a:pt x="247091" y="18982"/>
                  </a:lnTo>
                  <a:lnTo>
                    <a:pt x="232597" y="17330"/>
                  </a:lnTo>
                  <a:lnTo>
                    <a:pt x="218245" y="15682"/>
                  </a:lnTo>
                  <a:lnTo>
                    <a:pt x="203993" y="14279"/>
                  </a:lnTo>
                  <a:lnTo>
                    <a:pt x="189810" y="13186"/>
                  </a:lnTo>
                  <a:lnTo>
                    <a:pt x="175674" y="12379"/>
                  </a:lnTo>
                  <a:lnTo>
                    <a:pt x="161570" y="11801"/>
                  </a:lnTo>
                  <a:lnTo>
                    <a:pt x="147488" y="11396"/>
                  </a:lnTo>
                  <a:lnTo>
                    <a:pt x="133420" y="11116"/>
                  </a:lnTo>
                  <a:lnTo>
                    <a:pt x="119363" y="10929"/>
                  </a:lnTo>
                  <a:lnTo>
                    <a:pt x="105311" y="10972"/>
                  </a:lnTo>
                  <a:lnTo>
                    <a:pt x="91265" y="11533"/>
                  </a:lnTo>
                  <a:lnTo>
                    <a:pt x="77230" y="12723"/>
                  </a:lnTo>
                  <a:lnTo>
                    <a:pt x="63427" y="14345"/>
                  </a:lnTo>
                  <a:lnTo>
                    <a:pt x="48721" y="16141"/>
                  </a:lnTo>
                  <a:lnTo>
                    <a:pt x="29585" y="1827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9" name="Freeform 148"/>
          <p:cNvSpPr/>
          <p:nvPr/>
        </p:nvSpPr>
        <p:spPr>
          <a:xfrm>
            <a:off x="4316684" y="2990093"/>
            <a:ext cx="873866" cy="21058"/>
          </a:xfrm>
          <a:custGeom>
            <a:avLst/>
            <a:gdLst/>
            <a:ahLst/>
            <a:cxnLst/>
            <a:rect l="0" t="0" r="0" b="0"/>
            <a:pathLst>
              <a:path w="873866" h="21058">
                <a:moveTo>
                  <a:pt x="873865" y="21057"/>
                </a:moveTo>
                <a:lnTo>
                  <a:pt x="862063" y="21057"/>
                </a:lnTo>
                <a:lnTo>
                  <a:pt x="850294" y="21057"/>
                </a:lnTo>
                <a:lnTo>
                  <a:pt x="837399" y="21057"/>
                </a:lnTo>
                <a:lnTo>
                  <a:pt x="823378" y="21057"/>
                </a:lnTo>
                <a:lnTo>
                  <a:pt x="808402" y="21057"/>
                </a:lnTo>
                <a:lnTo>
                  <a:pt x="792683" y="21052"/>
                </a:lnTo>
                <a:lnTo>
                  <a:pt x="776580" y="20879"/>
                </a:lnTo>
                <a:lnTo>
                  <a:pt x="760556" y="20231"/>
                </a:lnTo>
                <a:lnTo>
                  <a:pt x="744860" y="18982"/>
                </a:lnTo>
                <a:lnTo>
                  <a:pt x="729542" y="17329"/>
                </a:lnTo>
                <a:lnTo>
                  <a:pt x="714564" y="15682"/>
                </a:lnTo>
                <a:lnTo>
                  <a:pt x="699856" y="14279"/>
                </a:lnTo>
                <a:lnTo>
                  <a:pt x="685350" y="13186"/>
                </a:lnTo>
                <a:lnTo>
                  <a:pt x="670990" y="12378"/>
                </a:lnTo>
                <a:lnTo>
                  <a:pt x="656731" y="11800"/>
                </a:lnTo>
                <a:lnTo>
                  <a:pt x="642545" y="11395"/>
                </a:lnTo>
                <a:lnTo>
                  <a:pt x="628406" y="11116"/>
                </a:lnTo>
                <a:lnTo>
                  <a:pt x="614295" y="10924"/>
                </a:lnTo>
                <a:lnTo>
                  <a:pt x="600039" y="10794"/>
                </a:lnTo>
                <a:lnTo>
                  <a:pt x="585321" y="10707"/>
                </a:lnTo>
                <a:lnTo>
                  <a:pt x="570015" y="10643"/>
                </a:lnTo>
                <a:lnTo>
                  <a:pt x="554310" y="10431"/>
                </a:lnTo>
                <a:lnTo>
                  <a:pt x="538616" y="9756"/>
                </a:lnTo>
                <a:lnTo>
                  <a:pt x="523168" y="8490"/>
                </a:lnTo>
                <a:lnTo>
                  <a:pt x="508033" y="6825"/>
                </a:lnTo>
                <a:lnTo>
                  <a:pt x="493185" y="5169"/>
                </a:lnTo>
                <a:lnTo>
                  <a:pt x="478567" y="3761"/>
                </a:lnTo>
                <a:lnTo>
                  <a:pt x="464123" y="2665"/>
                </a:lnTo>
                <a:lnTo>
                  <a:pt x="449804" y="1855"/>
                </a:lnTo>
                <a:lnTo>
                  <a:pt x="435570" y="1275"/>
                </a:lnTo>
                <a:lnTo>
                  <a:pt x="421229" y="869"/>
                </a:lnTo>
                <a:lnTo>
                  <a:pt x="406455" y="588"/>
                </a:lnTo>
                <a:lnTo>
                  <a:pt x="391109" y="397"/>
                </a:lnTo>
                <a:lnTo>
                  <a:pt x="375378" y="267"/>
                </a:lnTo>
                <a:lnTo>
                  <a:pt x="359666" y="179"/>
                </a:lnTo>
                <a:lnTo>
                  <a:pt x="344207" y="120"/>
                </a:lnTo>
                <a:lnTo>
                  <a:pt x="329064" y="80"/>
                </a:lnTo>
                <a:lnTo>
                  <a:pt x="314211" y="53"/>
                </a:lnTo>
                <a:lnTo>
                  <a:pt x="299585" y="36"/>
                </a:lnTo>
                <a:lnTo>
                  <a:pt x="284966" y="24"/>
                </a:lnTo>
                <a:lnTo>
                  <a:pt x="269998" y="16"/>
                </a:lnTo>
                <a:lnTo>
                  <a:pt x="254514" y="11"/>
                </a:lnTo>
                <a:lnTo>
                  <a:pt x="238520" y="7"/>
                </a:lnTo>
                <a:lnTo>
                  <a:pt x="222097" y="5"/>
                </a:lnTo>
                <a:lnTo>
                  <a:pt x="205347" y="3"/>
                </a:lnTo>
                <a:lnTo>
                  <a:pt x="188524" y="2"/>
                </a:lnTo>
                <a:lnTo>
                  <a:pt x="172003" y="1"/>
                </a:lnTo>
                <a:lnTo>
                  <a:pt x="155966" y="1"/>
                </a:lnTo>
                <a:lnTo>
                  <a:pt x="140418" y="1"/>
                </a:lnTo>
                <a:lnTo>
                  <a:pt x="125285" y="0"/>
                </a:lnTo>
                <a:lnTo>
                  <a:pt x="110468" y="5"/>
                </a:lnTo>
                <a:lnTo>
                  <a:pt x="95719" y="178"/>
                </a:lnTo>
                <a:lnTo>
                  <a:pt x="80663" y="826"/>
                </a:lnTo>
                <a:lnTo>
                  <a:pt x="65143" y="2075"/>
                </a:lnTo>
                <a:lnTo>
                  <a:pt x="49915" y="3736"/>
                </a:lnTo>
                <a:lnTo>
                  <a:pt x="35056" y="5562"/>
                </a:lnTo>
                <a:lnTo>
                  <a:pt x="19255" y="7717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3" name="Group 152"/>
          <p:cNvGrpSpPr/>
          <p:nvPr/>
        </p:nvGrpSpPr>
        <p:grpSpPr>
          <a:xfrm>
            <a:off x="600124" y="3561506"/>
            <a:ext cx="4085058" cy="639365"/>
            <a:chOff x="600124" y="3561506"/>
            <a:chExt cx="4085058" cy="639365"/>
          </a:xfrm>
        </p:grpSpPr>
        <p:sp>
          <p:nvSpPr>
            <p:cNvPr id="150" name="Freeform 149"/>
            <p:cNvSpPr/>
            <p:nvPr/>
          </p:nvSpPr>
          <p:spPr>
            <a:xfrm>
              <a:off x="2120593" y="3561506"/>
              <a:ext cx="1054632" cy="544563"/>
            </a:xfrm>
            <a:custGeom>
              <a:avLst/>
              <a:gdLst/>
              <a:ahLst/>
              <a:cxnLst/>
              <a:rect l="0" t="0" r="0" b="0"/>
              <a:pathLst>
                <a:path w="1054632" h="544563">
                  <a:moveTo>
                    <a:pt x="606287" y="28711"/>
                  </a:moveTo>
                  <a:lnTo>
                    <a:pt x="597486" y="25911"/>
                  </a:lnTo>
                  <a:lnTo>
                    <a:pt x="589139" y="24410"/>
                  </a:lnTo>
                  <a:lnTo>
                    <a:pt x="580436" y="24099"/>
                  </a:lnTo>
                  <a:lnTo>
                    <a:pt x="571142" y="24605"/>
                  </a:lnTo>
                  <a:lnTo>
                    <a:pt x="560999" y="25425"/>
                  </a:lnTo>
                  <a:lnTo>
                    <a:pt x="549958" y="26245"/>
                  </a:lnTo>
                  <a:lnTo>
                    <a:pt x="538291" y="27102"/>
                  </a:lnTo>
                  <a:lnTo>
                    <a:pt x="526470" y="28276"/>
                  </a:lnTo>
                  <a:lnTo>
                    <a:pt x="514776" y="29916"/>
                  </a:lnTo>
                  <a:lnTo>
                    <a:pt x="503146" y="32016"/>
                  </a:lnTo>
                  <a:lnTo>
                    <a:pt x="491272" y="34504"/>
                  </a:lnTo>
                  <a:lnTo>
                    <a:pt x="478987" y="37287"/>
                  </a:lnTo>
                  <a:lnTo>
                    <a:pt x="466278" y="40123"/>
                  </a:lnTo>
                  <a:lnTo>
                    <a:pt x="453207" y="42641"/>
                  </a:lnTo>
                  <a:lnTo>
                    <a:pt x="439858" y="44667"/>
                  </a:lnTo>
                  <a:lnTo>
                    <a:pt x="426470" y="46366"/>
                  </a:lnTo>
                  <a:lnTo>
                    <a:pt x="413407" y="48120"/>
                  </a:lnTo>
                  <a:lnTo>
                    <a:pt x="400845" y="50154"/>
                  </a:lnTo>
                  <a:lnTo>
                    <a:pt x="388784" y="52523"/>
                  </a:lnTo>
                  <a:lnTo>
                    <a:pt x="377145" y="55193"/>
                  </a:lnTo>
                  <a:lnTo>
                    <a:pt x="365827" y="58097"/>
                  </a:lnTo>
                  <a:lnTo>
                    <a:pt x="354580" y="61015"/>
                  </a:lnTo>
                  <a:lnTo>
                    <a:pt x="343029" y="63587"/>
                  </a:lnTo>
                  <a:lnTo>
                    <a:pt x="330992" y="65655"/>
                  </a:lnTo>
                  <a:lnTo>
                    <a:pt x="318466" y="67550"/>
                  </a:lnTo>
                  <a:lnTo>
                    <a:pt x="305524" y="69970"/>
                  </a:lnTo>
                  <a:lnTo>
                    <a:pt x="292266" y="73269"/>
                  </a:lnTo>
                  <a:lnTo>
                    <a:pt x="278940" y="77470"/>
                  </a:lnTo>
                  <a:lnTo>
                    <a:pt x="265920" y="82440"/>
                  </a:lnTo>
                  <a:lnTo>
                    <a:pt x="253388" y="88005"/>
                  </a:lnTo>
                  <a:lnTo>
                    <a:pt x="241346" y="93843"/>
                  </a:lnTo>
                  <a:lnTo>
                    <a:pt x="229719" y="99521"/>
                  </a:lnTo>
                  <a:lnTo>
                    <a:pt x="218419" y="104819"/>
                  </a:lnTo>
                  <a:lnTo>
                    <a:pt x="207524" y="109866"/>
                  </a:lnTo>
                  <a:lnTo>
                    <a:pt x="197274" y="115021"/>
                  </a:lnTo>
                  <a:lnTo>
                    <a:pt x="187742" y="120488"/>
                  </a:lnTo>
                  <a:lnTo>
                    <a:pt x="178695" y="126144"/>
                  </a:lnTo>
                  <a:lnTo>
                    <a:pt x="169700" y="131642"/>
                  </a:lnTo>
                  <a:lnTo>
                    <a:pt x="160496" y="136790"/>
                  </a:lnTo>
                  <a:lnTo>
                    <a:pt x="151009" y="141722"/>
                  </a:lnTo>
                  <a:lnTo>
                    <a:pt x="141254" y="146794"/>
                  </a:lnTo>
                  <a:lnTo>
                    <a:pt x="131285" y="152206"/>
                  </a:lnTo>
                  <a:lnTo>
                    <a:pt x="121318" y="157995"/>
                  </a:lnTo>
                  <a:lnTo>
                    <a:pt x="111707" y="164112"/>
                  </a:lnTo>
                  <a:lnTo>
                    <a:pt x="102616" y="170490"/>
                  </a:lnTo>
                  <a:lnTo>
                    <a:pt x="94038" y="177062"/>
                  </a:lnTo>
                  <a:lnTo>
                    <a:pt x="85891" y="183773"/>
                  </a:lnTo>
                  <a:lnTo>
                    <a:pt x="78075" y="190587"/>
                  </a:lnTo>
                  <a:lnTo>
                    <a:pt x="70503" y="197637"/>
                  </a:lnTo>
                  <a:lnTo>
                    <a:pt x="63105" y="205207"/>
                  </a:lnTo>
                  <a:lnTo>
                    <a:pt x="55828" y="213411"/>
                  </a:lnTo>
                  <a:lnTo>
                    <a:pt x="48634" y="222039"/>
                  </a:lnTo>
                  <a:lnTo>
                    <a:pt x="41497" y="230677"/>
                  </a:lnTo>
                  <a:lnTo>
                    <a:pt x="34404" y="239089"/>
                  </a:lnTo>
                  <a:lnTo>
                    <a:pt x="27504" y="247533"/>
                  </a:lnTo>
                  <a:lnTo>
                    <a:pt x="21098" y="256648"/>
                  </a:lnTo>
                  <a:lnTo>
                    <a:pt x="15313" y="266745"/>
                  </a:lnTo>
                  <a:lnTo>
                    <a:pt x="10277" y="277817"/>
                  </a:lnTo>
                  <a:lnTo>
                    <a:pt x="6192" y="289706"/>
                  </a:lnTo>
                  <a:lnTo>
                    <a:pt x="3080" y="302226"/>
                  </a:lnTo>
                  <a:lnTo>
                    <a:pt x="972" y="315210"/>
                  </a:lnTo>
                  <a:lnTo>
                    <a:pt x="0" y="328525"/>
                  </a:lnTo>
                  <a:lnTo>
                    <a:pt x="122" y="342066"/>
                  </a:lnTo>
                  <a:lnTo>
                    <a:pt x="1168" y="355598"/>
                  </a:lnTo>
                  <a:lnTo>
                    <a:pt x="2934" y="368764"/>
                  </a:lnTo>
                  <a:lnTo>
                    <a:pt x="5239" y="381393"/>
                  </a:lnTo>
                  <a:lnTo>
                    <a:pt x="8260" y="393332"/>
                  </a:lnTo>
                  <a:lnTo>
                    <a:pt x="12497" y="404357"/>
                  </a:lnTo>
                  <a:lnTo>
                    <a:pt x="18123" y="414440"/>
                  </a:lnTo>
                  <a:lnTo>
                    <a:pt x="24851" y="423704"/>
                  </a:lnTo>
                  <a:lnTo>
                    <a:pt x="32131" y="432320"/>
                  </a:lnTo>
                  <a:lnTo>
                    <a:pt x="39586" y="440455"/>
                  </a:lnTo>
                  <a:lnTo>
                    <a:pt x="47201" y="448242"/>
                  </a:lnTo>
                  <a:lnTo>
                    <a:pt x="55219" y="455785"/>
                  </a:lnTo>
                  <a:lnTo>
                    <a:pt x="63763" y="463156"/>
                  </a:lnTo>
                  <a:lnTo>
                    <a:pt x="72976" y="470242"/>
                  </a:lnTo>
                  <a:lnTo>
                    <a:pt x="83078" y="476774"/>
                  </a:lnTo>
                  <a:lnTo>
                    <a:pt x="94099" y="482652"/>
                  </a:lnTo>
                  <a:lnTo>
                    <a:pt x="105755" y="488092"/>
                  </a:lnTo>
                  <a:lnTo>
                    <a:pt x="117572" y="493511"/>
                  </a:lnTo>
                  <a:lnTo>
                    <a:pt x="129263" y="499155"/>
                  </a:lnTo>
                  <a:lnTo>
                    <a:pt x="140891" y="504930"/>
                  </a:lnTo>
                  <a:lnTo>
                    <a:pt x="152764" y="510508"/>
                  </a:lnTo>
                  <a:lnTo>
                    <a:pt x="165054" y="515700"/>
                  </a:lnTo>
                  <a:lnTo>
                    <a:pt x="177936" y="520323"/>
                  </a:lnTo>
                  <a:lnTo>
                    <a:pt x="191655" y="524121"/>
                  </a:lnTo>
                  <a:lnTo>
                    <a:pt x="206252" y="527047"/>
                  </a:lnTo>
                  <a:lnTo>
                    <a:pt x="221293" y="529367"/>
                  </a:lnTo>
                  <a:lnTo>
                    <a:pt x="236004" y="531548"/>
                  </a:lnTo>
                  <a:lnTo>
                    <a:pt x="249973" y="533867"/>
                  </a:lnTo>
                  <a:lnTo>
                    <a:pt x="263300" y="536258"/>
                  </a:lnTo>
                  <a:lnTo>
                    <a:pt x="276396" y="538411"/>
                  </a:lnTo>
                  <a:lnTo>
                    <a:pt x="289540" y="540156"/>
                  </a:lnTo>
                  <a:lnTo>
                    <a:pt x="302845" y="541479"/>
                  </a:lnTo>
                  <a:lnTo>
                    <a:pt x="316324" y="542443"/>
                  </a:lnTo>
                  <a:lnTo>
                    <a:pt x="329958" y="543126"/>
                  </a:lnTo>
                  <a:lnTo>
                    <a:pt x="343880" y="543600"/>
                  </a:lnTo>
                  <a:lnTo>
                    <a:pt x="358365" y="543927"/>
                  </a:lnTo>
                  <a:lnTo>
                    <a:pt x="373514" y="544149"/>
                  </a:lnTo>
                  <a:lnTo>
                    <a:pt x="389110" y="544299"/>
                  </a:lnTo>
                  <a:lnTo>
                    <a:pt x="404733" y="544401"/>
                  </a:lnTo>
                  <a:lnTo>
                    <a:pt x="420130" y="544470"/>
                  </a:lnTo>
                  <a:lnTo>
                    <a:pt x="435232" y="544515"/>
                  </a:lnTo>
                  <a:lnTo>
                    <a:pt x="450059" y="544546"/>
                  </a:lnTo>
                  <a:lnTo>
                    <a:pt x="464662" y="544562"/>
                  </a:lnTo>
                  <a:lnTo>
                    <a:pt x="479096" y="544403"/>
                  </a:lnTo>
                  <a:lnTo>
                    <a:pt x="493408" y="543763"/>
                  </a:lnTo>
                  <a:lnTo>
                    <a:pt x="507638" y="542521"/>
                  </a:lnTo>
                  <a:lnTo>
                    <a:pt x="521976" y="540873"/>
                  </a:lnTo>
                  <a:lnTo>
                    <a:pt x="536748" y="539227"/>
                  </a:lnTo>
                  <a:lnTo>
                    <a:pt x="552092" y="537826"/>
                  </a:lnTo>
                  <a:lnTo>
                    <a:pt x="567822" y="536734"/>
                  </a:lnTo>
                  <a:lnTo>
                    <a:pt x="583534" y="535928"/>
                  </a:lnTo>
                  <a:lnTo>
                    <a:pt x="598988" y="535345"/>
                  </a:lnTo>
                  <a:lnTo>
                    <a:pt x="613957" y="534768"/>
                  </a:lnTo>
                  <a:lnTo>
                    <a:pt x="628163" y="533840"/>
                  </a:lnTo>
                  <a:lnTo>
                    <a:pt x="641535" y="532400"/>
                  </a:lnTo>
                  <a:lnTo>
                    <a:pt x="654329" y="530618"/>
                  </a:lnTo>
                  <a:lnTo>
                    <a:pt x="667001" y="528882"/>
                  </a:lnTo>
                  <a:lnTo>
                    <a:pt x="679824" y="527416"/>
                  </a:lnTo>
                  <a:lnTo>
                    <a:pt x="692727" y="526111"/>
                  </a:lnTo>
                  <a:lnTo>
                    <a:pt x="705397" y="524628"/>
                  </a:lnTo>
                  <a:lnTo>
                    <a:pt x="717663" y="522779"/>
                  </a:lnTo>
                  <a:lnTo>
                    <a:pt x="729511" y="520537"/>
                  </a:lnTo>
                  <a:lnTo>
                    <a:pt x="741000" y="517953"/>
                  </a:lnTo>
                  <a:lnTo>
                    <a:pt x="752208" y="515100"/>
                  </a:lnTo>
                  <a:lnTo>
                    <a:pt x="763210" y="512049"/>
                  </a:lnTo>
                  <a:lnTo>
                    <a:pt x="774064" y="508854"/>
                  </a:lnTo>
                  <a:lnTo>
                    <a:pt x="784814" y="505559"/>
                  </a:lnTo>
                  <a:lnTo>
                    <a:pt x="795493" y="502195"/>
                  </a:lnTo>
                  <a:lnTo>
                    <a:pt x="806123" y="498784"/>
                  </a:lnTo>
                  <a:lnTo>
                    <a:pt x="816719" y="495341"/>
                  </a:lnTo>
                  <a:lnTo>
                    <a:pt x="827293" y="491876"/>
                  </a:lnTo>
                  <a:lnTo>
                    <a:pt x="837852" y="488396"/>
                  </a:lnTo>
                  <a:lnTo>
                    <a:pt x="848401" y="484906"/>
                  </a:lnTo>
                  <a:lnTo>
                    <a:pt x="858944" y="481410"/>
                  </a:lnTo>
                  <a:lnTo>
                    <a:pt x="869481" y="477909"/>
                  </a:lnTo>
                  <a:lnTo>
                    <a:pt x="880016" y="474401"/>
                  </a:lnTo>
                  <a:lnTo>
                    <a:pt x="890548" y="470723"/>
                  </a:lnTo>
                  <a:lnTo>
                    <a:pt x="901079" y="466568"/>
                  </a:lnTo>
                  <a:lnTo>
                    <a:pt x="911610" y="461811"/>
                  </a:lnTo>
                  <a:lnTo>
                    <a:pt x="922140" y="456650"/>
                  </a:lnTo>
                  <a:lnTo>
                    <a:pt x="932669" y="451493"/>
                  </a:lnTo>
                  <a:lnTo>
                    <a:pt x="943194" y="446577"/>
                  </a:lnTo>
                  <a:lnTo>
                    <a:pt x="953549" y="441802"/>
                  </a:lnTo>
                  <a:lnTo>
                    <a:pt x="963430" y="436837"/>
                  </a:lnTo>
                  <a:lnTo>
                    <a:pt x="972705" y="431496"/>
                  </a:lnTo>
                  <a:lnTo>
                    <a:pt x="981408" y="425756"/>
                  </a:lnTo>
                  <a:lnTo>
                    <a:pt x="989640" y="419670"/>
                  </a:lnTo>
                  <a:lnTo>
                    <a:pt x="997513" y="413309"/>
                  </a:lnTo>
                  <a:lnTo>
                    <a:pt x="1005123" y="406579"/>
                  </a:lnTo>
                  <a:lnTo>
                    <a:pt x="1012547" y="399229"/>
                  </a:lnTo>
                  <a:lnTo>
                    <a:pt x="1019837" y="391174"/>
                  </a:lnTo>
                  <a:lnTo>
                    <a:pt x="1026870" y="382475"/>
                  </a:lnTo>
                  <a:lnTo>
                    <a:pt x="1033366" y="373259"/>
                  </a:lnTo>
                  <a:lnTo>
                    <a:pt x="1039211" y="363646"/>
                  </a:lnTo>
                  <a:lnTo>
                    <a:pt x="1044289" y="353580"/>
                  </a:lnTo>
                  <a:lnTo>
                    <a:pt x="1048400" y="342839"/>
                  </a:lnTo>
                  <a:lnTo>
                    <a:pt x="1051531" y="331352"/>
                  </a:lnTo>
                  <a:lnTo>
                    <a:pt x="1053650" y="319198"/>
                  </a:lnTo>
                  <a:lnTo>
                    <a:pt x="1054631" y="306507"/>
                  </a:lnTo>
                  <a:lnTo>
                    <a:pt x="1054514" y="293418"/>
                  </a:lnTo>
                  <a:lnTo>
                    <a:pt x="1053471" y="280204"/>
                  </a:lnTo>
                  <a:lnTo>
                    <a:pt x="1051709" y="267260"/>
                  </a:lnTo>
                  <a:lnTo>
                    <a:pt x="1049405" y="254778"/>
                  </a:lnTo>
                  <a:lnTo>
                    <a:pt x="1046385" y="242769"/>
                  </a:lnTo>
                  <a:lnTo>
                    <a:pt x="1042149" y="231165"/>
                  </a:lnTo>
                  <a:lnTo>
                    <a:pt x="1036523" y="219875"/>
                  </a:lnTo>
                  <a:lnTo>
                    <a:pt x="1029795" y="208818"/>
                  </a:lnTo>
                  <a:lnTo>
                    <a:pt x="1022516" y="197926"/>
                  </a:lnTo>
                  <a:lnTo>
                    <a:pt x="1015065" y="187154"/>
                  </a:lnTo>
                  <a:lnTo>
                    <a:pt x="1007623" y="176630"/>
                  </a:lnTo>
                  <a:lnTo>
                    <a:pt x="1000253" y="166638"/>
                  </a:lnTo>
                  <a:lnTo>
                    <a:pt x="992962" y="157286"/>
                  </a:lnTo>
                  <a:lnTo>
                    <a:pt x="985575" y="148532"/>
                  </a:lnTo>
                  <a:lnTo>
                    <a:pt x="977769" y="140266"/>
                  </a:lnTo>
                  <a:lnTo>
                    <a:pt x="969401" y="132371"/>
                  </a:lnTo>
                  <a:lnTo>
                    <a:pt x="960490" y="124745"/>
                  </a:lnTo>
                  <a:lnTo>
                    <a:pt x="951129" y="117311"/>
                  </a:lnTo>
                  <a:lnTo>
                    <a:pt x="941424" y="110009"/>
                  </a:lnTo>
                  <a:lnTo>
                    <a:pt x="931466" y="102800"/>
                  </a:lnTo>
                  <a:lnTo>
                    <a:pt x="921328" y="95652"/>
                  </a:lnTo>
                  <a:lnTo>
                    <a:pt x="911061" y="88551"/>
                  </a:lnTo>
                  <a:lnTo>
                    <a:pt x="900540" y="81647"/>
                  </a:lnTo>
                  <a:lnTo>
                    <a:pt x="889485" y="75239"/>
                  </a:lnTo>
                  <a:lnTo>
                    <a:pt x="877785" y="69442"/>
                  </a:lnTo>
                  <a:lnTo>
                    <a:pt x="865485" y="64058"/>
                  </a:lnTo>
                  <a:lnTo>
                    <a:pt x="852697" y="58676"/>
                  </a:lnTo>
                  <a:lnTo>
                    <a:pt x="839537" y="53061"/>
                  </a:lnTo>
                  <a:lnTo>
                    <a:pt x="826106" y="47476"/>
                  </a:lnTo>
                  <a:lnTo>
                    <a:pt x="812484" y="42558"/>
                  </a:lnTo>
                  <a:lnTo>
                    <a:pt x="798729" y="38616"/>
                  </a:lnTo>
                  <a:lnTo>
                    <a:pt x="784882" y="35479"/>
                  </a:lnTo>
                  <a:lnTo>
                    <a:pt x="770972" y="32683"/>
                  </a:lnTo>
                  <a:lnTo>
                    <a:pt x="757021" y="29918"/>
                  </a:lnTo>
                  <a:lnTo>
                    <a:pt x="743041" y="27212"/>
                  </a:lnTo>
                  <a:lnTo>
                    <a:pt x="729042" y="24842"/>
                  </a:lnTo>
                  <a:lnTo>
                    <a:pt x="715030" y="22942"/>
                  </a:lnTo>
                  <a:lnTo>
                    <a:pt x="701009" y="21343"/>
                  </a:lnTo>
                  <a:lnTo>
                    <a:pt x="686983" y="19663"/>
                  </a:lnTo>
                  <a:lnTo>
                    <a:pt x="672952" y="17685"/>
                  </a:lnTo>
                  <a:lnTo>
                    <a:pt x="658919" y="15526"/>
                  </a:lnTo>
                  <a:lnTo>
                    <a:pt x="644885" y="13531"/>
                  </a:lnTo>
                  <a:lnTo>
                    <a:pt x="630854" y="11887"/>
                  </a:lnTo>
                  <a:lnTo>
                    <a:pt x="616990" y="10462"/>
                  </a:lnTo>
                  <a:lnTo>
                    <a:pt x="603601" y="8898"/>
                  </a:lnTo>
                  <a:lnTo>
                    <a:pt x="590813" y="6999"/>
                  </a:lnTo>
                  <a:lnTo>
                    <a:pt x="578428" y="4892"/>
                  </a:lnTo>
                  <a:lnTo>
                    <a:pt x="566038" y="2932"/>
                  </a:lnTo>
                  <a:lnTo>
                    <a:pt x="553399" y="1321"/>
                  </a:lnTo>
                  <a:lnTo>
                    <a:pt x="540281" y="256"/>
                  </a:lnTo>
                  <a:lnTo>
                    <a:pt x="526402" y="0"/>
                  </a:lnTo>
                  <a:lnTo>
                    <a:pt x="511699" y="609"/>
                  </a:lnTo>
                  <a:lnTo>
                    <a:pt x="496586" y="1986"/>
                  </a:lnTo>
                  <a:lnTo>
                    <a:pt x="481828" y="3974"/>
                  </a:lnTo>
                  <a:lnTo>
                    <a:pt x="467831" y="6418"/>
                  </a:lnTo>
                  <a:lnTo>
                    <a:pt x="454656" y="9194"/>
                  </a:lnTo>
                  <a:lnTo>
                    <a:pt x="442194" y="12202"/>
                  </a:lnTo>
                  <a:lnTo>
                    <a:pt x="430306" y="15366"/>
                  </a:lnTo>
                  <a:lnTo>
                    <a:pt x="419301" y="18485"/>
                  </a:lnTo>
                  <a:lnTo>
                    <a:pt x="408864" y="21530"/>
                  </a:lnTo>
                  <a:lnTo>
                    <a:pt x="398072" y="24768"/>
                  </a:lnTo>
                  <a:lnTo>
                    <a:pt x="385189" y="287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00124" y="4158756"/>
              <a:ext cx="1305535" cy="42115"/>
            </a:xfrm>
            <a:custGeom>
              <a:avLst/>
              <a:gdLst/>
              <a:ahLst/>
              <a:cxnLst/>
              <a:rect l="0" t="0" r="0" b="0"/>
              <a:pathLst>
                <a:path w="1305535" h="42115">
                  <a:moveTo>
                    <a:pt x="1305534" y="0"/>
                  </a:moveTo>
                  <a:lnTo>
                    <a:pt x="1293866" y="67"/>
                  </a:lnTo>
                  <a:lnTo>
                    <a:pt x="1283376" y="707"/>
                  </a:lnTo>
                  <a:lnTo>
                    <a:pt x="1273070" y="1999"/>
                  </a:lnTo>
                  <a:lnTo>
                    <a:pt x="1262596" y="3686"/>
                  </a:lnTo>
                  <a:lnTo>
                    <a:pt x="1251604" y="5354"/>
                  </a:lnTo>
                  <a:lnTo>
                    <a:pt x="1239961" y="6772"/>
                  </a:lnTo>
                  <a:lnTo>
                    <a:pt x="1227708" y="8043"/>
                  </a:lnTo>
                  <a:lnTo>
                    <a:pt x="1214953" y="9501"/>
                  </a:lnTo>
                  <a:lnTo>
                    <a:pt x="1201813" y="11330"/>
                  </a:lnTo>
                  <a:lnTo>
                    <a:pt x="1188226" y="13388"/>
                  </a:lnTo>
                  <a:lnTo>
                    <a:pt x="1173968" y="15316"/>
                  </a:lnTo>
                  <a:lnTo>
                    <a:pt x="1158972" y="16915"/>
                  </a:lnTo>
                  <a:lnTo>
                    <a:pt x="1143478" y="18310"/>
                  </a:lnTo>
                  <a:lnTo>
                    <a:pt x="1127924" y="19855"/>
                  </a:lnTo>
                  <a:lnTo>
                    <a:pt x="1112572" y="21740"/>
                  </a:lnTo>
                  <a:lnTo>
                    <a:pt x="1097501" y="23837"/>
                  </a:lnTo>
                  <a:lnTo>
                    <a:pt x="1082695" y="25792"/>
                  </a:lnTo>
                  <a:lnTo>
                    <a:pt x="1068101" y="27408"/>
                  </a:lnTo>
                  <a:lnTo>
                    <a:pt x="1053503" y="28815"/>
                  </a:lnTo>
                  <a:lnTo>
                    <a:pt x="1038549" y="30368"/>
                  </a:lnTo>
                  <a:lnTo>
                    <a:pt x="1023084" y="32254"/>
                  </a:lnTo>
                  <a:lnTo>
                    <a:pt x="1007442" y="34182"/>
                  </a:lnTo>
                  <a:lnTo>
                    <a:pt x="992320" y="35491"/>
                  </a:lnTo>
                  <a:lnTo>
                    <a:pt x="978071" y="35855"/>
                  </a:lnTo>
                  <a:lnTo>
                    <a:pt x="964555" y="35437"/>
                  </a:lnTo>
                  <a:lnTo>
                    <a:pt x="951332" y="34693"/>
                  </a:lnTo>
                  <a:lnTo>
                    <a:pt x="938101" y="33934"/>
                  </a:lnTo>
                  <a:lnTo>
                    <a:pt x="924740" y="33289"/>
                  </a:lnTo>
                  <a:lnTo>
                    <a:pt x="911222" y="32790"/>
                  </a:lnTo>
                  <a:lnTo>
                    <a:pt x="897566" y="32423"/>
                  </a:lnTo>
                  <a:lnTo>
                    <a:pt x="883800" y="32161"/>
                  </a:lnTo>
                  <a:lnTo>
                    <a:pt x="869952" y="31977"/>
                  </a:lnTo>
                  <a:lnTo>
                    <a:pt x="856044" y="31851"/>
                  </a:lnTo>
                  <a:lnTo>
                    <a:pt x="842096" y="31764"/>
                  </a:lnTo>
                  <a:lnTo>
                    <a:pt x="828118" y="31706"/>
                  </a:lnTo>
                  <a:lnTo>
                    <a:pt x="814116" y="31667"/>
                  </a:lnTo>
                  <a:lnTo>
                    <a:pt x="799933" y="31640"/>
                  </a:lnTo>
                  <a:lnTo>
                    <a:pt x="785265" y="31622"/>
                  </a:lnTo>
                  <a:lnTo>
                    <a:pt x="769991" y="31605"/>
                  </a:lnTo>
                  <a:lnTo>
                    <a:pt x="754308" y="31425"/>
                  </a:lnTo>
                  <a:lnTo>
                    <a:pt x="738627" y="30771"/>
                  </a:lnTo>
                  <a:lnTo>
                    <a:pt x="723190" y="29518"/>
                  </a:lnTo>
                  <a:lnTo>
                    <a:pt x="708062" y="27863"/>
                  </a:lnTo>
                  <a:lnTo>
                    <a:pt x="693217" y="26214"/>
                  </a:lnTo>
                  <a:lnTo>
                    <a:pt x="678598" y="24810"/>
                  </a:lnTo>
                  <a:lnTo>
                    <a:pt x="663983" y="23716"/>
                  </a:lnTo>
                  <a:lnTo>
                    <a:pt x="649018" y="22908"/>
                  </a:lnTo>
                  <a:lnTo>
                    <a:pt x="633540" y="22329"/>
                  </a:lnTo>
                  <a:lnTo>
                    <a:pt x="617720" y="21924"/>
                  </a:lnTo>
                  <a:lnTo>
                    <a:pt x="601946" y="21645"/>
                  </a:lnTo>
                  <a:lnTo>
                    <a:pt x="586447" y="21453"/>
                  </a:lnTo>
                  <a:lnTo>
                    <a:pt x="571276" y="21323"/>
                  </a:lnTo>
                  <a:lnTo>
                    <a:pt x="556404" y="21236"/>
                  </a:lnTo>
                  <a:lnTo>
                    <a:pt x="541770" y="21181"/>
                  </a:lnTo>
                  <a:lnTo>
                    <a:pt x="527315" y="21315"/>
                  </a:lnTo>
                  <a:lnTo>
                    <a:pt x="512990" y="21936"/>
                  </a:lnTo>
                  <a:lnTo>
                    <a:pt x="498751" y="23167"/>
                  </a:lnTo>
                  <a:lnTo>
                    <a:pt x="484407" y="24808"/>
                  </a:lnTo>
                  <a:lnTo>
                    <a:pt x="469630" y="26449"/>
                  </a:lnTo>
                  <a:lnTo>
                    <a:pt x="454288" y="27850"/>
                  </a:lnTo>
                  <a:lnTo>
                    <a:pt x="438729" y="29112"/>
                  </a:lnTo>
                  <a:lnTo>
                    <a:pt x="423664" y="30566"/>
                  </a:lnTo>
                  <a:lnTo>
                    <a:pt x="409454" y="32391"/>
                  </a:lnTo>
                  <a:lnTo>
                    <a:pt x="395963" y="34448"/>
                  </a:lnTo>
                  <a:lnTo>
                    <a:pt x="382758" y="36375"/>
                  </a:lnTo>
                  <a:lnTo>
                    <a:pt x="369539" y="37969"/>
                  </a:lnTo>
                  <a:lnTo>
                    <a:pt x="356185" y="39192"/>
                  </a:lnTo>
                  <a:lnTo>
                    <a:pt x="342673" y="40087"/>
                  </a:lnTo>
                  <a:lnTo>
                    <a:pt x="329016" y="40724"/>
                  </a:lnTo>
                  <a:lnTo>
                    <a:pt x="315079" y="41168"/>
                  </a:lnTo>
                  <a:lnTo>
                    <a:pt x="300584" y="41474"/>
                  </a:lnTo>
                  <a:lnTo>
                    <a:pt x="285424" y="41683"/>
                  </a:lnTo>
                  <a:lnTo>
                    <a:pt x="269651" y="41825"/>
                  </a:lnTo>
                  <a:lnTo>
                    <a:pt x="253377" y="41920"/>
                  </a:lnTo>
                  <a:lnTo>
                    <a:pt x="236729" y="41984"/>
                  </a:lnTo>
                  <a:lnTo>
                    <a:pt x="219973" y="42027"/>
                  </a:lnTo>
                  <a:lnTo>
                    <a:pt x="203497" y="42056"/>
                  </a:lnTo>
                  <a:lnTo>
                    <a:pt x="187491" y="42075"/>
                  </a:lnTo>
                  <a:lnTo>
                    <a:pt x="171963" y="42088"/>
                  </a:lnTo>
                  <a:lnTo>
                    <a:pt x="156843" y="42097"/>
                  </a:lnTo>
                  <a:lnTo>
                    <a:pt x="142035" y="42103"/>
                  </a:lnTo>
                  <a:lnTo>
                    <a:pt x="127292" y="42107"/>
                  </a:lnTo>
                  <a:lnTo>
                    <a:pt x="112240" y="42109"/>
                  </a:lnTo>
                  <a:lnTo>
                    <a:pt x="96709" y="42111"/>
                  </a:lnTo>
                  <a:lnTo>
                    <a:pt x="80879" y="42112"/>
                  </a:lnTo>
                  <a:lnTo>
                    <a:pt x="63315" y="42113"/>
                  </a:lnTo>
                  <a:lnTo>
                    <a:pt x="39120" y="4211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3211191" y="4042943"/>
              <a:ext cx="1473991" cy="42115"/>
            </a:xfrm>
            <a:custGeom>
              <a:avLst/>
              <a:gdLst/>
              <a:ahLst/>
              <a:cxnLst/>
              <a:rect l="0" t="0" r="0" b="0"/>
              <a:pathLst>
                <a:path w="1473991" h="42115">
                  <a:moveTo>
                    <a:pt x="1473990" y="42114"/>
                  </a:moveTo>
                  <a:lnTo>
                    <a:pt x="1465188" y="39314"/>
                  </a:lnTo>
                  <a:lnTo>
                    <a:pt x="1456842" y="37812"/>
                  </a:lnTo>
                  <a:lnTo>
                    <a:pt x="1448139" y="37501"/>
                  </a:lnTo>
                  <a:lnTo>
                    <a:pt x="1438845" y="38008"/>
                  </a:lnTo>
                  <a:lnTo>
                    <a:pt x="1428702" y="38827"/>
                  </a:lnTo>
                  <a:lnTo>
                    <a:pt x="1417652" y="39643"/>
                  </a:lnTo>
                  <a:lnTo>
                    <a:pt x="1405639" y="40327"/>
                  </a:lnTo>
                  <a:lnTo>
                    <a:pt x="1392521" y="40853"/>
                  </a:lnTo>
                  <a:lnTo>
                    <a:pt x="1378329" y="41239"/>
                  </a:lnTo>
                  <a:lnTo>
                    <a:pt x="1363394" y="41513"/>
                  </a:lnTo>
                  <a:lnTo>
                    <a:pt x="1348224" y="41705"/>
                  </a:lnTo>
                  <a:lnTo>
                    <a:pt x="1333128" y="41837"/>
                  </a:lnTo>
                  <a:lnTo>
                    <a:pt x="1318061" y="41927"/>
                  </a:lnTo>
                  <a:lnTo>
                    <a:pt x="1302726" y="41989"/>
                  </a:lnTo>
                  <a:lnTo>
                    <a:pt x="1286963" y="42030"/>
                  </a:lnTo>
                  <a:lnTo>
                    <a:pt x="1270766" y="42058"/>
                  </a:lnTo>
                  <a:lnTo>
                    <a:pt x="1254200" y="42076"/>
                  </a:lnTo>
                  <a:lnTo>
                    <a:pt x="1237352" y="42089"/>
                  </a:lnTo>
                  <a:lnTo>
                    <a:pt x="1220460" y="42097"/>
                  </a:lnTo>
                  <a:lnTo>
                    <a:pt x="1203892" y="42102"/>
                  </a:lnTo>
                  <a:lnTo>
                    <a:pt x="1187820" y="42101"/>
                  </a:lnTo>
                  <a:lnTo>
                    <a:pt x="1172077" y="41931"/>
                  </a:lnTo>
                  <a:lnTo>
                    <a:pt x="1156282" y="41284"/>
                  </a:lnTo>
                  <a:lnTo>
                    <a:pt x="1140211" y="40037"/>
                  </a:lnTo>
                  <a:lnTo>
                    <a:pt x="1123976" y="38385"/>
                  </a:lnTo>
                  <a:lnTo>
                    <a:pt x="1107915" y="36737"/>
                  </a:lnTo>
                  <a:lnTo>
                    <a:pt x="1092216" y="35335"/>
                  </a:lnTo>
                  <a:lnTo>
                    <a:pt x="1076740" y="34242"/>
                  </a:lnTo>
                  <a:lnTo>
                    <a:pt x="1061130" y="33434"/>
                  </a:lnTo>
                  <a:lnTo>
                    <a:pt x="1045187" y="32857"/>
                  </a:lnTo>
                  <a:lnTo>
                    <a:pt x="1029039" y="32452"/>
                  </a:lnTo>
                  <a:lnTo>
                    <a:pt x="1013038" y="32172"/>
                  </a:lnTo>
                  <a:lnTo>
                    <a:pt x="997382" y="31977"/>
                  </a:lnTo>
                  <a:lnTo>
                    <a:pt x="982106" y="31674"/>
                  </a:lnTo>
                  <a:lnTo>
                    <a:pt x="967162" y="30938"/>
                  </a:lnTo>
                  <a:lnTo>
                    <a:pt x="952475" y="29630"/>
                  </a:lnTo>
                  <a:lnTo>
                    <a:pt x="937815" y="27938"/>
                  </a:lnTo>
                  <a:lnTo>
                    <a:pt x="922820" y="26264"/>
                  </a:lnTo>
                  <a:lnTo>
                    <a:pt x="907318" y="24843"/>
                  </a:lnTo>
                  <a:lnTo>
                    <a:pt x="891311" y="23738"/>
                  </a:lnTo>
                  <a:lnTo>
                    <a:pt x="874880" y="22922"/>
                  </a:lnTo>
                  <a:lnTo>
                    <a:pt x="858126" y="22339"/>
                  </a:lnTo>
                  <a:lnTo>
                    <a:pt x="841298" y="21930"/>
                  </a:lnTo>
                  <a:lnTo>
                    <a:pt x="824775" y="21648"/>
                  </a:lnTo>
                  <a:lnTo>
                    <a:pt x="808732" y="21451"/>
                  </a:lnTo>
                  <a:lnTo>
                    <a:pt x="793011" y="21148"/>
                  </a:lnTo>
                  <a:lnTo>
                    <a:pt x="777229" y="20411"/>
                  </a:lnTo>
                  <a:lnTo>
                    <a:pt x="761167" y="19103"/>
                  </a:lnTo>
                  <a:lnTo>
                    <a:pt x="744937" y="17410"/>
                  </a:lnTo>
                  <a:lnTo>
                    <a:pt x="728881" y="15735"/>
                  </a:lnTo>
                  <a:lnTo>
                    <a:pt x="713184" y="14319"/>
                  </a:lnTo>
                  <a:lnTo>
                    <a:pt x="697710" y="13387"/>
                  </a:lnTo>
                  <a:lnTo>
                    <a:pt x="682101" y="13220"/>
                  </a:lnTo>
                  <a:lnTo>
                    <a:pt x="666159" y="13880"/>
                  </a:lnTo>
                  <a:lnTo>
                    <a:pt x="650012" y="14951"/>
                  </a:lnTo>
                  <a:lnTo>
                    <a:pt x="634011" y="15669"/>
                  </a:lnTo>
                  <a:lnTo>
                    <a:pt x="618351" y="15631"/>
                  </a:lnTo>
                  <a:lnTo>
                    <a:pt x="602902" y="14940"/>
                  </a:lnTo>
                  <a:lnTo>
                    <a:pt x="587310" y="14012"/>
                  </a:lnTo>
                  <a:lnTo>
                    <a:pt x="571379" y="13128"/>
                  </a:lnTo>
                  <a:lnTo>
                    <a:pt x="555239" y="12400"/>
                  </a:lnTo>
                  <a:lnTo>
                    <a:pt x="539244" y="11845"/>
                  </a:lnTo>
                  <a:lnTo>
                    <a:pt x="523592" y="11440"/>
                  </a:lnTo>
                  <a:lnTo>
                    <a:pt x="508319" y="11152"/>
                  </a:lnTo>
                  <a:lnTo>
                    <a:pt x="493377" y="10953"/>
                  </a:lnTo>
                  <a:lnTo>
                    <a:pt x="478695" y="10811"/>
                  </a:lnTo>
                  <a:lnTo>
                    <a:pt x="464209" y="10544"/>
                  </a:lnTo>
                  <a:lnTo>
                    <a:pt x="449862" y="9832"/>
                  </a:lnTo>
                  <a:lnTo>
                    <a:pt x="435609" y="8541"/>
                  </a:lnTo>
                  <a:lnTo>
                    <a:pt x="421255" y="6859"/>
                  </a:lnTo>
                  <a:lnTo>
                    <a:pt x="406473" y="5192"/>
                  </a:lnTo>
                  <a:lnTo>
                    <a:pt x="391112" y="3776"/>
                  </a:lnTo>
                  <a:lnTo>
                    <a:pt x="375033" y="2675"/>
                  </a:lnTo>
                  <a:lnTo>
                    <a:pt x="358020" y="1861"/>
                  </a:lnTo>
                  <a:lnTo>
                    <a:pt x="340058" y="1279"/>
                  </a:lnTo>
                  <a:lnTo>
                    <a:pt x="321436" y="871"/>
                  </a:lnTo>
                  <a:lnTo>
                    <a:pt x="302637" y="590"/>
                  </a:lnTo>
                  <a:lnTo>
                    <a:pt x="283960" y="402"/>
                  </a:lnTo>
                  <a:lnTo>
                    <a:pt x="265675" y="445"/>
                  </a:lnTo>
                  <a:lnTo>
                    <a:pt x="248091" y="1005"/>
                  </a:lnTo>
                  <a:lnTo>
                    <a:pt x="231301" y="2195"/>
                  </a:lnTo>
                  <a:lnTo>
                    <a:pt x="215230" y="3808"/>
                  </a:lnTo>
                  <a:lnTo>
                    <a:pt x="199736" y="5429"/>
                  </a:lnTo>
                  <a:lnTo>
                    <a:pt x="184679" y="6814"/>
                  </a:lnTo>
                  <a:lnTo>
                    <a:pt x="169936" y="7895"/>
                  </a:lnTo>
                  <a:lnTo>
                    <a:pt x="155417" y="8695"/>
                  </a:lnTo>
                  <a:lnTo>
                    <a:pt x="141052" y="9263"/>
                  </a:lnTo>
                  <a:lnTo>
                    <a:pt x="126793" y="9491"/>
                  </a:lnTo>
                  <a:lnTo>
                    <a:pt x="112606" y="9120"/>
                  </a:lnTo>
                  <a:lnTo>
                    <a:pt x="98468" y="8060"/>
                  </a:lnTo>
                  <a:lnTo>
                    <a:pt x="84363" y="6536"/>
                  </a:lnTo>
                  <a:lnTo>
                    <a:pt x="70280" y="4975"/>
                  </a:lnTo>
                  <a:lnTo>
                    <a:pt x="56231" y="3632"/>
                  </a:lnTo>
                  <a:lnTo>
                    <a:pt x="42815" y="2575"/>
                  </a:lnTo>
                  <a:lnTo>
                    <a:pt x="29900" y="1678"/>
                  </a:lnTo>
                  <a:lnTo>
                    <a:pt x="16350" y="8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1884601" y="5033188"/>
            <a:ext cx="2947980" cy="607157"/>
            <a:chOff x="1884601" y="5033188"/>
            <a:chExt cx="2947980" cy="607157"/>
          </a:xfrm>
        </p:grpSpPr>
        <p:sp>
          <p:nvSpPr>
            <p:cNvPr id="154" name="Freeform 153"/>
            <p:cNvSpPr/>
            <p:nvPr/>
          </p:nvSpPr>
          <p:spPr>
            <a:xfrm>
              <a:off x="3162322" y="5033188"/>
              <a:ext cx="970996" cy="607157"/>
            </a:xfrm>
            <a:custGeom>
              <a:avLst/>
              <a:gdLst/>
              <a:ahLst/>
              <a:cxnLst/>
              <a:rect l="0" t="0" r="0" b="0"/>
              <a:pathLst>
                <a:path w="970996" h="607157">
                  <a:moveTo>
                    <a:pt x="512123" y="62604"/>
                  </a:moveTo>
                  <a:lnTo>
                    <a:pt x="503322" y="59670"/>
                  </a:lnTo>
                  <a:lnTo>
                    <a:pt x="494975" y="56888"/>
                  </a:lnTo>
                  <a:lnTo>
                    <a:pt x="486272" y="53998"/>
                  </a:lnTo>
                  <a:lnTo>
                    <a:pt x="476978" y="51303"/>
                  </a:lnTo>
                  <a:lnTo>
                    <a:pt x="466835" y="49435"/>
                  </a:lnTo>
                  <a:lnTo>
                    <a:pt x="455790" y="48673"/>
                  </a:lnTo>
                  <a:lnTo>
                    <a:pt x="443950" y="48813"/>
                  </a:lnTo>
                  <a:lnTo>
                    <a:pt x="431480" y="49367"/>
                  </a:lnTo>
                  <a:lnTo>
                    <a:pt x="418538" y="50002"/>
                  </a:lnTo>
                  <a:lnTo>
                    <a:pt x="405255" y="50731"/>
                  </a:lnTo>
                  <a:lnTo>
                    <a:pt x="391732" y="51819"/>
                  </a:lnTo>
                  <a:lnTo>
                    <a:pt x="378045" y="53399"/>
                  </a:lnTo>
                  <a:lnTo>
                    <a:pt x="364243" y="55460"/>
                  </a:lnTo>
                  <a:lnTo>
                    <a:pt x="350364" y="57922"/>
                  </a:lnTo>
                  <a:lnTo>
                    <a:pt x="336438" y="60692"/>
                  </a:lnTo>
                  <a:lnTo>
                    <a:pt x="322643" y="63689"/>
                  </a:lnTo>
                  <a:lnTo>
                    <a:pt x="309302" y="66846"/>
                  </a:lnTo>
                  <a:lnTo>
                    <a:pt x="296549" y="70116"/>
                  </a:lnTo>
                  <a:lnTo>
                    <a:pt x="284358" y="73464"/>
                  </a:lnTo>
                  <a:lnTo>
                    <a:pt x="272631" y="76864"/>
                  </a:lnTo>
                  <a:lnTo>
                    <a:pt x="261259" y="80300"/>
                  </a:lnTo>
                  <a:lnTo>
                    <a:pt x="250145" y="83761"/>
                  </a:lnTo>
                  <a:lnTo>
                    <a:pt x="239216" y="87238"/>
                  </a:lnTo>
                  <a:lnTo>
                    <a:pt x="228415" y="90729"/>
                  </a:lnTo>
                  <a:lnTo>
                    <a:pt x="217702" y="94397"/>
                  </a:lnTo>
                  <a:lnTo>
                    <a:pt x="207049" y="98545"/>
                  </a:lnTo>
                  <a:lnTo>
                    <a:pt x="196437" y="103296"/>
                  </a:lnTo>
                  <a:lnTo>
                    <a:pt x="185853" y="108454"/>
                  </a:lnTo>
                  <a:lnTo>
                    <a:pt x="175287" y="113609"/>
                  </a:lnTo>
                  <a:lnTo>
                    <a:pt x="164738" y="118524"/>
                  </a:lnTo>
                  <a:lnTo>
                    <a:pt x="154365" y="123298"/>
                  </a:lnTo>
                  <a:lnTo>
                    <a:pt x="144474" y="128263"/>
                  </a:lnTo>
                  <a:lnTo>
                    <a:pt x="135191" y="133603"/>
                  </a:lnTo>
                  <a:lnTo>
                    <a:pt x="126483" y="139343"/>
                  </a:lnTo>
                  <a:lnTo>
                    <a:pt x="118248" y="145428"/>
                  </a:lnTo>
                  <a:lnTo>
                    <a:pt x="110373" y="151785"/>
                  </a:lnTo>
                  <a:lnTo>
                    <a:pt x="102762" y="158342"/>
                  </a:lnTo>
                  <a:lnTo>
                    <a:pt x="95337" y="165043"/>
                  </a:lnTo>
                  <a:lnTo>
                    <a:pt x="88042" y="171851"/>
                  </a:lnTo>
                  <a:lnTo>
                    <a:pt x="80836" y="178896"/>
                  </a:lnTo>
                  <a:lnTo>
                    <a:pt x="73691" y="186464"/>
                  </a:lnTo>
                  <a:lnTo>
                    <a:pt x="66588" y="194665"/>
                  </a:lnTo>
                  <a:lnTo>
                    <a:pt x="59512" y="203292"/>
                  </a:lnTo>
                  <a:lnTo>
                    <a:pt x="52455" y="211929"/>
                  </a:lnTo>
                  <a:lnTo>
                    <a:pt x="45415" y="220335"/>
                  </a:lnTo>
                  <a:lnTo>
                    <a:pt x="38552" y="228607"/>
                  </a:lnTo>
                  <a:lnTo>
                    <a:pt x="32170" y="237073"/>
                  </a:lnTo>
                  <a:lnTo>
                    <a:pt x="26397" y="245918"/>
                  </a:lnTo>
                  <a:lnTo>
                    <a:pt x="21198" y="255163"/>
                  </a:lnTo>
                  <a:lnTo>
                    <a:pt x="16472" y="264756"/>
                  </a:lnTo>
                  <a:lnTo>
                    <a:pt x="12112" y="274624"/>
                  </a:lnTo>
                  <a:lnTo>
                    <a:pt x="8182" y="284864"/>
                  </a:lnTo>
                  <a:lnTo>
                    <a:pt x="4915" y="295722"/>
                  </a:lnTo>
                  <a:lnTo>
                    <a:pt x="2388" y="307287"/>
                  </a:lnTo>
                  <a:lnTo>
                    <a:pt x="690" y="319494"/>
                  </a:lnTo>
                  <a:lnTo>
                    <a:pt x="0" y="332219"/>
                  </a:lnTo>
                  <a:lnTo>
                    <a:pt x="315" y="345333"/>
                  </a:lnTo>
                  <a:lnTo>
                    <a:pt x="1492" y="358562"/>
                  </a:lnTo>
                  <a:lnTo>
                    <a:pt x="3346" y="371516"/>
                  </a:lnTo>
                  <a:lnTo>
                    <a:pt x="5706" y="384001"/>
                  </a:lnTo>
                  <a:lnTo>
                    <a:pt x="8594" y="395841"/>
                  </a:lnTo>
                  <a:lnTo>
                    <a:pt x="12210" y="406800"/>
                  </a:lnTo>
                  <a:lnTo>
                    <a:pt x="16605" y="416839"/>
                  </a:lnTo>
                  <a:lnTo>
                    <a:pt x="21692" y="426072"/>
                  </a:lnTo>
                  <a:lnTo>
                    <a:pt x="27332" y="434669"/>
                  </a:lnTo>
                  <a:lnTo>
                    <a:pt x="33390" y="442785"/>
                  </a:lnTo>
                  <a:lnTo>
                    <a:pt x="39916" y="450391"/>
                  </a:lnTo>
                  <a:lnTo>
                    <a:pt x="47128" y="457280"/>
                  </a:lnTo>
                  <a:lnTo>
                    <a:pt x="55091" y="463402"/>
                  </a:lnTo>
                  <a:lnTo>
                    <a:pt x="63727" y="469005"/>
                  </a:lnTo>
                  <a:lnTo>
                    <a:pt x="72902" y="474536"/>
                  </a:lnTo>
                  <a:lnTo>
                    <a:pt x="82483" y="480259"/>
                  </a:lnTo>
                  <a:lnTo>
                    <a:pt x="92357" y="486258"/>
                  </a:lnTo>
                  <a:lnTo>
                    <a:pt x="102439" y="492516"/>
                  </a:lnTo>
                  <a:lnTo>
                    <a:pt x="112663" y="498984"/>
                  </a:lnTo>
                  <a:lnTo>
                    <a:pt x="122987" y="505447"/>
                  </a:lnTo>
                  <a:lnTo>
                    <a:pt x="133377" y="511553"/>
                  </a:lnTo>
                  <a:lnTo>
                    <a:pt x="143818" y="517137"/>
                  </a:lnTo>
                  <a:lnTo>
                    <a:pt x="154457" y="522207"/>
                  </a:lnTo>
                  <a:lnTo>
                    <a:pt x="165592" y="526847"/>
                  </a:lnTo>
                  <a:lnTo>
                    <a:pt x="177346" y="531153"/>
                  </a:lnTo>
                  <a:lnTo>
                    <a:pt x="189681" y="535216"/>
                  </a:lnTo>
                  <a:lnTo>
                    <a:pt x="202494" y="539105"/>
                  </a:lnTo>
                  <a:lnTo>
                    <a:pt x="215670" y="542874"/>
                  </a:lnTo>
                  <a:lnTo>
                    <a:pt x="229112" y="546559"/>
                  </a:lnTo>
                  <a:lnTo>
                    <a:pt x="242741" y="550185"/>
                  </a:lnTo>
                  <a:lnTo>
                    <a:pt x="256497" y="553774"/>
                  </a:lnTo>
                  <a:lnTo>
                    <a:pt x="270174" y="557337"/>
                  </a:lnTo>
                  <a:lnTo>
                    <a:pt x="283437" y="560882"/>
                  </a:lnTo>
                  <a:lnTo>
                    <a:pt x="296137" y="564415"/>
                  </a:lnTo>
                  <a:lnTo>
                    <a:pt x="308292" y="567940"/>
                  </a:lnTo>
                  <a:lnTo>
                    <a:pt x="319996" y="571460"/>
                  </a:lnTo>
                  <a:lnTo>
                    <a:pt x="331357" y="574977"/>
                  </a:lnTo>
                  <a:lnTo>
                    <a:pt x="342632" y="578491"/>
                  </a:lnTo>
                  <a:lnTo>
                    <a:pt x="354203" y="582004"/>
                  </a:lnTo>
                  <a:lnTo>
                    <a:pt x="366252" y="585512"/>
                  </a:lnTo>
                  <a:lnTo>
                    <a:pt x="378787" y="588850"/>
                  </a:lnTo>
                  <a:lnTo>
                    <a:pt x="391734" y="591712"/>
                  </a:lnTo>
                  <a:lnTo>
                    <a:pt x="404996" y="593973"/>
                  </a:lnTo>
                  <a:lnTo>
                    <a:pt x="418325" y="595830"/>
                  </a:lnTo>
                  <a:lnTo>
                    <a:pt x="431347" y="597692"/>
                  </a:lnTo>
                  <a:lnTo>
                    <a:pt x="443886" y="599794"/>
                  </a:lnTo>
                  <a:lnTo>
                    <a:pt x="456101" y="602038"/>
                  </a:lnTo>
                  <a:lnTo>
                    <a:pt x="468376" y="604091"/>
                  </a:lnTo>
                  <a:lnTo>
                    <a:pt x="480939" y="605765"/>
                  </a:lnTo>
                  <a:lnTo>
                    <a:pt x="494005" y="606871"/>
                  </a:lnTo>
                  <a:lnTo>
                    <a:pt x="507849" y="607156"/>
                  </a:lnTo>
                  <a:lnTo>
                    <a:pt x="522535" y="606570"/>
                  </a:lnTo>
                  <a:lnTo>
                    <a:pt x="537805" y="605379"/>
                  </a:lnTo>
                  <a:lnTo>
                    <a:pt x="553201" y="604048"/>
                  </a:lnTo>
                  <a:lnTo>
                    <a:pt x="568439" y="602857"/>
                  </a:lnTo>
                  <a:lnTo>
                    <a:pt x="583263" y="601738"/>
                  </a:lnTo>
                  <a:lnTo>
                    <a:pt x="597370" y="600380"/>
                  </a:lnTo>
                  <a:lnTo>
                    <a:pt x="610677" y="598615"/>
                  </a:lnTo>
                  <a:lnTo>
                    <a:pt x="623426" y="596430"/>
                  </a:lnTo>
                  <a:lnTo>
                    <a:pt x="636068" y="593884"/>
                  </a:lnTo>
                  <a:lnTo>
                    <a:pt x="648871" y="591057"/>
                  </a:lnTo>
                  <a:lnTo>
                    <a:pt x="661760" y="588022"/>
                  </a:lnTo>
                  <a:lnTo>
                    <a:pt x="674422" y="584838"/>
                  </a:lnTo>
                  <a:lnTo>
                    <a:pt x="686687" y="581551"/>
                  </a:lnTo>
                  <a:lnTo>
                    <a:pt x="698703" y="578193"/>
                  </a:lnTo>
                  <a:lnTo>
                    <a:pt x="710838" y="574785"/>
                  </a:lnTo>
                  <a:lnTo>
                    <a:pt x="723293" y="571344"/>
                  </a:lnTo>
                  <a:lnTo>
                    <a:pt x="735947" y="567880"/>
                  </a:lnTo>
                  <a:lnTo>
                    <a:pt x="748448" y="564401"/>
                  </a:lnTo>
                  <a:lnTo>
                    <a:pt x="760600" y="560907"/>
                  </a:lnTo>
                  <a:lnTo>
                    <a:pt x="772371" y="557239"/>
                  </a:lnTo>
                  <a:lnTo>
                    <a:pt x="783809" y="553090"/>
                  </a:lnTo>
                  <a:lnTo>
                    <a:pt x="794983" y="548338"/>
                  </a:lnTo>
                  <a:lnTo>
                    <a:pt x="805962" y="543180"/>
                  </a:lnTo>
                  <a:lnTo>
                    <a:pt x="816801" y="538026"/>
                  </a:lnTo>
                  <a:lnTo>
                    <a:pt x="827541" y="533110"/>
                  </a:lnTo>
                  <a:lnTo>
                    <a:pt x="838213" y="528336"/>
                  </a:lnTo>
                  <a:lnTo>
                    <a:pt x="848838" y="523372"/>
                  </a:lnTo>
                  <a:lnTo>
                    <a:pt x="859427" y="518031"/>
                  </a:lnTo>
                  <a:lnTo>
                    <a:pt x="869826" y="512291"/>
                  </a:lnTo>
                  <a:lnTo>
                    <a:pt x="879736" y="506206"/>
                  </a:lnTo>
                  <a:lnTo>
                    <a:pt x="889031" y="499845"/>
                  </a:lnTo>
                  <a:lnTo>
                    <a:pt x="897747" y="493115"/>
                  </a:lnTo>
                  <a:lnTo>
                    <a:pt x="905988" y="485765"/>
                  </a:lnTo>
                  <a:lnTo>
                    <a:pt x="913866" y="477713"/>
                  </a:lnTo>
                  <a:lnTo>
                    <a:pt x="921481" y="469189"/>
                  </a:lnTo>
                  <a:lnTo>
                    <a:pt x="928906" y="460620"/>
                  </a:lnTo>
                  <a:lnTo>
                    <a:pt x="936198" y="452251"/>
                  </a:lnTo>
                  <a:lnTo>
                    <a:pt x="943232" y="443666"/>
                  </a:lnTo>
                  <a:lnTo>
                    <a:pt x="949728" y="433924"/>
                  </a:lnTo>
                  <a:lnTo>
                    <a:pt x="955575" y="422592"/>
                  </a:lnTo>
                  <a:lnTo>
                    <a:pt x="960653" y="409877"/>
                  </a:lnTo>
                  <a:lnTo>
                    <a:pt x="964765" y="396346"/>
                  </a:lnTo>
                  <a:lnTo>
                    <a:pt x="967896" y="382432"/>
                  </a:lnTo>
                  <a:lnTo>
                    <a:pt x="970014" y="368530"/>
                  </a:lnTo>
                  <a:lnTo>
                    <a:pt x="970995" y="355058"/>
                  </a:lnTo>
                  <a:lnTo>
                    <a:pt x="970879" y="342185"/>
                  </a:lnTo>
                  <a:lnTo>
                    <a:pt x="969836" y="329728"/>
                  </a:lnTo>
                  <a:lnTo>
                    <a:pt x="968073" y="317284"/>
                  </a:lnTo>
                  <a:lnTo>
                    <a:pt x="965774" y="304613"/>
                  </a:lnTo>
                  <a:lnTo>
                    <a:pt x="962927" y="291813"/>
                  </a:lnTo>
                  <a:lnTo>
                    <a:pt x="959339" y="279211"/>
                  </a:lnTo>
                  <a:lnTo>
                    <a:pt x="954966" y="266991"/>
                  </a:lnTo>
                  <a:lnTo>
                    <a:pt x="950064" y="255174"/>
                  </a:lnTo>
                  <a:lnTo>
                    <a:pt x="945081" y="243706"/>
                  </a:lnTo>
                  <a:lnTo>
                    <a:pt x="940282" y="232516"/>
                  </a:lnTo>
                  <a:lnTo>
                    <a:pt x="935586" y="221696"/>
                  </a:lnTo>
                  <a:lnTo>
                    <a:pt x="930672" y="211496"/>
                  </a:lnTo>
                  <a:lnTo>
                    <a:pt x="925366" y="202003"/>
                  </a:lnTo>
                  <a:lnTo>
                    <a:pt x="919650" y="193153"/>
                  </a:lnTo>
                  <a:lnTo>
                    <a:pt x="913579" y="184821"/>
                  </a:lnTo>
                  <a:lnTo>
                    <a:pt x="907229" y="176881"/>
                  </a:lnTo>
                  <a:lnTo>
                    <a:pt x="900505" y="169227"/>
                  </a:lnTo>
                  <a:lnTo>
                    <a:pt x="893160" y="161773"/>
                  </a:lnTo>
                  <a:lnTo>
                    <a:pt x="885108" y="154458"/>
                  </a:lnTo>
                  <a:lnTo>
                    <a:pt x="876412" y="147240"/>
                  </a:lnTo>
                  <a:lnTo>
                    <a:pt x="867197" y="140086"/>
                  </a:lnTo>
                  <a:lnTo>
                    <a:pt x="857589" y="132977"/>
                  </a:lnTo>
                  <a:lnTo>
                    <a:pt x="847697" y="125897"/>
                  </a:lnTo>
                  <a:lnTo>
                    <a:pt x="837604" y="118838"/>
                  </a:lnTo>
                  <a:lnTo>
                    <a:pt x="827371" y="111796"/>
                  </a:lnTo>
                  <a:lnTo>
                    <a:pt x="817043" y="104932"/>
                  </a:lnTo>
                  <a:lnTo>
                    <a:pt x="806648" y="98549"/>
                  </a:lnTo>
                  <a:lnTo>
                    <a:pt x="796210" y="92771"/>
                  </a:lnTo>
                  <a:lnTo>
                    <a:pt x="785742" y="87399"/>
                  </a:lnTo>
                  <a:lnTo>
                    <a:pt x="775254" y="82025"/>
                  </a:lnTo>
                  <a:lnTo>
                    <a:pt x="764747" y="76406"/>
                  </a:lnTo>
                  <a:lnTo>
                    <a:pt x="754064" y="70479"/>
                  </a:lnTo>
                  <a:lnTo>
                    <a:pt x="742900" y="64266"/>
                  </a:lnTo>
                  <a:lnTo>
                    <a:pt x="731127" y="57829"/>
                  </a:lnTo>
                  <a:lnTo>
                    <a:pt x="718778" y="51387"/>
                  </a:lnTo>
                  <a:lnTo>
                    <a:pt x="705956" y="45296"/>
                  </a:lnTo>
                  <a:lnTo>
                    <a:pt x="692774" y="39721"/>
                  </a:lnTo>
                  <a:lnTo>
                    <a:pt x="679329" y="34657"/>
                  </a:lnTo>
                  <a:lnTo>
                    <a:pt x="665698" y="30022"/>
                  </a:lnTo>
                  <a:lnTo>
                    <a:pt x="651931" y="25719"/>
                  </a:lnTo>
                  <a:lnTo>
                    <a:pt x="637907" y="21657"/>
                  </a:lnTo>
                  <a:lnTo>
                    <a:pt x="623346" y="17769"/>
                  </a:lnTo>
                  <a:lnTo>
                    <a:pt x="608143" y="14007"/>
                  </a:lnTo>
                  <a:lnTo>
                    <a:pt x="592510" y="10496"/>
                  </a:lnTo>
                  <a:lnTo>
                    <a:pt x="576861" y="7517"/>
                  </a:lnTo>
                  <a:lnTo>
                    <a:pt x="561442" y="5182"/>
                  </a:lnTo>
                  <a:lnTo>
                    <a:pt x="546155" y="3445"/>
                  </a:lnTo>
                  <a:lnTo>
                    <a:pt x="530672" y="2196"/>
                  </a:lnTo>
                  <a:lnTo>
                    <a:pt x="514806" y="1319"/>
                  </a:lnTo>
                  <a:lnTo>
                    <a:pt x="498370" y="712"/>
                  </a:lnTo>
                  <a:lnTo>
                    <a:pt x="481111" y="297"/>
                  </a:lnTo>
                  <a:lnTo>
                    <a:pt x="462984" y="19"/>
                  </a:lnTo>
                  <a:lnTo>
                    <a:pt x="444419" y="0"/>
                  </a:lnTo>
                  <a:lnTo>
                    <a:pt x="426190" y="520"/>
                  </a:lnTo>
                  <a:lnTo>
                    <a:pt x="408729" y="1682"/>
                  </a:lnTo>
                  <a:lnTo>
                    <a:pt x="392697" y="3286"/>
                  </a:lnTo>
                  <a:lnTo>
                    <a:pt x="377587" y="5068"/>
                  </a:lnTo>
                  <a:lnTo>
                    <a:pt x="362076" y="7185"/>
                  </a:lnTo>
                  <a:lnTo>
                    <a:pt x="343667" y="996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1884601" y="5516933"/>
              <a:ext cx="1137078" cy="18382"/>
            </a:xfrm>
            <a:custGeom>
              <a:avLst/>
              <a:gdLst/>
              <a:ahLst/>
              <a:cxnLst/>
              <a:rect l="0" t="0" r="0" b="0"/>
              <a:pathLst>
                <a:path w="1137078" h="18382">
                  <a:moveTo>
                    <a:pt x="1137077" y="10528"/>
                  </a:moveTo>
                  <a:lnTo>
                    <a:pt x="1125342" y="10528"/>
                  </a:lnTo>
                  <a:lnTo>
                    <a:pt x="1114213" y="10528"/>
                  </a:lnTo>
                  <a:lnTo>
                    <a:pt x="1102615" y="10528"/>
                  </a:lnTo>
                  <a:lnTo>
                    <a:pt x="1090454" y="10528"/>
                  </a:lnTo>
                  <a:lnTo>
                    <a:pt x="1077794" y="10528"/>
                  </a:lnTo>
                  <a:lnTo>
                    <a:pt x="1064738" y="10533"/>
                  </a:lnTo>
                  <a:lnTo>
                    <a:pt x="1051386" y="10705"/>
                  </a:lnTo>
                  <a:lnTo>
                    <a:pt x="1037821" y="11353"/>
                  </a:lnTo>
                  <a:lnTo>
                    <a:pt x="1024105" y="12603"/>
                  </a:lnTo>
                  <a:lnTo>
                    <a:pt x="1010286" y="14255"/>
                  </a:lnTo>
                  <a:lnTo>
                    <a:pt x="996396" y="15903"/>
                  </a:lnTo>
                  <a:lnTo>
                    <a:pt x="982458" y="17302"/>
                  </a:lnTo>
                  <a:lnTo>
                    <a:pt x="968487" y="18221"/>
                  </a:lnTo>
                  <a:lnTo>
                    <a:pt x="954494" y="18381"/>
                  </a:lnTo>
                  <a:lnTo>
                    <a:pt x="940485" y="17710"/>
                  </a:lnTo>
                  <a:lnTo>
                    <a:pt x="926467" y="16462"/>
                  </a:lnTo>
                  <a:lnTo>
                    <a:pt x="912443" y="15094"/>
                  </a:lnTo>
                  <a:lnTo>
                    <a:pt x="898414" y="13883"/>
                  </a:lnTo>
                  <a:lnTo>
                    <a:pt x="884382" y="12920"/>
                  </a:lnTo>
                  <a:lnTo>
                    <a:pt x="870348" y="12199"/>
                  </a:lnTo>
                  <a:lnTo>
                    <a:pt x="856312" y="11680"/>
                  </a:lnTo>
                  <a:lnTo>
                    <a:pt x="842276" y="11314"/>
                  </a:lnTo>
                  <a:lnTo>
                    <a:pt x="828239" y="11061"/>
                  </a:lnTo>
                  <a:lnTo>
                    <a:pt x="814197" y="10888"/>
                  </a:lnTo>
                  <a:lnTo>
                    <a:pt x="799987" y="10770"/>
                  </a:lnTo>
                  <a:lnTo>
                    <a:pt x="785301" y="10690"/>
                  </a:lnTo>
                  <a:lnTo>
                    <a:pt x="770015" y="10636"/>
                  </a:lnTo>
                  <a:lnTo>
                    <a:pt x="754324" y="10601"/>
                  </a:lnTo>
                  <a:lnTo>
                    <a:pt x="738638" y="10576"/>
                  </a:lnTo>
                  <a:lnTo>
                    <a:pt x="723202" y="10555"/>
                  </a:lnTo>
                  <a:lnTo>
                    <a:pt x="708244" y="10372"/>
                  </a:lnTo>
                  <a:lnTo>
                    <a:pt x="694047" y="9716"/>
                  </a:lnTo>
                  <a:lnTo>
                    <a:pt x="680679" y="8463"/>
                  </a:lnTo>
                  <a:lnTo>
                    <a:pt x="667889" y="6807"/>
                  </a:lnTo>
                  <a:lnTo>
                    <a:pt x="655220" y="5157"/>
                  </a:lnTo>
                  <a:lnTo>
                    <a:pt x="642388" y="3753"/>
                  </a:lnTo>
                  <a:lnTo>
                    <a:pt x="629141" y="2659"/>
                  </a:lnTo>
                  <a:lnTo>
                    <a:pt x="615175" y="1851"/>
                  </a:lnTo>
                  <a:lnTo>
                    <a:pt x="600407" y="1272"/>
                  </a:lnTo>
                  <a:lnTo>
                    <a:pt x="585082" y="867"/>
                  </a:lnTo>
                  <a:lnTo>
                    <a:pt x="569649" y="587"/>
                  </a:lnTo>
                  <a:lnTo>
                    <a:pt x="554381" y="396"/>
                  </a:lnTo>
                  <a:lnTo>
                    <a:pt x="539368" y="266"/>
                  </a:lnTo>
                  <a:lnTo>
                    <a:pt x="524602" y="178"/>
                  </a:lnTo>
                  <a:lnTo>
                    <a:pt x="510040" y="119"/>
                  </a:lnTo>
                  <a:lnTo>
                    <a:pt x="495633" y="80"/>
                  </a:lnTo>
                  <a:lnTo>
                    <a:pt x="481339" y="54"/>
                  </a:lnTo>
                  <a:lnTo>
                    <a:pt x="467122" y="36"/>
                  </a:lnTo>
                  <a:lnTo>
                    <a:pt x="452792" y="24"/>
                  </a:lnTo>
                  <a:lnTo>
                    <a:pt x="438026" y="16"/>
                  </a:lnTo>
                  <a:lnTo>
                    <a:pt x="422680" y="10"/>
                  </a:lnTo>
                  <a:lnTo>
                    <a:pt x="406780" y="7"/>
                  </a:lnTo>
                  <a:lnTo>
                    <a:pt x="390421" y="5"/>
                  </a:lnTo>
                  <a:lnTo>
                    <a:pt x="373711" y="3"/>
                  </a:lnTo>
                  <a:lnTo>
                    <a:pt x="356744" y="2"/>
                  </a:lnTo>
                  <a:lnTo>
                    <a:pt x="339594" y="1"/>
                  </a:lnTo>
                  <a:lnTo>
                    <a:pt x="322317" y="1"/>
                  </a:lnTo>
                  <a:lnTo>
                    <a:pt x="304952" y="0"/>
                  </a:lnTo>
                  <a:lnTo>
                    <a:pt x="287528" y="0"/>
                  </a:lnTo>
                  <a:lnTo>
                    <a:pt x="270068" y="0"/>
                  </a:lnTo>
                  <a:lnTo>
                    <a:pt x="252749" y="0"/>
                  </a:lnTo>
                  <a:lnTo>
                    <a:pt x="235887" y="0"/>
                  </a:lnTo>
                  <a:lnTo>
                    <a:pt x="219618" y="0"/>
                  </a:lnTo>
                  <a:lnTo>
                    <a:pt x="203912" y="0"/>
                  </a:lnTo>
                  <a:lnTo>
                    <a:pt x="188672" y="0"/>
                  </a:lnTo>
                  <a:lnTo>
                    <a:pt x="173784" y="0"/>
                  </a:lnTo>
                  <a:lnTo>
                    <a:pt x="158987" y="0"/>
                  </a:lnTo>
                  <a:lnTo>
                    <a:pt x="143899" y="0"/>
                  </a:lnTo>
                  <a:lnTo>
                    <a:pt x="128339" y="0"/>
                  </a:lnTo>
                  <a:lnTo>
                    <a:pt x="112463" y="0"/>
                  </a:lnTo>
                  <a:lnTo>
                    <a:pt x="96653" y="0"/>
                  </a:lnTo>
                  <a:lnTo>
                    <a:pt x="81137" y="0"/>
                  </a:lnTo>
                  <a:lnTo>
                    <a:pt x="66187" y="0"/>
                  </a:lnTo>
                  <a:lnTo>
                    <a:pt x="50513" y="0"/>
                  </a:lnTo>
                  <a:lnTo>
                    <a:pt x="3050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4137699" y="5559046"/>
              <a:ext cx="694882" cy="63172"/>
            </a:xfrm>
            <a:custGeom>
              <a:avLst/>
              <a:gdLst/>
              <a:ahLst/>
              <a:cxnLst/>
              <a:rect l="0" t="0" r="0" b="0"/>
              <a:pathLst>
                <a:path w="694882" h="63172">
                  <a:moveTo>
                    <a:pt x="694881" y="63171"/>
                  </a:moveTo>
                  <a:lnTo>
                    <a:pt x="683146" y="63171"/>
                  </a:lnTo>
                  <a:lnTo>
                    <a:pt x="672017" y="63171"/>
                  </a:lnTo>
                  <a:lnTo>
                    <a:pt x="660414" y="63171"/>
                  </a:lnTo>
                  <a:lnTo>
                    <a:pt x="648080" y="63171"/>
                  </a:lnTo>
                  <a:lnTo>
                    <a:pt x="634772" y="63171"/>
                  </a:lnTo>
                  <a:lnTo>
                    <a:pt x="620467" y="63167"/>
                  </a:lnTo>
                  <a:lnTo>
                    <a:pt x="605462" y="62994"/>
                  </a:lnTo>
                  <a:lnTo>
                    <a:pt x="590249" y="62346"/>
                  </a:lnTo>
                  <a:lnTo>
                    <a:pt x="575131" y="61096"/>
                  </a:lnTo>
                  <a:lnTo>
                    <a:pt x="560219" y="59444"/>
                  </a:lnTo>
                  <a:lnTo>
                    <a:pt x="545522" y="57796"/>
                  </a:lnTo>
                  <a:lnTo>
                    <a:pt x="531005" y="56389"/>
                  </a:lnTo>
                  <a:lnTo>
                    <a:pt x="516629" y="55123"/>
                  </a:lnTo>
                  <a:lnTo>
                    <a:pt x="502356" y="53667"/>
                  </a:lnTo>
                  <a:lnTo>
                    <a:pt x="488157" y="51840"/>
                  </a:lnTo>
                  <a:lnTo>
                    <a:pt x="474009" y="49783"/>
                  </a:lnTo>
                  <a:lnTo>
                    <a:pt x="459896" y="47855"/>
                  </a:lnTo>
                  <a:lnTo>
                    <a:pt x="445813" y="46256"/>
                  </a:lnTo>
                  <a:lnTo>
                    <a:pt x="431914" y="44861"/>
                  </a:lnTo>
                  <a:lnTo>
                    <a:pt x="418501" y="43317"/>
                  </a:lnTo>
                  <a:lnTo>
                    <a:pt x="405697" y="41427"/>
                  </a:lnTo>
                  <a:lnTo>
                    <a:pt x="393302" y="39156"/>
                  </a:lnTo>
                  <a:lnTo>
                    <a:pt x="380905" y="36554"/>
                  </a:lnTo>
                  <a:lnTo>
                    <a:pt x="368261" y="33689"/>
                  </a:lnTo>
                  <a:lnTo>
                    <a:pt x="355140" y="30629"/>
                  </a:lnTo>
                  <a:lnTo>
                    <a:pt x="341260" y="27429"/>
                  </a:lnTo>
                  <a:lnTo>
                    <a:pt x="326545" y="24136"/>
                  </a:lnTo>
                  <a:lnTo>
                    <a:pt x="311086" y="20942"/>
                  </a:lnTo>
                  <a:lnTo>
                    <a:pt x="295030" y="18177"/>
                  </a:lnTo>
                  <a:lnTo>
                    <a:pt x="278531" y="15986"/>
                  </a:lnTo>
                  <a:lnTo>
                    <a:pt x="261877" y="14345"/>
                  </a:lnTo>
                  <a:lnTo>
                    <a:pt x="245470" y="13161"/>
                  </a:lnTo>
                  <a:lnTo>
                    <a:pt x="229515" y="12323"/>
                  </a:lnTo>
                  <a:lnTo>
                    <a:pt x="214191" y="11572"/>
                  </a:lnTo>
                  <a:lnTo>
                    <a:pt x="199741" y="10527"/>
                  </a:lnTo>
                  <a:lnTo>
                    <a:pt x="186195" y="9009"/>
                  </a:lnTo>
                  <a:lnTo>
                    <a:pt x="173115" y="7174"/>
                  </a:lnTo>
                  <a:lnTo>
                    <a:pt x="159717" y="5403"/>
                  </a:lnTo>
                  <a:lnTo>
                    <a:pt x="145584" y="3917"/>
                  </a:lnTo>
                  <a:lnTo>
                    <a:pt x="130648" y="2769"/>
                  </a:lnTo>
                  <a:lnTo>
                    <a:pt x="115010" y="1925"/>
                  </a:lnTo>
                  <a:lnTo>
                    <a:pt x="98828" y="1321"/>
                  </a:lnTo>
                  <a:lnTo>
                    <a:pt x="82425" y="899"/>
                  </a:lnTo>
                  <a:lnTo>
                    <a:pt x="64351" y="562"/>
                  </a:lnTo>
                  <a:lnTo>
                    <a:pt x="39666" y="28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1" name="Group 190"/>
          <p:cNvGrpSpPr/>
          <p:nvPr/>
        </p:nvGrpSpPr>
        <p:grpSpPr>
          <a:xfrm>
            <a:off x="6074943" y="2084642"/>
            <a:ext cx="3769203" cy="2042530"/>
            <a:chOff x="6074943" y="2084642"/>
            <a:chExt cx="3769203" cy="2042530"/>
          </a:xfrm>
        </p:grpSpPr>
        <p:sp>
          <p:nvSpPr>
            <p:cNvPr id="158" name="Freeform 157"/>
            <p:cNvSpPr/>
            <p:nvPr/>
          </p:nvSpPr>
          <p:spPr>
            <a:xfrm>
              <a:off x="6138114" y="2238237"/>
              <a:ext cx="330673" cy="614986"/>
            </a:xfrm>
            <a:custGeom>
              <a:avLst/>
              <a:gdLst/>
              <a:ahLst/>
              <a:cxnLst/>
              <a:rect l="0" t="0" r="0" b="0"/>
              <a:pathLst>
                <a:path w="330673" h="614986">
                  <a:moveTo>
                    <a:pt x="0" y="593928"/>
                  </a:moveTo>
                  <a:lnTo>
                    <a:pt x="2866" y="584993"/>
                  </a:lnTo>
                  <a:lnTo>
                    <a:pt x="5009" y="575366"/>
                  </a:lnTo>
                  <a:lnTo>
                    <a:pt x="6617" y="564083"/>
                  </a:lnTo>
                  <a:lnTo>
                    <a:pt x="7969" y="551588"/>
                  </a:lnTo>
                  <a:lnTo>
                    <a:pt x="9467" y="538757"/>
                  </a:lnTo>
                  <a:lnTo>
                    <a:pt x="11317" y="526121"/>
                  </a:lnTo>
                  <a:lnTo>
                    <a:pt x="13557" y="513219"/>
                  </a:lnTo>
                  <a:lnTo>
                    <a:pt x="16138" y="498831"/>
                  </a:lnTo>
                  <a:lnTo>
                    <a:pt x="18983" y="482386"/>
                  </a:lnTo>
                  <a:lnTo>
                    <a:pt x="21859" y="464427"/>
                  </a:lnTo>
                  <a:lnTo>
                    <a:pt x="24403" y="446209"/>
                  </a:lnTo>
                  <a:lnTo>
                    <a:pt x="26448" y="428508"/>
                  </a:lnTo>
                  <a:lnTo>
                    <a:pt x="28158" y="411573"/>
                  </a:lnTo>
                  <a:lnTo>
                    <a:pt x="29921" y="395374"/>
                  </a:lnTo>
                  <a:lnTo>
                    <a:pt x="31957" y="379782"/>
                  </a:lnTo>
                  <a:lnTo>
                    <a:pt x="34155" y="364651"/>
                  </a:lnTo>
                  <a:lnTo>
                    <a:pt x="36179" y="349857"/>
                  </a:lnTo>
                  <a:lnTo>
                    <a:pt x="37841" y="335306"/>
                  </a:lnTo>
                  <a:lnTo>
                    <a:pt x="39280" y="321089"/>
                  </a:lnTo>
                  <a:lnTo>
                    <a:pt x="40853" y="307461"/>
                  </a:lnTo>
                  <a:lnTo>
                    <a:pt x="42758" y="294502"/>
                  </a:lnTo>
                  <a:lnTo>
                    <a:pt x="44868" y="281664"/>
                  </a:lnTo>
                  <a:lnTo>
                    <a:pt x="46831" y="267905"/>
                  </a:lnTo>
                  <a:lnTo>
                    <a:pt x="48453" y="252724"/>
                  </a:lnTo>
                  <a:lnTo>
                    <a:pt x="49864" y="236441"/>
                  </a:lnTo>
                  <a:lnTo>
                    <a:pt x="51419" y="219893"/>
                  </a:lnTo>
                  <a:lnTo>
                    <a:pt x="53320" y="203645"/>
                  </a:lnTo>
                  <a:lnTo>
                    <a:pt x="55790" y="189038"/>
                  </a:lnTo>
                  <a:lnTo>
                    <a:pt x="59848" y="178616"/>
                  </a:lnTo>
                  <a:lnTo>
                    <a:pt x="65467" y="173815"/>
                  </a:lnTo>
                  <a:lnTo>
                    <a:pt x="70643" y="174266"/>
                  </a:lnTo>
                  <a:lnTo>
                    <a:pt x="74693" y="178814"/>
                  </a:lnTo>
                  <a:lnTo>
                    <a:pt x="77990" y="186164"/>
                  </a:lnTo>
                  <a:lnTo>
                    <a:pt x="81373" y="195120"/>
                  </a:lnTo>
                  <a:lnTo>
                    <a:pt x="85327" y="204902"/>
                  </a:lnTo>
                  <a:lnTo>
                    <a:pt x="89972" y="214921"/>
                  </a:lnTo>
                  <a:lnTo>
                    <a:pt x="95240" y="224658"/>
                  </a:lnTo>
                  <a:lnTo>
                    <a:pt x="101014" y="233863"/>
                  </a:lnTo>
                  <a:lnTo>
                    <a:pt x="107331" y="242030"/>
                  </a:lnTo>
                  <a:lnTo>
                    <a:pt x="114395" y="248315"/>
                  </a:lnTo>
                  <a:lnTo>
                    <a:pt x="122251" y="252426"/>
                  </a:lnTo>
                  <a:lnTo>
                    <a:pt x="130643" y="254391"/>
                  </a:lnTo>
                  <a:lnTo>
                    <a:pt x="139121" y="254282"/>
                  </a:lnTo>
                  <a:lnTo>
                    <a:pt x="147415" y="252358"/>
                  </a:lnTo>
                  <a:lnTo>
                    <a:pt x="155442" y="248985"/>
                  </a:lnTo>
                  <a:lnTo>
                    <a:pt x="163212" y="244522"/>
                  </a:lnTo>
                  <a:lnTo>
                    <a:pt x="170775" y="239259"/>
                  </a:lnTo>
                  <a:lnTo>
                    <a:pt x="178346" y="233101"/>
                  </a:lnTo>
                  <a:lnTo>
                    <a:pt x="186276" y="225606"/>
                  </a:lnTo>
                  <a:lnTo>
                    <a:pt x="194719" y="216639"/>
                  </a:lnTo>
                  <a:lnTo>
                    <a:pt x="203340" y="206514"/>
                  </a:lnTo>
                  <a:lnTo>
                    <a:pt x="211441" y="195801"/>
                  </a:lnTo>
                  <a:lnTo>
                    <a:pt x="218674" y="184882"/>
                  </a:lnTo>
                  <a:lnTo>
                    <a:pt x="225344" y="173619"/>
                  </a:lnTo>
                  <a:lnTo>
                    <a:pt x="232196" y="161465"/>
                  </a:lnTo>
                  <a:lnTo>
                    <a:pt x="239656" y="148178"/>
                  </a:lnTo>
                  <a:lnTo>
                    <a:pt x="247651" y="133813"/>
                  </a:lnTo>
                  <a:lnTo>
                    <a:pt x="255797" y="118560"/>
                  </a:lnTo>
                  <a:lnTo>
                    <a:pt x="263837" y="102632"/>
                  </a:lnTo>
                  <a:lnTo>
                    <a:pt x="271676" y="86377"/>
                  </a:lnTo>
                  <a:lnTo>
                    <a:pt x="279314" y="70244"/>
                  </a:lnTo>
                  <a:lnTo>
                    <a:pt x="286780" y="54481"/>
                  </a:lnTo>
                  <a:lnTo>
                    <a:pt x="294115" y="39457"/>
                  </a:lnTo>
                  <a:lnTo>
                    <a:pt x="301353" y="25741"/>
                  </a:lnTo>
                  <a:lnTo>
                    <a:pt x="308526" y="13557"/>
                  </a:lnTo>
                  <a:lnTo>
                    <a:pt x="315741" y="4250"/>
                  </a:lnTo>
                  <a:lnTo>
                    <a:pt x="322353" y="0"/>
                  </a:lnTo>
                  <a:lnTo>
                    <a:pt x="327087" y="1217"/>
                  </a:lnTo>
                  <a:lnTo>
                    <a:pt x="329750" y="7429"/>
                  </a:lnTo>
                  <a:lnTo>
                    <a:pt x="330672" y="17747"/>
                  </a:lnTo>
                  <a:lnTo>
                    <a:pt x="330268" y="30885"/>
                  </a:lnTo>
                  <a:lnTo>
                    <a:pt x="328902" y="45388"/>
                  </a:lnTo>
                  <a:lnTo>
                    <a:pt x="326862" y="60332"/>
                  </a:lnTo>
                  <a:lnTo>
                    <a:pt x="324520" y="75282"/>
                  </a:lnTo>
                  <a:lnTo>
                    <a:pt x="322331" y="90084"/>
                  </a:lnTo>
                  <a:lnTo>
                    <a:pt x="320527" y="104713"/>
                  </a:lnTo>
                  <a:lnTo>
                    <a:pt x="319147" y="119353"/>
                  </a:lnTo>
                  <a:lnTo>
                    <a:pt x="318137" y="134345"/>
                  </a:lnTo>
                  <a:lnTo>
                    <a:pt x="317415" y="149849"/>
                  </a:lnTo>
                  <a:lnTo>
                    <a:pt x="316742" y="165858"/>
                  </a:lnTo>
                  <a:lnTo>
                    <a:pt x="315749" y="182293"/>
                  </a:lnTo>
                  <a:lnTo>
                    <a:pt x="314261" y="199054"/>
                  </a:lnTo>
                  <a:lnTo>
                    <a:pt x="312277" y="216056"/>
                  </a:lnTo>
                  <a:lnTo>
                    <a:pt x="309873" y="233230"/>
                  </a:lnTo>
                  <a:lnTo>
                    <a:pt x="307149" y="250522"/>
                  </a:lnTo>
                  <a:lnTo>
                    <a:pt x="304355" y="267898"/>
                  </a:lnTo>
                  <a:lnTo>
                    <a:pt x="301866" y="285329"/>
                  </a:lnTo>
                  <a:lnTo>
                    <a:pt x="299858" y="302793"/>
                  </a:lnTo>
                  <a:lnTo>
                    <a:pt x="298173" y="320116"/>
                  </a:lnTo>
                  <a:lnTo>
                    <a:pt x="296428" y="336980"/>
                  </a:lnTo>
                  <a:lnTo>
                    <a:pt x="294404" y="353251"/>
                  </a:lnTo>
                  <a:lnTo>
                    <a:pt x="292212" y="368957"/>
                  </a:lnTo>
                  <a:lnTo>
                    <a:pt x="290193" y="384197"/>
                  </a:lnTo>
                  <a:lnTo>
                    <a:pt x="288534" y="399082"/>
                  </a:lnTo>
                  <a:lnTo>
                    <a:pt x="287098" y="413706"/>
                  </a:lnTo>
                  <a:lnTo>
                    <a:pt x="285527" y="428146"/>
                  </a:lnTo>
                  <a:lnTo>
                    <a:pt x="283623" y="442467"/>
                  </a:lnTo>
                  <a:lnTo>
                    <a:pt x="281513" y="457035"/>
                  </a:lnTo>
                  <a:lnTo>
                    <a:pt x="279551" y="472495"/>
                  </a:lnTo>
                  <a:lnTo>
                    <a:pt x="277938" y="489109"/>
                  </a:lnTo>
                  <a:lnTo>
                    <a:pt x="276873" y="506336"/>
                  </a:lnTo>
                  <a:lnTo>
                    <a:pt x="276616" y="523059"/>
                  </a:lnTo>
                  <a:lnTo>
                    <a:pt x="277221" y="538670"/>
                  </a:lnTo>
                  <a:lnTo>
                    <a:pt x="278432" y="553015"/>
                  </a:lnTo>
                  <a:lnTo>
                    <a:pt x="279900" y="567760"/>
                  </a:lnTo>
                  <a:lnTo>
                    <a:pt x="281753" y="586428"/>
                  </a:lnTo>
                  <a:lnTo>
                    <a:pt x="284269" y="6149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472516" y="2685665"/>
              <a:ext cx="160438" cy="152271"/>
            </a:xfrm>
            <a:custGeom>
              <a:avLst/>
              <a:gdLst/>
              <a:ahLst/>
              <a:cxnLst/>
              <a:rect l="0" t="0" r="0" b="0"/>
              <a:pathLst>
                <a:path w="160438" h="152271">
                  <a:moveTo>
                    <a:pt x="139380" y="20158"/>
                  </a:moveTo>
                  <a:lnTo>
                    <a:pt x="133445" y="14358"/>
                  </a:lnTo>
                  <a:lnTo>
                    <a:pt x="127240" y="9434"/>
                  </a:lnTo>
                  <a:lnTo>
                    <a:pt x="120141" y="4949"/>
                  </a:lnTo>
                  <a:lnTo>
                    <a:pt x="112027" y="1420"/>
                  </a:lnTo>
                  <a:lnTo>
                    <a:pt x="102732" y="0"/>
                  </a:lnTo>
                  <a:lnTo>
                    <a:pt x="92289" y="1151"/>
                  </a:lnTo>
                  <a:lnTo>
                    <a:pt x="81037" y="4701"/>
                  </a:lnTo>
                  <a:lnTo>
                    <a:pt x="69499" y="10211"/>
                  </a:lnTo>
                  <a:lnTo>
                    <a:pt x="58007" y="17218"/>
                  </a:lnTo>
                  <a:lnTo>
                    <a:pt x="46855" y="25479"/>
                  </a:lnTo>
                  <a:lnTo>
                    <a:pt x="36365" y="34984"/>
                  </a:lnTo>
                  <a:lnTo>
                    <a:pt x="26655" y="45630"/>
                  </a:lnTo>
                  <a:lnTo>
                    <a:pt x="17983" y="57216"/>
                  </a:lnTo>
                  <a:lnTo>
                    <a:pt x="10828" y="69523"/>
                  </a:lnTo>
                  <a:lnTo>
                    <a:pt x="5320" y="82361"/>
                  </a:lnTo>
                  <a:lnTo>
                    <a:pt x="1604" y="95575"/>
                  </a:lnTo>
                  <a:lnTo>
                    <a:pt x="0" y="109051"/>
                  </a:lnTo>
                  <a:lnTo>
                    <a:pt x="478" y="122682"/>
                  </a:lnTo>
                  <a:lnTo>
                    <a:pt x="2752" y="135424"/>
                  </a:lnTo>
                  <a:lnTo>
                    <a:pt x="7264" y="145272"/>
                  </a:lnTo>
                  <a:lnTo>
                    <a:pt x="13888" y="150952"/>
                  </a:lnTo>
                  <a:lnTo>
                    <a:pt x="20922" y="152270"/>
                  </a:lnTo>
                  <a:lnTo>
                    <a:pt x="27873" y="150032"/>
                  </a:lnTo>
                  <a:lnTo>
                    <a:pt x="34752" y="145027"/>
                  </a:lnTo>
                  <a:lnTo>
                    <a:pt x="41618" y="137723"/>
                  </a:lnTo>
                  <a:lnTo>
                    <a:pt x="48498" y="128563"/>
                  </a:lnTo>
                  <a:lnTo>
                    <a:pt x="55238" y="118144"/>
                  </a:lnTo>
                  <a:lnTo>
                    <a:pt x="61529" y="107150"/>
                  </a:lnTo>
                  <a:lnTo>
                    <a:pt x="67253" y="96043"/>
                  </a:lnTo>
                  <a:lnTo>
                    <a:pt x="72980" y="86161"/>
                  </a:lnTo>
                  <a:lnTo>
                    <a:pt x="79407" y="80717"/>
                  </a:lnTo>
                  <a:lnTo>
                    <a:pt x="85808" y="81051"/>
                  </a:lnTo>
                  <a:lnTo>
                    <a:pt x="91281" y="85133"/>
                  </a:lnTo>
                  <a:lnTo>
                    <a:pt x="96090" y="91311"/>
                  </a:lnTo>
                  <a:lnTo>
                    <a:pt x="100861" y="98445"/>
                  </a:lnTo>
                  <a:lnTo>
                    <a:pt x="105959" y="105886"/>
                  </a:lnTo>
                  <a:lnTo>
                    <a:pt x="111645" y="112693"/>
                  </a:lnTo>
                  <a:lnTo>
                    <a:pt x="118197" y="117532"/>
                  </a:lnTo>
                  <a:lnTo>
                    <a:pt x="125657" y="119864"/>
                  </a:lnTo>
                  <a:lnTo>
                    <a:pt x="133455" y="119952"/>
                  </a:lnTo>
                  <a:lnTo>
                    <a:pt x="141283" y="118389"/>
                  </a:lnTo>
                  <a:lnTo>
                    <a:pt x="149829" y="113912"/>
                  </a:lnTo>
                  <a:lnTo>
                    <a:pt x="160437" y="1043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6647112" y="2708344"/>
              <a:ext cx="122712" cy="155408"/>
            </a:xfrm>
            <a:custGeom>
              <a:avLst/>
              <a:gdLst/>
              <a:ahLst/>
              <a:cxnLst/>
              <a:rect l="0" t="0" r="0" b="0"/>
              <a:pathLst>
                <a:path w="122712" h="155408">
                  <a:moveTo>
                    <a:pt x="6898" y="39593"/>
                  </a:moveTo>
                  <a:lnTo>
                    <a:pt x="9765" y="54262"/>
                  </a:lnTo>
                  <a:lnTo>
                    <a:pt x="11907" y="68174"/>
                  </a:lnTo>
                  <a:lnTo>
                    <a:pt x="13524" y="82653"/>
                  </a:lnTo>
                  <a:lnTo>
                    <a:pt x="15223" y="97164"/>
                  </a:lnTo>
                  <a:lnTo>
                    <a:pt x="18016" y="110395"/>
                  </a:lnTo>
                  <a:lnTo>
                    <a:pt x="22298" y="121649"/>
                  </a:lnTo>
                  <a:lnTo>
                    <a:pt x="25420" y="129068"/>
                  </a:lnTo>
                  <a:lnTo>
                    <a:pt x="24664" y="130563"/>
                  </a:lnTo>
                  <a:lnTo>
                    <a:pt x="21923" y="127112"/>
                  </a:lnTo>
                  <a:lnTo>
                    <a:pt x="18468" y="120170"/>
                  </a:lnTo>
                  <a:lnTo>
                    <a:pt x="14793" y="110866"/>
                  </a:lnTo>
                  <a:lnTo>
                    <a:pt x="11085" y="99981"/>
                  </a:lnTo>
                  <a:lnTo>
                    <a:pt x="7567" y="88043"/>
                  </a:lnTo>
                  <a:lnTo>
                    <a:pt x="4562" y="75404"/>
                  </a:lnTo>
                  <a:lnTo>
                    <a:pt x="2204" y="62303"/>
                  </a:lnTo>
                  <a:lnTo>
                    <a:pt x="618" y="49058"/>
                  </a:lnTo>
                  <a:lnTo>
                    <a:pt x="0" y="36082"/>
                  </a:lnTo>
                  <a:lnTo>
                    <a:pt x="368" y="23596"/>
                  </a:lnTo>
                  <a:lnTo>
                    <a:pt x="1772" y="12438"/>
                  </a:lnTo>
                  <a:lnTo>
                    <a:pt x="5088" y="4289"/>
                  </a:lnTo>
                  <a:lnTo>
                    <a:pt x="10685" y="168"/>
                  </a:lnTo>
                  <a:lnTo>
                    <a:pt x="17451" y="0"/>
                  </a:lnTo>
                  <a:lnTo>
                    <a:pt x="25029" y="3010"/>
                  </a:lnTo>
                  <a:lnTo>
                    <a:pt x="33319" y="8520"/>
                  </a:lnTo>
                  <a:lnTo>
                    <a:pt x="42209" y="16154"/>
                  </a:lnTo>
                  <a:lnTo>
                    <a:pt x="51561" y="25533"/>
                  </a:lnTo>
                  <a:lnTo>
                    <a:pt x="60928" y="36267"/>
                  </a:lnTo>
                  <a:lnTo>
                    <a:pt x="69597" y="48002"/>
                  </a:lnTo>
                  <a:lnTo>
                    <a:pt x="77234" y="60450"/>
                  </a:lnTo>
                  <a:lnTo>
                    <a:pt x="83852" y="73235"/>
                  </a:lnTo>
                  <a:lnTo>
                    <a:pt x="89611" y="85892"/>
                  </a:lnTo>
                  <a:lnTo>
                    <a:pt x="94709" y="98173"/>
                  </a:lnTo>
                  <a:lnTo>
                    <a:pt x="99365" y="109776"/>
                  </a:lnTo>
                  <a:lnTo>
                    <a:pt x="104369" y="121490"/>
                  </a:lnTo>
                  <a:lnTo>
                    <a:pt x="111285" y="135460"/>
                  </a:lnTo>
                  <a:lnTo>
                    <a:pt x="122711" y="15540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717181" y="2692825"/>
              <a:ext cx="205687" cy="339383"/>
            </a:xfrm>
            <a:custGeom>
              <a:avLst/>
              <a:gdLst/>
              <a:ahLst/>
              <a:cxnLst/>
              <a:rect l="0" t="0" r="0" b="0"/>
              <a:pathLst>
                <a:path w="205687" h="339383">
                  <a:moveTo>
                    <a:pt x="126342" y="76169"/>
                  </a:moveTo>
                  <a:lnTo>
                    <a:pt x="135010" y="70168"/>
                  </a:lnTo>
                  <a:lnTo>
                    <a:pt x="142075" y="63323"/>
                  </a:lnTo>
                  <a:lnTo>
                    <a:pt x="148168" y="54940"/>
                  </a:lnTo>
                  <a:lnTo>
                    <a:pt x="153051" y="45485"/>
                  </a:lnTo>
                  <a:lnTo>
                    <a:pt x="155968" y="35819"/>
                  </a:lnTo>
                  <a:lnTo>
                    <a:pt x="156658" y="26474"/>
                  </a:lnTo>
                  <a:lnTo>
                    <a:pt x="155003" y="17947"/>
                  </a:lnTo>
                  <a:lnTo>
                    <a:pt x="150777" y="10840"/>
                  </a:lnTo>
                  <a:lnTo>
                    <a:pt x="144126" y="5339"/>
                  </a:lnTo>
                  <a:lnTo>
                    <a:pt x="135782" y="1615"/>
                  </a:lnTo>
                  <a:lnTo>
                    <a:pt x="126821" y="0"/>
                  </a:lnTo>
                  <a:lnTo>
                    <a:pt x="117916" y="471"/>
                  </a:lnTo>
                  <a:lnTo>
                    <a:pt x="109334" y="2887"/>
                  </a:lnTo>
                  <a:lnTo>
                    <a:pt x="101117" y="7165"/>
                  </a:lnTo>
                  <a:lnTo>
                    <a:pt x="93227" y="13081"/>
                  </a:lnTo>
                  <a:lnTo>
                    <a:pt x="85759" y="20474"/>
                  </a:lnTo>
                  <a:lnTo>
                    <a:pt x="78956" y="29331"/>
                  </a:lnTo>
                  <a:lnTo>
                    <a:pt x="72901" y="39513"/>
                  </a:lnTo>
                  <a:lnTo>
                    <a:pt x="67850" y="50943"/>
                  </a:lnTo>
                  <a:lnTo>
                    <a:pt x="64287" y="63671"/>
                  </a:lnTo>
                  <a:lnTo>
                    <a:pt x="62346" y="77586"/>
                  </a:lnTo>
                  <a:lnTo>
                    <a:pt x="62180" y="91828"/>
                  </a:lnTo>
                  <a:lnTo>
                    <a:pt x="64113" y="104936"/>
                  </a:lnTo>
                  <a:lnTo>
                    <a:pt x="68114" y="116175"/>
                  </a:lnTo>
                  <a:lnTo>
                    <a:pt x="73715" y="125023"/>
                  </a:lnTo>
                  <a:lnTo>
                    <a:pt x="80221" y="130840"/>
                  </a:lnTo>
                  <a:lnTo>
                    <a:pt x="87141" y="133595"/>
                  </a:lnTo>
                  <a:lnTo>
                    <a:pt x="94055" y="133546"/>
                  </a:lnTo>
                  <a:lnTo>
                    <a:pt x="100536" y="130954"/>
                  </a:lnTo>
                  <a:lnTo>
                    <a:pt x="106413" y="126221"/>
                  </a:lnTo>
                  <a:lnTo>
                    <a:pt x="111866" y="119812"/>
                  </a:lnTo>
                  <a:lnTo>
                    <a:pt x="117303" y="112159"/>
                  </a:lnTo>
                  <a:lnTo>
                    <a:pt x="122958" y="103605"/>
                  </a:lnTo>
                  <a:lnTo>
                    <a:pt x="128571" y="94256"/>
                  </a:lnTo>
                  <a:lnTo>
                    <a:pt x="133509" y="83995"/>
                  </a:lnTo>
                  <a:lnTo>
                    <a:pt x="137487" y="72922"/>
                  </a:lnTo>
                  <a:lnTo>
                    <a:pt x="141450" y="64355"/>
                  </a:lnTo>
                  <a:lnTo>
                    <a:pt x="145941" y="62813"/>
                  </a:lnTo>
                  <a:lnTo>
                    <a:pt x="149659" y="67894"/>
                  </a:lnTo>
                  <a:lnTo>
                    <a:pt x="152349" y="77939"/>
                  </a:lnTo>
                  <a:lnTo>
                    <a:pt x="154705" y="90996"/>
                  </a:lnTo>
                  <a:lnTo>
                    <a:pt x="157892" y="105052"/>
                  </a:lnTo>
                  <a:lnTo>
                    <a:pt x="162477" y="118946"/>
                  </a:lnTo>
                  <a:lnTo>
                    <a:pt x="168166" y="132242"/>
                  </a:lnTo>
                  <a:lnTo>
                    <a:pt x="174131" y="144878"/>
                  </a:lnTo>
                  <a:lnTo>
                    <a:pt x="179841" y="156956"/>
                  </a:lnTo>
                  <a:lnTo>
                    <a:pt x="185112" y="169092"/>
                  </a:lnTo>
                  <a:lnTo>
                    <a:pt x="189943" y="182323"/>
                  </a:lnTo>
                  <a:lnTo>
                    <a:pt x="194402" y="197123"/>
                  </a:lnTo>
                  <a:lnTo>
                    <a:pt x="198413" y="213138"/>
                  </a:lnTo>
                  <a:lnTo>
                    <a:pt x="201740" y="229500"/>
                  </a:lnTo>
                  <a:lnTo>
                    <a:pt x="204303" y="245647"/>
                  </a:lnTo>
                  <a:lnTo>
                    <a:pt x="205686" y="261216"/>
                  </a:lnTo>
                  <a:lnTo>
                    <a:pt x="205101" y="275890"/>
                  </a:lnTo>
                  <a:lnTo>
                    <a:pt x="202285" y="289590"/>
                  </a:lnTo>
                  <a:lnTo>
                    <a:pt x="197120" y="301941"/>
                  </a:lnTo>
                  <a:lnTo>
                    <a:pt x="189384" y="312193"/>
                  </a:lnTo>
                  <a:lnTo>
                    <a:pt x="179214" y="320128"/>
                  </a:lnTo>
                  <a:lnTo>
                    <a:pt x="167014" y="325983"/>
                  </a:lnTo>
                  <a:lnTo>
                    <a:pt x="153246" y="330171"/>
                  </a:lnTo>
                  <a:lnTo>
                    <a:pt x="138330" y="333104"/>
                  </a:lnTo>
                  <a:lnTo>
                    <a:pt x="122758" y="335129"/>
                  </a:lnTo>
                  <a:lnTo>
                    <a:pt x="107088" y="336513"/>
                  </a:lnTo>
                  <a:lnTo>
                    <a:pt x="91630" y="337453"/>
                  </a:lnTo>
                  <a:lnTo>
                    <a:pt x="76503" y="338089"/>
                  </a:lnTo>
                  <a:lnTo>
                    <a:pt x="59940" y="338586"/>
                  </a:lnTo>
                  <a:lnTo>
                    <a:pt x="37135" y="338992"/>
                  </a:lnTo>
                  <a:lnTo>
                    <a:pt x="0" y="3393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912688" y="2712529"/>
              <a:ext cx="257220" cy="164074"/>
            </a:xfrm>
            <a:custGeom>
              <a:avLst/>
              <a:gdLst/>
              <a:ahLst/>
              <a:cxnLst/>
              <a:rect l="0" t="0" r="0" b="0"/>
              <a:pathLst>
                <a:path w="257220" h="164074">
                  <a:moveTo>
                    <a:pt x="67706" y="24880"/>
                  </a:moveTo>
                  <a:lnTo>
                    <a:pt x="56105" y="27881"/>
                  </a:lnTo>
                  <a:lnTo>
                    <a:pt x="46256" y="31303"/>
                  </a:lnTo>
                  <a:lnTo>
                    <a:pt x="37256" y="35504"/>
                  </a:lnTo>
                  <a:lnTo>
                    <a:pt x="28987" y="40576"/>
                  </a:lnTo>
                  <a:lnTo>
                    <a:pt x="21608" y="46707"/>
                  </a:lnTo>
                  <a:lnTo>
                    <a:pt x="15143" y="53895"/>
                  </a:lnTo>
                  <a:lnTo>
                    <a:pt x="9636" y="62155"/>
                  </a:lnTo>
                  <a:lnTo>
                    <a:pt x="5230" y="71598"/>
                  </a:lnTo>
                  <a:lnTo>
                    <a:pt x="1910" y="82163"/>
                  </a:lnTo>
                  <a:lnTo>
                    <a:pt x="0" y="93339"/>
                  </a:lnTo>
                  <a:lnTo>
                    <a:pt x="224" y="104301"/>
                  </a:lnTo>
                  <a:lnTo>
                    <a:pt x="2791" y="114590"/>
                  </a:lnTo>
                  <a:lnTo>
                    <a:pt x="7617" y="123953"/>
                  </a:lnTo>
                  <a:lnTo>
                    <a:pt x="14593" y="132170"/>
                  </a:lnTo>
                  <a:lnTo>
                    <a:pt x="23420" y="139232"/>
                  </a:lnTo>
                  <a:lnTo>
                    <a:pt x="33226" y="144652"/>
                  </a:lnTo>
                  <a:lnTo>
                    <a:pt x="42719" y="147414"/>
                  </a:lnTo>
                  <a:lnTo>
                    <a:pt x="51206" y="147200"/>
                  </a:lnTo>
                  <a:lnTo>
                    <a:pt x="58713" y="144464"/>
                  </a:lnTo>
                  <a:lnTo>
                    <a:pt x="65676" y="140038"/>
                  </a:lnTo>
                  <a:lnTo>
                    <a:pt x="72429" y="134576"/>
                  </a:lnTo>
                  <a:lnTo>
                    <a:pt x="78813" y="128167"/>
                  </a:lnTo>
                  <a:lnTo>
                    <a:pt x="84282" y="120444"/>
                  </a:lnTo>
                  <a:lnTo>
                    <a:pt x="88588" y="111295"/>
                  </a:lnTo>
                  <a:lnTo>
                    <a:pt x="91464" y="101035"/>
                  </a:lnTo>
                  <a:lnTo>
                    <a:pt x="92488" y="90224"/>
                  </a:lnTo>
                  <a:lnTo>
                    <a:pt x="91652" y="79252"/>
                  </a:lnTo>
                  <a:lnTo>
                    <a:pt x="90597" y="68574"/>
                  </a:lnTo>
                  <a:lnTo>
                    <a:pt x="92975" y="59607"/>
                  </a:lnTo>
                  <a:lnTo>
                    <a:pt x="100111" y="53664"/>
                  </a:lnTo>
                  <a:lnTo>
                    <a:pt x="110233" y="50218"/>
                  </a:lnTo>
                  <a:lnTo>
                    <a:pt x="122207" y="48319"/>
                  </a:lnTo>
                  <a:lnTo>
                    <a:pt x="135224" y="47282"/>
                  </a:lnTo>
                  <a:lnTo>
                    <a:pt x="148774" y="46708"/>
                  </a:lnTo>
                  <a:lnTo>
                    <a:pt x="162420" y="46216"/>
                  </a:lnTo>
                  <a:lnTo>
                    <a:pt x="175714" y="45386"/>
                  </a:lnTo>
                  <a:lnTo>
                    <a:pt x="188456" y="44022"/>
                  </a:lnTo>
                  <a:lnTo>
                    <a:pt x="200483" y="41960"/>
                  </a:lnTo>
                  <a:lnTo>
                    <a:pt x="211573" y="38977"/>
                  </a:lnTo>
                  <a:lnTo>
                    <a:pt x="221685" y="35043"/>
                  </a:lnTo>
                  <a:lnTo>
                    <a:pt x="230291" y="30284"/>
                  </a:lnTo>
                  <a:lnTo>
                    <a:pt x="236337" y="24874"/>
                  </a:lnTo>
                  <a:lnTo>
                    <a:pt x="239466" y="18987"/>
                  </a:lnTo>
                  <a:lnTo>
                    <a:pt x="239615" y="13087"/>
                  </a:lnTo>
                  <a:lnTo>
                    <a:pt x="236682" y="7893"/>
                  </a:lnTo>
                  <a:lnTo>
                    <a:pt x="230931" y="3747"/>
                  </a:lnTo>
                  <a:lnTo>
                    <a:pt x="222869" y="966"/>
                  </a:lnTo>
                  <a:lnTo>
                    <a:pt x="213041" y="0"/>
                  </a:lnTo>
                  <a:lnTo>
                    <a:pt x="201931" y="908"/>
                  </a:lnTo>
                  <a:lnTo>
                    <a:pt x="190239" y="3450"/>
                  </a:lnTo>
                  <a:lnTo>
                    <a:pt x="178859" y="7282"/>
                  </a:lnTo>
                  <a:lnTo>
                    <a:pt x="168254" y="12080"/>
                  </a:lnTo>
                  <a:lnTo>
                    <a:pt x="158660" y="17739"/>
                  </a:lnTo>
                  <a:lnTo>
                    <a:pt x="150280" y="24360"/>
                  </a:lnTo>
                  <a:lnTo>
                    <a:pt x="143092" y="31932"/>
                  </a:lnTo>
                  <a:lnTo>
                    <a:pt x="137076" y="40643"/>
                  </a:lnTo>
                  <a:lnTo>
                    <a:pt x="132316" y="50933"/>
                  </a:lnTo>
                  <a:lnTo>
                    <a:pt x="128758" y="62888"/>
                  </a:lnTo>
                  <a:lnTo>
                    <a:pt x="126858" y="75987"/>
                  </a:lnTo>
                  <a:lnTo>
                    <a:pt x="127619" y="89309"/>
                  </a:lnTo>
                  <a:lnTo>
                    <a:pt x="131351" y="102299"/>
                  </a:lnTo>
                  <a:lnTo>
                    <a:pt x="137434" y="114611"/>
                  </a:lnTo>
                  <a:lnTo>
                    <a:pt x="144727" y="125952"/>
                  </a:lnTo>
                  <a:lnTo>
                    <a:pt x="152456" y="136271"/>
                  </a:lnTo>
                  <a:lnTo>
                    <a:pt x="160725" y="145369"/>
                  </a:lnTo>
                  <a:lnTo>
                    <a:pt x="170312" y="152817"/>
                  </a:lnTo>
                  <a:lnTo>
                    <a:pt x="181565" y="158525"/>
                  </a:lnTo>
                  <a:lnTo>
                    <a:pt x="194069" y="162377"/>
                  </a:lnTo>
                  <a:lnTo>
                    <a:pt x="206934" y="164073"/>
                  </a:lnTo>
                  <a:lnTo>
                    <a:pt x="219574" y="163662"/>
                  </a:lnTo>
                  <a:lnTo>
                    <a:pt x="231140" y="161582"/>
                  </a:lnTo>
                  <a:lnTo>
                    <a:pt x="241395" y="158170"/>
                  </a:lnTo>
                  <a:lnTo>
                    <a:pt x="250115" y="152012"/>
                  </a:lnTo>
                  <a:lnTo>
                    <a:pt x="257219" y="14069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231138" y="2701215"/>
              <a:ext cx="139106" cy="194122"/>
            </a:xfrm>
            <a:custGeom>
              <a:avLst/>
              <a:gdLst/>
              <a:ahLst/>
              <a:cxnLst/>
              <a:rect l="0" t="0" r="0" b="0"/>
              <a:pathLst>
                <a:path w="139106" h="194122">
                  <a:moveTo>
                    <a:pt x="128281" y="4608"/>
                  </a:moveTo>
                  <a:lnTo>
                    <a:pt x="119412" y="1809"/>
                  </a:lnTo>
                  <a:lnTo>
                    <a:pt x="110426" y="307"/>
                  </a:lnTo>
                  <a:lnTo>
                    <a:pt x="100426" y="0"/>
                  </a:lnTo>
                  <a:lnTo>
                    <a:pt x="89272" y="680"/>
                  </a:lnTo>
                  <a:lnTo>
                    <a:pt x="76813" y="2147"/>
                  </a:lnTo>
                  <a:lnTo>
                    <a:pt x="63115" y="4221"/>
                  </a:lnTo>
                  <a:lnTo>
                    <a:pt x="48870" y="6903"/>
                  </a:lnTo>
                  <a:lnTo>
                    <a:pt x="35237" y="10374"/>
                  </a:lnTo>
                  <a:lnTo>
                    <a:pt x="22838" y="14674"/>
                  </a:lnTo>
                  <a:lnTo>
                    <a:pt x="12400" y="19866"/>
                  </a:lnTo>
                  <a:lnTo>
                    <a:pt x="4976" y="26107"/>
                  </a:lnTo>
                  <a:lnTo>
                    <a:pt x="853" y="33368"/>
                  </a:lnTo>
                  <a:lnTo>
                    <a:pt x="0" y="41007"/>
                  </a:lnTo>
                  <a:lnTo>
                    <a:pt x="2446" y="47908"/>
                  </a:lnTo>
                  <a:lnTo>
                    <a:pt x="7859" y="53510"/>
                  </a:lnTo>
                  <a:lnTo>
                    <a:pt x="15521" y="57928"/>
                  </a:lnTo>
                  <a:lnTo>
                    <a:pt x="24548" y="61666"/>
                  </a:lnTo>
                  <a:lnTo>
                    <a:pt x="34315" y="65107"/>
                  </a:lnTo>
                  <a:lnTo>
                    <a:pt x="44630" y="68454"/>
                  </a:lnTo>
                  <a:lnTo>
                    <a:pt x="55612" y="71797"/>
                  </a:lnTo>
                  <a:lnTo>
                    <a:pt x="67286" y="75170"/>
                  </a:lnTo>
                  <a:lnTo>
                    <a:pt x="79244" y="78745"/>
                  </a:lnTo>
                  <a:lnTo>
                    <a:pt x="90746" y="82823"/>
                  </a:lnTo>
                  <a:lnTo>
                    <a:pt x="101407" y="87534"/>
                  </a:lnTo>
                  <a:lnTo>
                    <a:pt x="111023" y="93002"/>
                  </a:lnTo>
                  <a:lnTo>
                    <a:pt x="119411" y="99430"/>
                  </a:lnTo>
                  <a:lnTo>
                    <a:pt x="126596" y="106830"/>
                  </a:lnTo>
                  <a:lnTo>
                    <a:pt x="132439" y="115070"/>
                  </a:lnTo>
                  <a:lnTo>
                    <a:pt x="136549" y="123973"/>
                  </a:lnTo>
                  <a:lnTo>
                    <a:pt x="138858" y="133358"/>
                  </a:lnTo>
                  <a:lnTo>
                    <a:pt x="139105" y="142759"/>
                  </a:lnTo>
                  <a:lnTo>
                    <a:pt x="136694" y="151458"/>
                  </a:lnTo>
                  <a:lnTo>
                    <a:pt x="131549" y="159118"/>
                  </a:lnTo>
                  <a:lnTo>
                    <a:pt x="124029" y="165752"/>
                  </a:lnTo>
                  <a:lnTo>
                    <a:pt x="114629" y="171523"/>
                  </a:lnTo>
                  <a:lnTo>
                    <a:pt x="103834" y="176625"/>
                  </a:lnTo>
                  <a:lnTo>
                    <a:pt x="92069" y="181085"/>
                  </a:lnTo>
                  <a:lnTo>
                    <a:pt x="78234" y="185192"/>
                  </a:lnTo>
                  <a:lnTo>
                    <a:pt x="57768" y="189313"/>
                  </a:lnTo>
                  <a:lnTo>
                    <a:pt x="22996" y="19412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074943" y="2916393"/>
              <a:ext cx="3632332" cy="52644"/>
            </a:xfrm>
            <a:custGeom>
              <a:avLst/>
              <a:gdLst/>
              <a:ahLst/>
              <a:cxnLst/>
              <a:rect l="0" t="0" r="0" b="0"/>
              <a:pathLst>
                <a:path w="3632332" h="52644">
                  <a:moveTo>
                    <a:pt x="0" y="31586"/>
                  </a:moveTo>
                  <a:lnTo>
                    <a:pt x="14735" y="31586"/>
                  </a:lnTo>
                  <a:lnTo>
                    <a:pt x="29287" y="31586"/>
                  </a:lnTo>
                  <a:lnTo>
                    <a:pt x="45072" y="31581"/>
                  </a:lnTo>
                  <a:lnTo>
                    <a:pt x="61788" y="31408"/>
                  </a:lnTo>
                  <a:lnTo>
                    <a:pt x="78633" y="30760"/>
                  </a:lnTo>
                  <a:lnTo>
                    <a:pt x="95122" y="29511"/>
                  </a:lnTo>
                  <a:lnTo>
                    <a:pt x="111430" y="27859"/>
                  </a:lnTo>
                  <a:lnTo>
                    <a:pt x="128197" y="26211"/>
                  </a:lnTo>
                  <a:lnTo>
                    <a:pt x="145771" y="24808"/>
                  </a:lnTo>
                  <a:lnTo>
                    <a:pt x="164183" y="23715"/>
                  </a:lnTo>
                  <a:lnTo>
                    <a:pt x="183314" y="22907"/>
                  </a:lnTo>
                  <a:lnTo>
                    <a:pt x="202997" y="22329"/>
                  </a:lnTo>
                  <a:lnTo>
                    <a:pt x="222759" y="21924"/>
                  </a:lnTo>
                  <a:lnTo>
                    <a:pt x="241866" y="21645"/>
                  </a:lnTo>
                  <a:lnTo>
                    <a:pt x="259981" y="21453"/>
                  </a:lnTo>
                  <a:lnTo>
                    <a:pt x="277432" y="21324"/>
                  </a:lnTo>
                  <a:lnTo>
                    <a:pt x="294989" y="21236"/>
                  </a:lnTo>
                  <a:lnTo>
                    <a:pt x="313094" y="21177"/>
                  </a:lnTo>
                  <a:lnTo>
                    <a:pt x="331529" y="21138"/>
                  </a:lnTo>
                  <a:lnTo>
                    <a:pt x="349612" y="21111"/>
                  </a:lnTo>
                  <a:lnTo>
                    <a:pt x="366965" y="21089"/>
                  </a:lnTo>
                  <a:lnTo>
                    <a:pt x="383533" y="20904"/>
                  </a:lnTo>
                  <a:lnTo>
                    <a:pt x="399420" y="20248"/>
                  </a:lnTo>
                  <a:lnTo>
                    <a:pt x="414770" y="18994"/>
                  </a:lnTo>
                  <a:lnTo>
                    <a:pt x="429723" y="17338"/>
                  </a:lnTo>
                  <a:lnTo>
                    <a:pt x="444390" y="15687"/>
                  </a:lnTo>
                  <a:lnTo>
                    <a:pt x="458876" y="14282"/>
                  </a:lnTo>
                  <a:lnTo>
                    <a:pt x="473896" y="13189"/>
                  </a:lnTo>
                  <a:lnTo>
                    <a:pt x="490724" y="12380"/>
                  </a:lnTo>
                  <a:lnTo>
                    <a:pt x="509889" y="11801"/>
                  </a:lnTo>
                  <a:lnTo>
                    <a:pt x="530626" y="11396"/>
                  </a:lnTo>
                  <a:lnTo>
                    <a:pt x="551316" y="11116"/>
                  </a:lnTo>
                  <a:lnTo>
                    <a:pt x="571004" y="10925"/>
                  </a:lnTo>
                  <a:lnTo>
                    <a:pt x="589440" y="10795"/>
                  </a:lnTo>
                  <a:lnTo>
                    <a:pt x="606728" y="10708"/>
                  </a:lnTo>
                  <a:lnTo>
                    <a:pt x="623090" y="10649"/>
                  </a:lnTo>
                  <a:lnTo>
                    <a:pt x="638756" y="10609"/>
                  </a:lnTo>
                  <a:lnTo>
                    <a:pt x="653918" y="10583"/>
                  </a:lnTo>
                  <a:lnTo>
                    <a:pt x="668728" y="10565"/>
                  </a:lnTo>
                  <a:lnTo>
                    <a:pt x="683459" y="10553"/>
                  </a:lnTo>
                  <a:lnTo>
                    <a:pt x="698498" y="10545"/>
                  </a:lnTo>
                  <a:lnTo>
                    <a:pt x="714027" y="10535"/>
                  </a:lnTo>
                  <a:lnTo>
                    <a:pt x="730049" y="10359"/>
                  </a:lnTo>
                  <a:lnTo>
                    <a:pt x="746491" y="9708"/>
                  </a:lnTo>
                  <a:lnTo>
                    <a:pt x="763256" y="8458"/>
                  </a:lnTo>
                  <a:lnTo>
                    <a:pt x="780261" y="6804"/>
                  </a:lnTo>
                  <a:lnTo>
                    <a:pt x="797435" y="5155"/>
                  </a:lnTo>
                  <a:lnTo>
                    <a:pt x="814727" y="3752"/>
                  </a:lnTo>
                  <a:lnTo>
                    <a:pt x="832103" y="2659"/>
                  </a:lnTo>
                  <a:lnTo>
                    <a:pt x="849535" y="1850"/>
                  </a:lnTo>
                  <a:lnTo>
                    <a:pt x="867004" y="1272"/>
                  </a:lnTo>
                  <a:lnTo>
                    <a:pt x="884499" y="867"/>
                  </a:lnTo>
                  <a:lnTo>
                    <a:pt x="902011" y="588"/>
                  </a:lnTo>
                  <a:lnTo>
                    <a:pt x="919537" y="396"/>
                  </a:lnTo>
                  <a:lnTo>
                    <a:pt x="937067" y="267"/>
                  </a:lnTo>
                  <a:lnTo>
                    <a:pt x="954604" y="179"/>
                  </a:lnTo>
                  <a:lnTo>
                    <a:pt x="972144" y="120"/>
                  </a:lnTo>
                  <a:lnTo>
                    <a:pt x="989687" y="80"/>
                  </a:lnTo>
                  <a:lnTo>
                    <a:pt x="1007233" y="54"/>
                  </a:lnTo>
                  <a:lnTo>
                    <a:pt x="1024778" y="36"/>
                  </a:lnTo>
                  <a:lnTo>
                    <a:pt x="1042324" y="24"/>
                  </a:lnTo>
                  <a:lnTo>
                    <a:pt x="1059871" y="16"/>
                  </a:lnTo>
                  <a:lnTo>
                    <a:pt x="1077418" y="11"/>
                  </a:lnTo>
                  <a:lnTo>
                    <a:pt x="1094965" y="8"/>
                  </a:lnTo>
                  <a:lnTo>
                    <a:pt x="1112512" y="5"/>
                  </a:lnTo>
                  <a:lnTo>
                    <a:pt x="1130063" y="3"/>
                  </a:lnTo>
                  <a:lnTo>
                    <a:pt x="1147784" y="3"/>
                  </a:lnTo>
                  <a:lnTo>
                    <a:pt x="1165980" y="2"/>
                  </a:lnTo>
                  <a:lnTo>
                    <a:pt x="1184776" y="2"/>
                  </a:lnTo>
                  <a:lnTo>
                    <a:pt x="1203976" y="1"/>
                  </a:lnTo>
                  <a:lnTo>
                    <a:pt x="1223171" y="1"/>
                  </a:lnTo>
                  <a:lnTo>
                    <a:pt x="1242121" y="1"/>
                  </a:lnTo>
                  <a:lnTo>
                    <a:pt x="1260761" y="0"/>
                  </a:lnTo>
                  <a:lnTo>
                    <a:pt x="1279117" y="0"/>
                  </a:lnTo>
                  <a:lnTo>
                    <a:pt x="1297247" y="0"/>
                  </a:lnTo>
                  <a:lnTo>
                    <a:pt x="1315373" y="0"/>
                  </a:lnTo>
                  <a:lnTo>
                    <a:pt x="1333848" y="0"/>
                  </a:lnTo>
                  <a:lnTo>
                    <a:pt x="1352835" y="5"/>
                  </a:lnTo>
                  <a:lnTo>
                    <a:pt x="1372165" y="178"/>
                  </a:lnTo>
                  <a:lnTo>
                    <a:pt x="1391449" y="826"/>
                  </a:lnTo>
                  <a:lnTo>
                    <a:pt x="1410462" y="2075"/>
                  </a:lnTo>
                  <a:lnTo>
                    <a:pt x="1429315" y="3727"/>
                  </a:lnTo>
                  <a:lnTo>
                    <a:pt x="1448345" y="5376"/>
                  </a:lnTo>
                  <a:lnTo>
                    <a:pt x="1467742" y="6778"/>
                  </a:lnTo>
                  <a:lnTo>
                    <a:pt x="1487532" y="7871"/>
                  </a:lnTo>
                  <a:lnTo>
                    <a:pt x="1507663" y="8679"/>
                  </a:lnTo>
                  <a:lnTo>
                    <a:pt x="1528058" y="9258"/>
                  </a:lnTo>
                  <a:lnTo>
                    <a:pt x="1548485" y="9662"/>
                  </a:lnTo>
                  <a:lnTo>
                    <a:pt x="1568579" y="9942"/>
                  </a:lnTo>
                  <a:lnTo>
                    <a:pt x="1588172" y="10133"/>
                  </a:lnTo>
                  <a:lnTo>
                    <a:pt x="1607431" y="10263"/>
                  </a:lnTo>
                  <a:lnTo>
                    <a:pt x="1626741" y="10351"/>
                  </a:lnTo>
                  <a:lnTo>
                    <a:pt x="1646329" y="10409"/>
                  </a:lnTo>
                  <a:lnTo>
                    <a:pt x="1666250" y="10449"/>
                  </a:lnTo>
                  <a:lnTo>
                    <a:pt x="1686470" y="10476"/>
                  </a:lnTo>
                  <a:lnTo>
                    <a:pt x="1706928" y="10493"/>
                  </a:lnTo>
                  <a:lnTo>
                    <a:pt x="1727568" y="10505"/>
                  </a:lnTo>
                  <a:lnTo>
                    <a:pt x="1748336" y="10513"/>
                  </a:lnTo>
                  <a:lnTo>
                    <a:pt x="1769191" y="10518"/>
                  </a:lnTo>
                  <a:lnTo>
                    <a:pt x="1789941" y="10522"/>
                  </a:lnTo>
                  <a:lnTo>
                    <a:pt x="1810260" y="10524"/>
                  </a:lnTo>
                  <a:lnTo>
                    <a:pt x="1830007" y="10526"/>
                  </a:lnTo>
                  <a:lnTo>
                    <a:pt x="1849370" y="10526"/>
                  </a:lnTo>
                  <a:lnTo>
                    <a:pt x="1868752" y="10528"/>
                  </a:lnTo>
                  <a:lnTo>
                    <a:pt x="1888387" y="10528"/>
                  </a:lnTo>
                  <a:lnTo>
                    <a:pt x="1908341" y="10528"/>
                  </a:lnTo>
                  <a:lnTo>
                    <a:pt x="1928581" y="10529"/>
                  </a:lnTo>
                  <a:lnTo>
                    <a:pt x="1949054" y="10529"/>
                  </a:lnTo>
                  <a:lnTo>
                    <a:pt x="1969703" y="10529"/>
                  </a:lnTo>
                  <a:lnTo>
                    <a:pt x="1990478" y="10529"/>
                  </a:lnTo>
                  <a:lnTo>
                    <a:pt x="2011342" y="10534"/>
                  </a:lnTo>
                  <a:lnTo>
                    <a:pt x="2032269" y="10707"/>
                  </a:lnTo>
                  <a:lnTo>
                    <a:pt x="2053237" y="11355"/>
                  </a:lnTo>
                  <a:lnTo>
                    <a:pt x="2074230" y="12603"/>
                  </a:lnTo>
                  <a:lnTo>
                    <a:pt x="2095073" y="14256"/>
                  </a:lnTo>
                  <a:lnTo>
                    <a:pt x="2115456" y="15904"/>
                  </a:lnTo>
                  <a:lnTo>
                    <a:pt x="2135246" y="17307"/>
                  </a:lnTo>
                  <a:lnTo>
                    <a:pt x="2154638" y="18400"/>
                  </a:lnTo>
                  <a:lnTo>
                    <a:pt x="2174038" y="19208"/>
                  </a:lnTo>
                  <a:lnTo>
                    <a:pt x="2193687" y="19786"/>
                  </a:lnTo>
                  <a:lnTo>
                    <a:pt x="2213647" y="20191"/>
                  </a:lnTo>
                  <a:lnTo>
                    <a:pt x="2233895" y="20470"/>
                  </a:lnTo>
                  <a:lnTo>
                    <a:pt x="2254373" y="20662"/>
                  </a:lnTo>
                  <a:lnTo>
                    <a:pt x="2275024" y="20791"/>
                  </a:lnTo>
                  <a:lnTo>
                    <a:pt x="2295801" y="20879"/>
                  </a:lnTo>
                  <a:lnTo>
                    <a:pt x="2316667" y="20938"/>
                  </a:lnTo>
                  <a:lnTo>
                    <a:pt x="2337593" y="20977"/>
                  </a:lnTo>
                  <a:lnTo>
                    <a:pt x="2358562" y="21004"/>
                  </a:lnTo>
                  <a:lnTo>
                    <a:pt x="2379560" y="21022"/>
                  </a:lnTo>
                  <a:lnTo>
                    <a:pt x="2400577" y="21034"/>
                  </a:lnTo>
                  <a:lnTo>
                    <a:pt x="2421608" y="21042"/>
                  </a:lnTo>
                  <a:lnTo>
                    <a:pt x="2442651" y="21047"/>
                  </a:lnTo>
                  <a:lnTo>
                    <a:pt x="2463869" y="21051"/>
                  </a:lnTo>
                  <a:lnTo>
                    <a:pt x="2485567" y="21053"/>
                  </a:lnTo>
                  <a:lnTo>
                    <a:pt x="2507867" y="21055"/>
                  </a:lnTo>
                  <a:lnTo>
                    <a:pt x="2530573" y="21056"/>
                  </a:lnTo>
                  <a:lnTo>
                    <a:pt x="2553276" y="21056"/>
                  </a:lnTo>
                  <a:lnTo>
                    <a:pt x="2575735" y="21057"/>
                  </a:lnTo>
                  <a:lnTo>
                    <a:pt x="2597883" y="21057"/>
                  </a:lnTo>
                  <a:lnTo>
                    <a:pt x="2619747" y="21057"/>
                  </a:lnTo>
                  <a:lnTo>
                    <a:pt x="2641386" y="21057"/>
                  </a:lnTo>
                  <a:lnTo>
                    <a:pt x="2663021" y="21057"/>
                  </a:lnTo>
                  <a:lnTo>
                    <a:pt x="2685006" y="21058"/>
                  </a:lnTo>
                  <a:lnTo>
                    <a:pt x="2707501" y="21062"/>
                  </a:lnTo>
                  <a:lnTo>
                    <a:pt x="2730342" y="21235"/>
                  </a:lnTo>
                  <a:lnTo>
                    <a:pt x="2753135" y="21883"/>
                  </a:lnTo>
                  <a:lnTo>
                    <a:pt x="2775657" y="23132"/>
                  </a:lnTo>
                  <a:lnTo>
                    <a:pt x="2798020" y="24785"/>
                  </a:lnTo>
                  <a:lnTo>
                    <a:pt x="2820559" y="26432"/>
                  </a:lnTo>
                  <a:lnTo>
                    <a:pt x="2843462" y="27835"/>
                  </a:lnTo>
                  <a:lnTo>
                    <a:pt x="2866588" y="28928"/>
                  </a:lnTo>
                  <a:lnTo>
                    <a:pt x="2889581" y="29736"/>
                  </a:lnTo>
                  <a:lnTo>
                    <a:pt x="2912241" y="30314"/>
                  </a:lnTo>
                  <a:lnTo>
                    <a:pt x="2934697" y="30719"/>
                  </a:lnTo>
                  <a:lnTo>
                    <a:pt x="2957300" y="30998"/>
                  </a:lnTo>
                  <a:lnTo>
                    <a:pt x="2980249" y="31190"/>
                  </a:lnTo>
                  <a:lnTo>
                    <a:pt x="3003578" y="31320"/>
                  </a:lnTo>
                  <a:lnTo>
                    <a:pt x="3027238" y="31407"/>
                  </a:lnTo>
                  <a:lnTo>
                    <a:pt x="3051161" y="31466"/>
                  </a:lnTo>
                  <a:lnTo>
                    <a:pt x="3075279" y="31506"/>
                  </a:lnTo>
                  <a:lnTo>
                    <a:pt x="3099535" y="31532"/>
                  </a:lnTo>
                  <a:lnTo>
                    <a:pt x="3123890" y="31554"/>
                  </a:lnTo>
                  <a:lnTo>
                    <a:pt x="3148314" y="31739"/>
                  </a:lnTo>
                  <a:lnTo>
                    <a:pt x="3172784" y="32396"/>
                  </a:lnTo>
                  <a:lnTo>
                    <a:pt x="3197284" y="33649"/>
                  </a:lnTo>
                  <a:lnTo>
                    <a:pt x="3221808" y="35306"/>
                  </a:lnTo>
                  <a:lnTo>
                    <a:pt x="3246346" y="36957"/>
                  </a:lnTo>
                  <a:lnTo>
                    <a:pt x="3270887" y="38361"/>
                  </a:lnTo>
                  <a:lnTo>
                    <a:pt x="3295268" y="39455"/>
                  </a:lnTo>
                  <a:lnTo>
                    <a:pt x="3319178" y="40263"/>
                  </a:lnTo>
                  <a:lnTo>
                    <a:pt x="3342485" y="40847"/>
                  </a:lnTo>
                  <a:lnTo>
                    <a:pt x="3365223" y="41425"/>
                  </a:lnTo>
                  <a:lnTo>
                    <a:pt x="3387490" y="42353"/>
                  </a:lnTo>
                  <a:lnTo>
                    <a:pt x="3409399" y="43793"/>
                  </a:lnTo>
                  <a:lnTo>
                    <a:pt x="3431046" y="45575"/>
                  </a:lnTo>
                  <a:lnTo>
                    <a:pt x="3452507" y="47311"/>
                  </a:lnTo>
                  <a:lnTo>
                    <a:pt x="3473829" y="48773"/>
                  </a:lnTo>
                  <a:lnTo>
                    <a:pt x="3494727" y="49905"/>
                  </a:lnTo>
                  <a:lnTo>
                    <a:pt x="3514614" y="50740"/>
                  </a:lnTo>
                  <a:lnTo>
                    <a:pt x="3533244" y="51336"/>
                  </a:lnTo>
                  <a:lnTo>
                    <a:pt x="3550675" y="51753"/>
                  </a:lnTo>
                  <a:lnTo>
                    <a:pt x="3569120" y="52087"/>
                  </a:lnTo>
                  <a:lnTo>
                    <a:pt x="3593548" y="52366"/>
                  </a:lnTo>
                  <a:lnTo>
                    <a:pt x="3632331" y="52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7475655" y="2084642"/>
              <a:ext cx="31165" cy="1252892"/>
            </a:xfrm>
            <a:custGeom>
              <a:avLst/>
              <a:gdLst/>
              <a:ahLst/>
              <a:cxnLst/>
              <a:rect l="0" t="0" r="0" b="0"/>
              <a:pathLst>
                <a:path w="31165" h="1252892">
                  <a:moveTo>
                    <a:pt x="31164" y="0"/>
                  </a:moveTo>
                  <a:lnTo>
                    <a:pt x="28297" y="11735"/>
                  </a:lnTo>
                  <a:lnTo>
                    <a:pt x="26155" y="22864"/>
                  </a:lnTo>
                  <a:lnTo>
                    <a:pt x="24552" y="34467"/>
                  </a:lnTo>
                  <a:lnTo>
                    <a:pt x="23371" y="46801"/>
                  </a:lnTo>
                  <a:lnTo>
                    <a:pt x="22522" y="60109"/>
                  </a:lnTo>
                  <a:lnTo>
                    <a:pt x="21925" y="74423"/>
                  </a:lnTo>
                  <a:lnTo>
                    <a:pt x="21511" y="89774"/>
                  </a:lnTo>
                  <a:lnTo>
                    <a:pt x="21227" y="106283"/>
                  </a:lnTo>
                  <a:lnTo>
                    <a:pt x="21029" y="123908"/>
                  </a:lnTo>
                  <a:lnTo>
                    <a:pt x="20725" y="142471"/>
                  </a:lnTo>
                  <a:lnTo>
                    <a:pt x="19989" y="161762"/>
                  </a:lnTo>
                  <a:lnTo>
                    <a:pt x="18680" y="181590"/>
                  </a:lnTo>
                  <a:lnTo>
                    <a:pt x="16989" y="201803"/>
                  </a:lnTo>
                  <a:lnTo>
                    <a:pt x="15314" y="222285"/>
                  </a:lnTo>
                  <a:lnTo>
                    <a:pt x="13892" y="242957"/>
                  </a:lnTo>
                  <a:lnTo>
                    <a:pt x="12788" y="263924"/>
                  </a:lnTo>
                  <a:lnTo>
                    <a:pt x="11973" y="285453"/>
                  </a:lnTo>
                  <a:lnTo>
                    <a:pt x="11384" y="307645"/>
                  </a:lnTo>
                  <a:lnTo>
                    <a:pt x="10803" y="330448"/>
                  </a:lnTo>
                  <a:lnTo>
                    <a:pt x="9872" y="353748"/>
                  </a:lnTo>
                  <a:lnTo>
                    <a:pt x="8430" y="377430"/>
                  </a:lnTo>
                  <a:lnTo>
                    <a:pt x="6647" y="401555"/>
                  </a:lnTo>
                  <a:lnTo>
                    <a:pt x="4911" y="426349"/>
                  </a:lnTo>
                  <a:lnTo>
                    <a:pt x="3449" y="451878"/>
                  </a:lnTo>
                  <a:lnTo>
                    <a:pt x="2316" y="477904"/>
                  </a:lnTo>
                  <a:lnTo>
                    <a:pt x="1481" y="503988"/>
                  </a:lnTo>
                  <a:lnTo>
                    <a:pt x="886" y="529875"/>
                  </a:lnTo>
                  <a:lnTo>
                    <a:pt x="469" y="555648"/>
                  </a:lnTo>
                  <a:lnTo>
                    <a:pt x="182" y="581632"/>
                  </a:lnTo>
                  <a:lnTo>
                    <a:pt x="0" y="608003"/>
                  </a:lnTo>
                  <a:lnTo>
                    <a:pt x="384" y="634783"/>
                  </a:lnTo>
                  <a:lnTo>
                    <a:pt x="2239" y="661914"/>
                  </a:lnTo>
                  <a:lnTo>
                    <a:pt x="5924" y="689315"/>
                  </a:lnTo>
                  <a:lnTo>
                    <a:pt x="10843" y="716752"/>
                  </a:lnTo>
                  <a:lnTo>
                    <a:pt x="15759" y="743858"/>
                  </a:lnTo>
                  <a:lnTo>
                    <a:pt x="19950" y="770462"/>
                  </a:lnTo>
                  <a:lnTo>
                    <a:pt x="23215" y="796565"/>
                  </a:lnTo>
                  <a:lnTo>
                    <a:pt x="25630" y="822244"/>
                  </a:lnTo>
                  <a:lnTo>
                    <a:pt x="27359" y="847593"/>
                  </a:lnTo>
                  <a:lnTo>
                    <a:pt x="28570" y="872532"/>
                  </a:lnTo>
                  <a:lnTo>
                    <a:pt x="29407" y="896825"/>
                  </a:lnTo>
                  <a:lnTo>
                    <a:pt x="29979" y="920394"/>
                  </a:lnTo>
                  <a:lnTo>
                    <a:pt x="30367" y="943308"/>
                  </a:lnTo>
                  <a:lnTo>
                    <a:pt x="30629" y="965694"/>
                  </a:lnTo>
                  <a:lnTo>
                    <a:pt x="30800" y="987678"/>
                  </a:lnTo>
                  <a:lnTo>
                    <a:pt x="30746" y="1009206"/>
                  </a:lnTo>
                  <a:lnTo>
                    <a:pt x="30178" y="1030055"/>
                  </a:lnTo>
                  <a:lnTo>
                    <a:pt x="28983" y="1050153"/>
                  </a:lnTo>
                  <a:lnTo>
                    <a:pt x="27366" y="1069413"/>
                  </a:lnTo>
                  <a:lnTo>
                    <a:pt x="25741" y="1087661"/>
                  </a:lnTo>
                  <a:lnTo>
                    <a:pt x="24353" y="1104910"/>
                  </a:lnTo>
                  <a:lnTo>
                    <a:pt x="23272" y="1121629"/>
                  </a:lnTo>
                  <a:lnTo>
                    <a:pt x="22471" y="1138623"/>
                  </a:lnTo>
                  <a:lnTo>
                    <a:pt x="21892" y="1156305"/>
                  </a:lnTo>
                  <a:lnTo>
                    <a:pt x="21289" y="1174224"/>
                  </a:lnTo>
                  <a:lnTo>
                    <a:pt x="20065" y="1193211"/>
                  </a:lnTo>
                  <a:lnTo>
                    <a:pt x="16996" y="1217175"/>
                  </a:lnTo>
                  <a:lnTo>
                    <a:pt x="10106" y="125289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7607407" y="2650725"/>
              <a:ext cx="204739" cy="214610"/>
            </a:xfrm>
            <a:custGeom>
              <a:avLst/>
              <a:gdLst/>
              <a:ahLst/>
              <a:cxnLst/>
              <a:rect l="0" t="0" r="0" b="0"/>
              <a:pathLst>
                <a:path w="204739" h="214610">
                  <a:moveTo>
                    <a:pt x="99453" y="149855"/>
                  </a:moveTo>
                  <a:lnTo>
                    <a:pt x="105254" y="143853"/>
                  </a:lnTo>
                  <a:lnTo>
                    <a:pt x="110178" y="137009"/>
                  </a:lnTo>
                  <a:lnTo>
                    <a:pt x="114672" y="128616"/>
                  </a:lnTo>
                  <a:lnTo>
                    <a:pt x="118547" y="118816"/>
                  </a:lnTo>
                  <a:lnTo>
                    <a:pt x="121264" y="107853"/>
                  </a:lnTo>
                  <a:lnTo>
                    <a:pt x="122619" y="95997"/>
                  </a:lnTo>
                  <a:lnTo>
                    <a:pt x="122720" y="83646"/>
                  </a:lnTo>
                  <a:lnTo>
                    <a:pt x="121802" y="71298"/>
                  </a:lnTo>
                  <a:lnTo>
                    <a:pt x="120108" y="59227"/>
                  </a:lnTo>
                  <a:lnTo>
                    <a:pt x="117684" y="47668"/>
                  </a:lnTo>
                  <a:lnTo>
                    <a:pt x="114388" y="36899"/>
                  </a:lnTo>
                  <a:lnTo>
                    <a:pt x="110201" y="26998"/>
                  </a:lnTo>
                  <a:lnTo>
                    <a:pt x="104916" y="18196"/>
                  </a:lnTo>
                  <a:lnTo>
                    <a:pt x="98079" y="10953"/>
                  </a:lnTo>
                  <a:lnTo>
                    <a:pt x="89596" y="5386"/>
                  </a:lnTo>
                  <a:lnTo>
                    <a:pt x="79981" y="1630"/>
                  </a:lnTo>
                  <a:lnTo>
                    <a:pt x="70152" y="0"/>
                  </a:lnTo>
                  <a:lnTo>
                    <a:pt x="60656" y="468"/>
                  </a:lnTo>
                  <a:lnTo>
                    <a:pt x="51674" y="3053"/>
                  </a:lnTo>
                  <a:lnTo>
                    <a:pt x="43188" y="7978"/>
                  </a:lnTo>
                  <a:lnTo>
                    <a:pt x="35117" y="15146"/>
                  </a:lnTo>
                  <a:lnTo>
                    <a:pt x="27529" y="24365"/>
                  </a:lnTo>
                  <a:lnTo>
                    <a:pt x="20644" y="35518"/>
                  </a:lnTo>
                  <a:lnTo>
                    <a:pt x="14530" y="48351"/>
                  </a:lnTo>
                  <a:lnTo>
                    <a:pt x="9270" y="62527"/>
                  </a:lnTo>
                  <a:lnTo>
                    <a:pt x="5035" y="77710"/>
                  </a:lnTo>
                  <a:lnTo>
                    <a:pt x="1830" y="93625"/>
                  </a:lnTo>
                  <a:lnTo>
                    <a:pt x="0" y="110056"/>
                  </a:lnTo>
                  <a:lnTo>
                    <a:pt x="278" y="126845"/>
                  </a:lnTo>
                  <a:lnTo>
                    <a:pt x="2871" y="143867"/>
                  </a:lnTo>
                  <a:lnTo>
                    <a:pt x="7375" y="160551"/>
                  </a:lnTo>
                  <a:lnTo>
                    <a:pt x="13072" y="175922"/>
                  </a:lnTo>
                  <a:lnTo>
                    <a:pt x="19422" y="189536"/>
                  </a:lnTo>
                  <a:lnTo>
                    <a:pt x="26275" y="200812"/>
                  </a:lnTo>
                  <a:lnTo>
                    <a:pt x="33772" y="208807"/>
                  </a:lnTo>
                  <a:lnTo>
                    <a:pt x="41941" y="213323"/>
                  </a:lnTo>
                  <a:lnTo>
                    <a:pt x="50051" y="214609"/>
                  </a:lnTo>
                  <a:lnTo>
                    <a:pt x="56751" y="212988"/>
                  </a:lnTo>
                  <a:lnTo>
                    <a:pt x="61416" y="208942"/>
                  </a:lnTo>
                  <a:lnTo>
                    <a:pt x="64564" y="203012"/>
                  </a:lnTo>
                  <a:lnTo>
                    <a:pt x="67443" y="195687"/>
                  </a:lnTo>
                  <a:lnTo>
                    <a:pt x="70826" y="187358"/>
                  </a:lnTo>
                  <a:lnTo>
                    <a:pt x="74797" y="178159"/>
                  </a:lnTo>
                  <a:lnTo>
                    <a:pt x="79023" y="168001"/>
                  </a:lnTo>
                  <a:lnTo>
                    <a:pt x="83240" y="156906"/>
                  </a:lnTo>
                  <a:lnTo>
                    <a:pt x="87176" y="145014"/>
                  </a:lnTo>
                  <a:lnTo>
                    <a:pt x="90499" y="132500"/>
                  </a:lnTo>
                  <a:lnTo>
                    <a:pt x="93109" y="119554"/>
                  </a:lnTo>
                  <a:lnTo>
                    <a:pt x="95570" y="107465"/>
                  </a:lnTo>
                  <a:lnTo>
                    <a:pt x="98848" y="99901"/>
                  </a:lnTo>
                  <a:lnTo>
                    <a:pt x="102790" y="99038"/>
                  </a:lnTo>
                  <a:lnTo>
                    <a:pt x="106638" y="103138"/>
                  </a:lnTo>
                  <a:lnTo>
                    <a:pt x="110444" y="110372"/>
                  </a:lnTo>
                  <a:lnTo>
                    <a:pt x="114604" y="119330"/>
                  </a:lnTo>
                  <a:lnTo>
                    <a:pt x="119322" y="129154"/>
                  </a:lnTo>
                  <a:lnTo>
                    <a:pt x="124601" y="139389"/>
                  </a:lnTo>
                  <a:lnTo>
                    <a:pt x="130358" y="149810"/>
                  </a:lnTo>
                  <a:lnTo>
                    <a:pt x="136488" y="160302"/>
                  </a:lnTo>
                  <a:lnTo>
                    <a:pt x="143058" y="170488"/>
                  </a:lnTo>
                  <a:lnTo>
                    <a:pt x="150300" y="179732"/>
                  </a:lnTo>
                  <a:lnTo>
                    <a:pt x="158273" y="187759"/>
                  </a:lnTo>
                  <a:lnTo>
                    <a:pt x="166637" y="194293"/>
                  </a:lnTo>
                  <a:lnTo>
                    <a:pt x="175661" y="199423"/>
                  </a:lnTo>
                  <a:lnTo>
                    <a:pt x="187256" y="202479"/>
                  </a:lnTo>
                  <a:lnTo>
                    <a:pt x="204738" y="202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7830377" y="2620621"/>
              <a:ext cx="139697" cy="229383"/>
            </a:xfrm>
            <a:custGeom>
              <a:avLst/>
              <a:gdLst/>
              <a:ahLst/>
              <a:cxnLst/>
              <a:rect l="0" t="0" r="0" b="0"/>
              <a:pathLst>
                <a:path w="139697" h="229383">
                  <a:moveTo>
                    <a:pt x="13353" y="95731"/>
                  </a:moveTo>
                  <a:lnTo>
                    <a:pt x="13487" y="110333"/>
                  </a:lnTo>
                  <a:lnTo>
                    <a:pt x="14768" y="123604"/>
                  </a:lnTo>
                  <a:lnTo>
                    <a:pt x="17357" y="136805"/>
                  </a:lnTo>
                  <a:lnTo>
                    <a:pt x="20903" y="150147"/>
                  </a:lnTo>
                  <a:lnTo>
                    <a:pt x="24888" y="163655"/>
                  </a:lnTo>
                  <a:lnTo>
                    <a:pt x="28972" y="177300"/>
                  </a:lnTo>
                  <a:lnTo>
                    <a:pt x="33167" y="190720"/>
                  </a:lnTo>
                  <a:lnTo>
                    <a:pt x="37732" y="203273"/>
                  </a:lnTo>
                  <a:lnTo>
                    <a:pt x="42744" y="214648"/>
                  </a:lnTo>
                  <a:lnTo>
                    <a:pt x="46194" y="223930"/>
                  </a:lnTo>
                  <a:lnTo>
                    <a:pt x="45955" y="229144"/>
                  </a:lnTo>
                  <a:lnTo>
                    <a:pt x="43438" y="229382"/>
                  </a:lnTo>
                  <a:lnTo>
                    <a:pt x="39932" y="225383"/>
                  </a:lnTo>
                  <a:lnTo>
                    <a:pt x="36087" y="218080"/>
                  </a:lnTo>
                  <a:lnTo>
                    <a:pt x="32185" y="208091"/>
                  </a:lnTo>
                  <a:lnTo>
                    <a:pt x="28329" y="195979"/>
                  </a:lnTo>
                  <a:lnTo>
                    <a:pt x="24547" y="182426"/>
                  </a:lnTo>
                  <a:lnTo>
                    <a:pt x="20835" y="168175"/>
                  </a:lnTo>
                  <a:lnTo>
                    <a:pt x="17181" y="153696"/>
                  </a:lnTo>
                  <a:lnTo>
                    <a:pt x="13570" y="139209"/>
                  </a:lnTo>
                  <a:lnTo>
                    <a:pt x="9991" y="124793"/>
                  </a:lnTo>
                  <a:lnTo>
                    <a:pt x="6443" y="110469"/>
                  </a:lnTo>
                  <a:lnTo>
                    <a:pt x="3247" y="96390"/>
                  </a:lnTo>
                  <a:lnTo>
                    <a:pt x="1012" y="82849"/>
                  </a:lnTo>
                  <a:lnTo>
                    <a:pt x="0" y="69963"/>
                  </a:lnTo>
                  <a:lnTo>
                    <a:pt x="303" y="57851"/>
                  </a:lnTo>
                  <a:lnTo>
                    <a:pt x="2027" y="46709"/>
                  </a:lnTo>
                  <a:lnTo>
                    <a:pt x="5084" y="36550"/>
                  </a:lnTo>
                  <a:lnTo>
                    <a:pt x="9407" y="27406"/>
                  </a:lnTo>
                  <a:lnTo>
                    <a:pt x="15050" y="19402"/>
                  </a:lnTo>
                  <a:lnTo>
                    <a:pt x="21916" y="12507"/>
                  </a:lnTo>
                  <a:lnTo>
                    <a:pt x="29797" y="6875"/>
                  </a:lnTo>
                  <a:lnTo>
                    <a:pt x="38455" y="2914"/>
                  </a:lnTo>
                  <a:lnTo>
                    <a:pt x="47686" y="694"/>
                  </a:lnTo>
                  <a:lnTo>
                    <a:pt x="57323" y="0"/>
                  </a:lnTo>
                  <a:lnTo>
                    <a:pt x="67245" y="514"/>
                  </a:lnTo>
                  <a:lnTo>
                    <a:pt x="77358" y="1930"/>
                  </a:lnTo>
                  <a:lnTo>
                    <a:pt x="87531" y="4036"/>
                  </a:lnTo>
                  <a:lnTo>
                    <a:pt x="98793" y="7019"/>
                  </a:lnTo>
                  <a:lnTo>
                    <a:pt x="114367" y="12252"/>
                  </a:lnTo>
                  <a:lnTo>
                    <a:pt x="139696" y="220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7953674" y="2652211"/>
              <a:ext cx="174327" cy="255253"/>
            </a:xfrm>
            <a:custGeom>
              <a:avLst/>
              <a:gdLst/>
              <a:ahLst/>
              <a:cxnLst/>
              <a:rect l="0" t="0" r="0" b="0"/>
              <a:pathLst>
                <a:path w="174327" h="255253">
                  <a:moveTo>
                    <a:pt x="5870" y="74669"/>
                  </a:moveTo>
                  <a:lnTo>
                    <a:pt x="11804" y="80470"/>
                  </a:lnTo>
                  <a:lnTo>
                    <a:pt x="18009" y="85394"/>
                  </a:lnTo>
                  <a:lnTo>
                    <a:pt x="25108" y="89892"/>
                  </a:lnTo>
                  <a:lnTo>
                    <a:pt x="33222" y="93940"/>
                  </a:lnTo>
                  <a:lnTo>
                    <a:pt x="42517" y="97306"/>
                  </a:lnTo>
                  <a:lnTo>
                    <a:pt x="52965" y="99914"/>
                  </a:lnTo>
                  <a:lnTo>
                    <a:pt x="64390" y="101841"/>
                  </a:lnTo>
                  <a:lnTo>
                    <a:pt x="76576" y="103220"/>
                  </a:lnTo>
                  <a:lnTo>
                    <a:pt x="89316" y="104177"/>
                  </a:lnTo>
                  <a:lnTo>
                    <a:pt x="102122" y="104499"/>
                  </a:lnTo>
                  <a:lnTo>
                    <a:pt x="114260" y="103658"/>
                  </a:lnTo>
                  <a:lnTo>
                    <a:pt x="125378" y="101457"/>
                  </a:lnTo>
                  <a:lnTo>
                    <a:pt x="135316" y="97842"/>
                  </a:lnTo>
                  <a:lnTo>
                    <a:pt x="143927" y="92742"/>
                  </a:lnTo>
                  <a:lnTo>
                    <a:pt x="151262" y="86271"/>
                  </a:lnTo>
                  <a:lnTo>
                    <a:pt x="157035" y="78672"/>
                  </a:lnTo>
                  <a:lnTo>
                    <a:pt x="160567" y="70209"/>
                  </a:lnTo>
                  <a:lnTo>
                    <a:pt x="161683" y="61118"/>
                  </a:lnTo>
                  <a:lnTo>
                    <a:pt x="160655" y="51745"/>
                  </a:lnTo>
                  <a:lnTo>
                    <a:pt x="157914" y="42533"/>
                  </a:lnTo>
                  <a:lnTo>
                    <a:pt x="153883" y="33715"/>
                  </a:lnTo>
                  <a:lnTo>
                    <a:pt x="148757" y="25490"/>
                  </a:lnTo>
                  <a:lnTo>
                    <a:pt x="142500" y="18111"/>
                  </a:lnTo>
                  <a:lnTo>
                    <a:pt x="135182" y="11638"/>
                  </a:lnTo>
                  <a:lnTo>
                    <a:pt x="126812" y="6291"/>
                  </a:lnTo>
                  <a:lnTo>
                    <a:pt x="117283" y="2522"/>
                  </a:lnTo>
                  <a:lnTo>
                    <a:pt x="106652" y="436"/>
                  </a:lnTo>
                  <a:lnTo>
                    <a:pt x="95258" y="0"/>
                  </a:lnTo>
                  <a:lnTo>
                    <a:pt x="83617" y="1219"/>
                  </a:lnTo>
                  <a:lnTo>
                    <a:pt x="72053" y="3932"/>
                  </a:lnTo>
                  <a:lnTo>
                    <a:pt x="60850" y="8023"/>
                  </a:lnTo>
                  <a:lnTo>
                    <a:pt x="50326" y="13510"/>
                  </a:lnTo>
                  <a:lnTo>
                    <a:pt x="40589" y="20276"/>
                  </a:lnTo>
                  <a:lnTo>
                    <a:pt x="31727" y="28259"/>
                  </a:lnTo>
                  <a:lnTo>
                    <a:pt x="23913" y="37519"/>
                  </a:lnTo>
                  <a:lnTo>
                    <a:pt x="17139" y="47972"/>
                  </a:lnTo>
                  <a:lnTo>
                    <a:pt x="11420" y="59414"/>
                  </a:lnTo>
                  <a:lnTo>
                    <a:pt x="6868" y="71619"/>
                  </a:lnTo>
                  <a:lnTo>
                    <a:pt x="3438" y="84384"/>
                  </a:lnTo>
                  <a:lnTo>
                    <a:pt x="1117" y="97548"/>
                  </a:lnTo>
                  <a:lnTo>
                    <a:pt x="0" y="110991"/>
                  </a:lnTo>
                  <a:lnTo>
                    <a:pt x="39" y="124621"/>
                  </a:lnTo>
                  <a:lnTo>
                    <a:pt x="1539" y="138215"/>
                  </a:lnTo>
                  <a:lnTo>
                    <a:pt x="5206" y="151422"/>
                  </a:lnTo>
                  <a:lnTo>
                    <a:pt x="11223" y="164080"/>
                  </a:lnTo>
                  <a:lnTo>
                    <a:pt x="19009" y="176037"/>
                  </a:lnTo>
                  <a:lnTo>
                    <a:pt x="27530" y="187076"/>
                  </a:lnTo>
                  <a:lnTo>
                    <a:pt x="36111" y="197168"/>
                  </a:lnTo>
                  <a:lnTo>
                    <a:pt x="44633" y="206438"/>
                  </a:lnTo>
                  <a:lnTo>
                    <a:pt x="53333" y="215058"/>
                  </a:lnTo>
                  <a:lnTo>
                    <a:pt x="62366" y="223191"/>
                  </a:lnTo>
                  <a:lnTo>
                    <a:pt x="71754" y="230807"/>
                  </a:lnTo>
                  <a:lnTo>
                    <a:pt x="81449" y="237703"/>
                  </a:lnTo>
                  <a:lnTo>
                    <a:pt x="91390" y="243816"/>
                  </a:lnTo>
                  <a:lnTo>
                    <a:pt x="101680" y="248905"/>
                  </a:lnTo>
                  <a:lnTo>
                    <a:pt x="112573" y="252492"/>
                  </a:lnTo>
                  <a:lnTo>
                    <a:pt x="124143" y="254462"/>
                  </a:lnTo>
                  <a:lnTo>
                    <a:pt x="135720" y="255154"/>
                  </a:lnTo>
                  <a:lnTo>
                    <a:pt x="147119" y="255252"/>
                  </a:lnTo>
                  <a:lnTo>
                    <a:pt x="159341" y="254765"/>
                  </a:lnTo>
                  <a:lnTo>
                    <a:pt x="174326" y="2536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8096415" y="2179399"/>
              <a:ext cx="305327" cy="726467"/>
            </a:xfrm>
            <a:custGeom>
              <a:avLst/>
              <a:gdLst/>
              <a:ahLst/>
              <a:cxnLst/>
              <a:rect l="0" t="0" r="0" b="0"/>
              <a:pathLst>
                <a:path w="305327" h="726467">
                  <a:moveTo>
                    <a:pt x="305326" y="726466"/>
                  </a:moveTo>
                  <a:lnTo>
                    <a:pt x="299459" y="717731"/>
                  </a:lnTo>
                  <a:lnTo>
                    <a:pt x="293895" y="710025"/>
                  </a:lnTo>
                  <a:lnTo>
                    <a:pt x="288099" y="702618"/>
                  </a:lnTo>
                  <a:lnTo>
                    <a:pt x="282192" y="695185"/>
                  </a:lnTo>
                  <a:lnTo>
                    <a:pt x="276510" y="687358"/>
                  </a:lnTo>
                  <a:lnTo>
                    <a:pt x="271231" y="678965"/>
                  </a:lnTo>
                  <a:lnTo>
                    <a:pt x="266207" y="669531"/>
                  </a:lnTo>
                  <a:lnTo>
                    <a:pt x="261073" y="658222"/>
                  </a:lnTo>
                  <a:lnTo>
                    <a:pt x="255618" y="644769"/>
                  </a:lnTo>
                  <a:lnTo>
                    <a:pt x="249802" y="629853"/>
                  </a:lnTo>
                  <a:lnTo>
                    <a:pt x="243665" y="614770"/>
                  </a:lnTo>
                  <a:lnTo>
                    <a:pt x="237277" y="600295"/>
                  </a:lnTo>
                  <a:lnTo>
                    <a:pt x="230870" y="586495"/>
                  </a:lnTo>
                  <a:lnTo>
                    <a:pt x="224801" y="573016"/>
                  </a:lnTo>
                  <a:lnTo>
                    <a:pt x="219237" y="559576"/>
                  </a:lnTo>
                  <a:lnTo>
                    <a:pt x="214011" y="545890"/>
                  </a:lnTo>
                  <a:lnTo>
                    <a:pt x="208735" y="531614"/>
                  </a:lnTo>
                  <a:lnTo>
                    <a:pt x="203186" y="516632"/>
                  </a:lnTo>
                  <a:lnTo>
                    <a:pt x="197474" y="501160"/>
                  </a:lnTo>
                  <a:lnTo>
                    <a:pt x="191941" y="485626"/>
                  </a:lnTo>
                  <a:lnTo>
                    <a:pt x="186767" y="470291"/>
                  </a:lnTo>
                  <a:lnTo>
                    <a:pt x="181819" y="455233"/>
                  </a:lnTo>
                  <a:lnTo>
                    <a:pt x="176735" y="440436"/>
                  </a:lnTo>
                  <a:lnTo>
                    <a:pt x="171316" y="425848"/>
                  </a:lnTo>
                  <a:lnTo>
                    <a:pt x="165524" y="411255"/>
                  </a:lnTo>
                  <a:lnTo>
                    <a:pt x="159403" y="396304"/>
                  </a:lnTo>
                  <a:lnTo>
                    <a:pt x="153023" y="380832"/>
                  </a:lnTo>
                  <a:lnTo>
                    <a:pt x="146449" y="364845"/>
                  </a:lnTo>
                  <a:lnTo>
                    <a:pt x="139736" y="348428"/>
                  </a:lnTo>
                  <a:lnTo>
                    <a:pt x="132926" y="331682"/>
                  </a:lnTo>
                  <a:lnTo>
                    <a:pt x="126050" y="314861"/>
                  </a:lnTo>
                  <a:lnTo>
                    <a:pt x="119127" y="298342"/>
                  </a:lnTo>
                  <a:lnTo>
                    <a:pt x="112177" y="282306"/>
                  </a:lnTo>
                  <a:lnTo>
                    <a:pt x="105375" y="266759"/>
                  </a:lnTo>
                  <a:lnTo>
                    <a:pt x="99032" y="251626"/>
                  </a:lnTo>
                  <a:lnTo>
                    <a:pt x="93282" y="236814"/>
                  </a:lnTo>
                  <a:lnTo>
                    <a:pt x="87928" y="222238"/>
                  </a:lnTo>
                  <a:lnTo>
                    <a:pt x="82566" y="207830"/>
                  </a:lnTo>
                  <a:lnTo>
                    <a:pt x="76956" y="193541"/>
                  </a:lnTo>
                  <a:lnTo>
                    <a:pt x="71034" y="179332"/>
                  </a:lnTo>
                  <a:lnTo>
                    <a:pt x="64825" y="165179"/>
                  </a:lnTo>
                  <a:lnTo>
                    <a:pt x="58391" y="151069"/>
                  </a:lnTo>
                  <a:lnTo>
                    <a:pt x="51951" y="137152"/>
                  </a:lnTo>
                  <a:lnTo>
                    <a:pt x="45860" y="123728"/>
                  </a:lnTo>
                  <a:lnTo>
                    <a:pt x="40286" y="110920"/>
                  </a:lnTo>
                  <a:lnTo>
                    <a:pt x="35221" y="98691"/>
                  </a:lnTo>
                  <a:lnTo>
                    <a:pt x="30587" y="86940"/>
                  </a:lnTo>
                  <a:lnTo>
                    <a:pt x="26283" y="75551"/>
                  </a:lnTo>
                  <a:lnTo>
                    <a:pt x="22222" y="64427"/>
                  </a:lnTo>
                  <a:lnTo>
                    <a:pt x="18334" y="53490"/>
                  </a:lnTo>
                  <a:lnTo>
                    <a:pt x="14572" y="42698"/>
                  </a:lnTo>
                  <a:lnTo>
                    <a:pt x="11049" y="32463"/>
                  </a:lnTo>
                  <a:lnTo>
                    <a:pt x="7688" y="22642"/>
                  </a:lnTo>
                  <a:lnTo>
                    <a:pt x="4192" y="123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8468481" y="2282964"/>
              <a:ext cx="185945" cy="612373"/>
            </a:xfrm>
            <a:custGeom>
              <a:avLst/>
              <a:gdLst/>
              <a:ahLst/>
              <a:cxnLst/>
              <a:rect l="0" t="0" r="0" b="0"/>
              <a:pathLst>
                <a:path w="185945" h="612373">
                  <a:moveTo>
                    <a:pt x="122772" y="612372"/>
                  </a:moveTo>
                  <a:lnTo>
                    <a:pt x="117039" y="597703"/>
                  </a:lnTo>
                  <a:lnTo>
                    <a:pt x="112754" y="583792"/>
                  </a:lnTo>
                  <a:lnTo>
                    <a:pt x="109544" y="569304"/>
                  </a:lnTo>
                  <a:lnTo>
                    <a:pt x="107010" y="554448"/>
                  </a:lnTo>
                  <a:lnTo>
                    <a:pt x="104666" y="539920"/>
                  </a:lnTo>
                  <a:lnTo>
                    <a:pt x="102222" y="526101"/>
                  </a:lnTo>
                  <a:lnTo>
                    <a:pt x="99740" y="512890"/>
                  </a:lnTo>
                  <a:lnTo>
                    <a:pt x="97524" y="499878"/>
                  </a:lnTo>
                  <a:lnTo>
                    <a:pt x="95729" y="486797"/>
                  </a:lnTo>
                  <a:lnTo>
                    <a:pt x="94202" y="473708"/>
                  </a:lnTo>
                  <a:lnTo>
                    <a:pt x="92570" y="460905"/>
                  </a:lnTo>
                  <a:lnTo>
                    <a:pt x="90620" y="448543"/>
                  </a:lnTo>
                  <a:lnTo>
                    <a:pt x="88310" y="436460"/>
                  </a:lnTo>
                  <a:lnTo>
                    <a:pt x="85680" y="424280"/>
                  </a:lnTo>
                  <a:lnTo>
                    <a:pt x="82797" y="411789"/>
                  </a:lnTo>
                  <a:lnTo>
                    <a:pt x="79725" y="398942"/>
                  </a:lnTo>
                  <a:lnTo>
                    <a:pt x="76518" y="385779"/>
                  </a:lnTo>
                  <a:lnTo>
                    <a:pt x="73213" y="372364"/>
                  </a:lnTo>
                  <a:lnTo>
                    <a:pt x="69844" y="358761"/>
                  </a:lnTo>
                  <a:lnTo>
                    <a:pt x="66429" y="345023"/>
                  </a:lnTo>
                  <a:lnTo>
                    <a:pt x="62978" y="331189"/>
                  </a:lnTo>
                  <a:lnTo>
                    <a:pt x="59338" y="317290"/>
                  </a:lnTo>
                  <a:lnTo>
                    <a:pt x="55209" y="303346"/>
                  </a:lnTo>
                  <a:lnTo>
                    <a:pt x="50470" y="289375"/>
                  </a:lnTo>
                  <a:lnTo>
                    <a:pt x="45321" y="275552"/>
                  </a:lnTo>
                  <a:lnTo>
                    <a:pt x="40170" y="262191"/>
                  </a:lnTo>
                  <a:lnTo>
                    <a:pt x="35265" y="249421"/>
                  </a:lnTo>
                  <a:lnTo>
                    <a:pt x="30666" y="237048"/>
                  </a:lnTo>
                  <a:lnTo>
                    <a:pt x="26350" y="224667"/>
                  </a:lnTo>
                  <a:lnTo>
                    <a:pt x="22265" y="212028"/>
                  </a:lnTo>
                  <a:lnTo>
                    <a:pt x="18352" y="198741"/>
                  </a:lnTo>
                  <a:lnTo>
                    <a:pt x="14563" y="184217"/>
                  </a:lnTo>
                  <a:lnTo>
                    <a:pt x="10868" y="168257"/>
                  </a:lnTo>
                  <a:lnTo>
                    <a:pt x="7402" y="151147"/>
                  </a:lnTo>
                  <a:lnTo>
                    <a:pt x="4452" y="133444"/>
                  </a:lnTo>
                  <a:lnTo>
                    <a:pt x="2143" y="115548"/>
                  </a:lnTo>
                  <a:lnTo>
                    <a:pt x="591" y="97975"/>
                  </a:lnTo>
                  <a:lnTo>
                    <a:pt x="0" y="81409"/>
                  </a:lnTo>
                  <a:lnTo>
                    <a:pt x="392" y="66133"/>
                  </a:lnTo>
                  <a:lnTo>
                    <a:pt x="1960" y="52404"/>
                  </a:lnTo>
                  <a:lnTo>
                    <a:pt x="5141" y="40618"/>
                  </a:lnTo>
                  <a:lnTo>
                    <a:pt x="10027" y="30800"/>
                  </a:lnTo>
                  <a:lnTo>
                    <a:pt x="16580" y="22679"/>
                  </a:lnTo>
                  <a:lnTo>
                    <a:pt x="24799" y="15891"/>
                  </a:lnTo>
                  <a:lnTo>
                    <a:pt x="34511" y="10105"/>
                  </a:lnTo>
                  <a:lnTo>
                    <a:pt x="45439" y="5367"/>
                  </a:lnTo>
                  <a:lnTo>
                    <a:pt x="57290" y="2081"/>
                  </a:lnTo>
                  <a:lnTo>
                    <a:pt x="69814" y="350"/>
                  </a:lnTo>
                  <a:lnTo>
                    <a:pt x="82815" y="0"/>
                  </a:lnTo>
                  <a:lnTo>
                    <a:pt x="96147" y="753"/>
                  </a:lnTo>
                  <a:lnTo>
                    <a:pt x="109699" y="2334"/>
                  </a:lnTo>
                  <a:lnTo>
                    <a:pt x="123176" y="4551"/>
                  </a:lnTo>
                  <a:lnTo>
                    <a:pt x="137627" y="7621"/>
                  </a:lnTo>
                  <a:lnTo>
                    <a:pt x="156557" y="12927"/>
                  </a:lnTo>
                  <a:lnTo>
                    <a:pt x="185944" y="2277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8370155" y="2579481"/>
              <a:ext cx="263214" cy="31587"/>
            </a:xfrm>
            <a:custGeom>
              <a:avLst/>
              <a:gdLst/>
              <a:ahLst/>
              <a:cxnLst/>
              <a:rect l="0" t="0" r="0" b="0"/>
              <a:pathLst>
                <a:path w="263214" h="31587">
                  <a:moveTo>
                    <a:pt x="263213" y="0"/>
                  </a:moveTo>
                  <a:lnTo>
                    <a:pt x="254344" y="5801"/>
                  </a:lnTo>
                  <a:lnTo>
                    <a:pt x="245357" y="10725"/>
                  </a:lnTo>
                  <a:lnTo>
                    <a:pt x="235362" y="15223"/>
                  </a:lnTo>
                  <a:lnTo>
                    <a:pt x="224382" y="19271"/>
                  </a:lnTo>
                  <a:lnTo>
                    <a:pt x="212571" y="22637"/>
                  </a:lnTo>
                  <a:lnTo>
                    <a:pt x="200107" y="25245"/>
                  </a:lnTo>
                  <a:lnTo>
                    <a:pt x="186997" y="27172"/>
                  </a:lnTo>
                  <a:lnTo>
                    <a:pt x="173066" y="28551"/>
                  </a:lnTo>
                  <a:lnTo>
                    <a:pt x="158297" y="29517"/>
                  </a:lnTo>
                  <a:lnTo>
                    <a:pt x="142955" y="30184"/>
                  </a:lnTo>
                  <a:lnTo>
                    <a:pt x="127505" y="30640"/>
                  </a:lnTo>
                  <a:lnTo>
                    <a:pt x="112223" y="30950"/>
                  </a:lnTo>
                  <a:lnTo>
                    <a:pt x="97199" y="31159"/>
                  </a:lnTo>
                  <a:lnTo>
                    <a:pt x="82425" y="31300"/>
                  </a:lnTo>
                  <a:lnTo>
                    <a:pt x="67870" y="31395"/>
                  </a:lnTo>
                  <a:lnTo>
                    <a:pt x="53899" y="31458"/>
                  </a:lnTo>
                  <a:lnTo>
                    <a:pt x="39799" y="31508"/>
                  </a:lnTo>
                  <a:lnTo>
                    <a:pt x="23210" y="3154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8626385" y="2653181"/>
              <a:ext cx="101740" cy="183306"/>
            </a:xfrm>
            <a:custGeom>
              <a:avLst/>
              <a:gdLst/>
              <a:ahLst/>
              <a:cxnLst/>
              <a:rect l="0" t="0" r="0" b="0"/>
              <a:pathLst>
                <a:path w="101740" h="183306">
                  <a:moveTo>
                    <a:pt x="6983" y="105285"/>
                  </a:moveTo>
                  <a:lnTo>
                    <a:pt x="9916" y="114153"/>
                  </a:lnTo>
                  <a:lnTo>
                    <a:pt x="12699" y="123140"/>
                  </a:lnTo>
                  <a:lnTo>
                    <a:pt x="15598" y="133135"/>
                  </a:lnTo>
                  <a:lnTo>
                    <a:pt x="18638" y="144116"/>
                  </a:lnTo>
                  <a:lnTo>
                    <a:pt x="21803" y="155927"/>
                  </a:lnTo>
                  <a:lnTo>
                    <a:pt x="25028" y="168319"/>
                  </a:lnTo>
                  <a:lnTo>
                    <a:pt x="26951" y="178755"/>
                  </a:lnTo>
                  <a:lnTo>
                    <a:pt x="26241" y="183305"/>
                  </a:lnTo>
                  <a:lnTo>
                    <a:pt x="23960" y="181495"/>
                  </a:lnTo>
                  <a:lnTo>
                    <a:pt x="20947" y="174707"/>
                  </a:lnTo>
                  <a:lnTo>
                    <a:pt x="17612" y="164573"/>
                  </a:lnTo>
                  <a:lnTo>
                    <a:pt x="14144" y="152523"/>
                  </a:lnTo>
                  <a:lnTo>
                    <a:pt x="10628" y="139470"/>
                  </a:lnTo>
                  <a:lnTo>
                    <a:pt x="7266" y="125911"/>
                  </a:lnTo>
                  <a:lnTo>
                    <a:pt x="4378" y="112104"/>
                  </a:lnTo>
                  <a:lnTo>
                    <a:pt x="2105" y="98180"/>
                  </a:lnTo>
                  <a:lnTo>
                    <a:pt x="576" y="84367"/>
                  </a:lnTo>
                  <a:lnTo>
                    <a:pt x="0" y="71000"/>
                  </a:lnTo>
                  <a:lnTo>
                    <a:pt x="404" y="58230"/>
                  </a:lnTo>
                  <a:lnTo>
                    <a:pt x="2151" y="46195"/>
                  </a:lnTo>
                  <a:lnTo>
                    <a:pt x="5983" y="35103"/>
                  </a:lnTo>
                  <a:lnTo>
                    <a:pt x="12121" y="24989"/>
                  </a:lnTo>
                  <a:lnTo>
                    <a:pt x="20328" y="16213"/>
                  </a:lnTo>
                  <a:lnTo>
                    <a:pt x="30195" y="9521"/>
                  </a:lnTo>
                  <a:lnTo>
                    <a:pt x="41298" y="5128"/>
                  </a:lnTo>
                  <a:lnTo>
                    <a:pt x="52874" y="2635"/>
                  </a:lnTo>
                  <a:lnTo>
                    <a:pt x="65075" y="1049"/>
                  </a:lnTo>
                  <a:lnTo>
                    <a:pt x="80080" y="232"/>
                  </a:lnTo>
                  <a:lnTo>
                    <a:pt x="10173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8773507" y="2695295"/>
              <a:ext cx="112546" cy="184697"/>
            </a:xfrm>
            <a:custGeom>
              <a:avLst/>
              <a:gdLst/>
              <a:ahLst/>
              <a:cxnLst/>
              <a:rect l="0" t="0" r="0" b="0"/>
              <a:pathLst>
                <a:path w="112546" h="184697">
                  <a:moveTo>
                    <a:pt x="17788" y="0"/>
                  </a:moveTo>
                  <a:lnTo>
                    <a:pt x="14855" y="14602"/>
                  </a:lnTo>
                  <a:lnTo>
                    <a:pt x="12072" y="27873"/>
                  </a:lnTo>
                  <a:lnTo>
                    <a:pt x="9177" y="41074"/>
                  </a:lnTo>
                  <a:lnTo>
                    <a:pt x="6309" y="54416"/>
                  </a:lnTo>
                  <a:lnTo>
                    <a:pt x="3793" y="67924"/>
                  </a:lnTo>
                  <a:lnTo>
                    <a:pt x="1787" y="81573"/>
                  </a:lnTo>
                  <a:lnTo>
                    <a:pt x="447" y="95167"/>
                  </a:lnTo>
                  <a:lnTo>
                    <a:pt x="0" y="108368"/>
                  </a:lnTo>
                  <a:lnTo>
                    <a:pt x="486" y="121023"/>
                  </a:lnTo>
                  <a:lnTo>
                    <a:pt x="1947" y="133148"/>
                  </a:lnTo>
                  <a:lnTo>
                    <a:pt x="4523" y="144829"/>
                  </a:lnTo>
                  <a:lnTo>
                    <a:pt x="8192" y="156153"/>
                  </a:lnTo>
                  <a:lnTo>
                    <a:pt x="13111" y="166554"/>
                  </a:lnTo>
                  <a:lnTo>
                    <a:pt x="19695" y="174876"/>
                  </a:lnTo>
                  <a:lnTo>
                    <a:pt x="28005" y="180650"/>
                  </a:lnTo>
                  <a:lnTo>
                    <a:pt x="37501" y="183882"/>
                  </a:lnTo>
                  <a:lnTo>
                    <a:pt x="47253" y="184696"/>
                  </a:lnTo>
                  <a:lnTo>
                    <a:pt x="56685" y="183414"/>
                  </a:lnTo>
                  <a:lnTo>
                    <a:pt x="65286" y="179980"/>
                  </a:lnTo>
                  <a:lnTo>
                    <a:pt x="72451" y="173885"/>
                  </a:lnTo>
                  <a:lnTo>
                    <a:pt x="78007" y="165095"/>
                  </a:lnTo>
                  <a:lnTo>
                    <a:pt x="82280" y="154297"/>
                  </a:lnTo>
                  <a:lnTo>
                    <a:pt x="85861" y="142603"/>
                  </a:lnTo>
                  <a:lnTo>
                    <a:pt x="89169" y="130742"/>
                  </a:lnTo>
                  <a:lnTo>
                    <a:pt x="92413" y="119036"/>
                  </a:lnTo>
                  <a:lnTo>
                    <a:pt x="95679" y="107577"/>
                  </a:lnTo>
                  <a:lnTo>
                    <a:pt x="98990" y="96360"/>
                  </a:lnTo>
                  <a:lnTo>
                    <a:pt x="102191" y="85411"/>
                  </a:lnTo>
                  <a:lnTo>
                    <a:pt x="105295" y="73528"/>
                  </a:lnTo>
                  <a:lnTo>
                    <a:pt x="108571" y="57432"/>
                  </a:lnTo>
                  <a:lnTo>
                    <a:pt x="112545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8928165" y="2768994"/>
              <a:ext cx="35171" cy="136872"/>
            </a:xfrm>
            <a:custGeom>
              <a:avLst/>
              <a:gdLst/>
              <a:ahLst/>
              <a:cxnLst/>
              <a:rect l="0" t="0" r="0" b="0"/>
              <a:pathLst>
                <a:path w="35171" h="136872">
                  <a:moveTo>
                    <a:pt x="0" y="0"/>
                  </a:moveTo>
                  <a:lnTo>
                    <a:pt x="5802" y="11669"/>
                  </a:lnTo>
                  <a:lnTo>
                    <a:pt x="10726" y="22157"/>
                  </a:lnTo>
                  <a:lnTo>
                    <a:pt x="15223" y="32463"/>
                  </a:lnTo>
                  <a:lnTo>
                    <a:pt x="19271" y="42938"/>
                  </a:lnTo>
                  <a:lnTo>
                    <a:pt x="22637" y="53930"/>
                  </a:lnTo>
                  <a:lnTo>
                    <a:pt x="25250" y="65568"/>
                  </a:lnTo>
                  <a:lnTo>
                    <a:pt x="27350" y="77649"/>
                  </a:lnTo>
                  <a:lnTo>
                    <a:pt x="29376" y="89755"/>
                  </a:lnTo>
                  <a:lnTo>
                    <a:pt x="31587" y="101619"/>
                  </a:lnTo>
                  <a:lnTo>
                    <a:pt x="33715" y="112526"/>
                  </a:lnTo>
                  <a:lnTo>
                    <a:pt x="35170" y="122201"/>
                  </a:lnTo>
                  <a:lnTo>
                    <a:pt x="34966" y="130372"/>
                  </a:lnTo>
                  <a:lnTo>
                    <a:pt x="31586" y="1368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8980808" y="256895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9060423" y="2516310"/>
              <a:ext cx="12297" cy="389556"/>
            </a:xfrm>
            <a:custGeom>
              <a:avLst/>
              <a:gdLst/>
              <a:ahLst/>
              <a:cxnLst/>
              <a:rect l="0" t="0" r="0" b="0"/>
              <a:pathLst>
                <a:path w="12297" h="389556">
                  <a:moveTo>
                    <a:pt x="4613" y="0"/>
                  </a:moveTo>
                  <a:lnTo>
                    <a:pt x="1813" y="8936"/>
                  </a:lnTo>
                  <a:lnTo>
                    <a:pt x="312" y="18563"/>
                  </a:lnTo>
                  <a:lnTo>
                    <a:pt x="0" y="29864"/>
                  </a:lnTo>
                  <a:lnTo>
                    <a:pt x="506" y="43050"/>
                  </a:lnTo>
                  <a:lnTo>
                    <a:pt x="1326" y="58474"/>
                  </a:lnTo>
                  <a:lnTo>
                    <a:pt x="2143" y="76106"/>
                  </a:lnTo>
                  <a:lnTo>
                    <a:pt x="2826" y="95618"/>
                  </a:lnTo>
                  <a:lnTo>
                    <a:pt x="3352" y="116599"/>
                  </a:lnTo>
                  <a:lnTo>
                    <a:pt x="3738" y="138655"/>
                  </a:lnTo>
                  <a:lnTo>
                    <a:pt x="4013" y="160985"/>
                  </a:lnTo>
                  <a:lnTo>
                    <a:pt x="4205" y="182435"/>
                  </a:lnTo>
                  <a:lnTo>
                    <a:pt x="4342" y="202453"/>
                  </a:lnTo>
                  <a:lnTo>
                    <a:pt x="4605" y="221181"/>
                  </a:lnTo>
                  <a:lnTo>
                    <a:pt x="5313" y="239146"/>
                  </a:lnTo>
                  <a:lnTo>
                    <a:pt x="6603" y="256751"/>
                  </a:lnTo>
                  <a:lnTo>
                    <a:pt x="8283" y="274054"/>
                  </a:lnTo>
                  <a:lnTo>
                    <a:pt x="9951" y="290847"/>
                  </a:lnTo>
                  <a:lnTo>
                    <a:pt x="11362" y="307032"/>
                  </a:lnTo>
                  <a:lnTo>
                    <a:pt x="12264" y="322438"/>
                  </a:lnTo>
                  <a:lnTo>
                    <a:pt x="12296" y="338469"/>
                  </a:lnTo>
                  <a:lnTo>
                    <a:pt x="10341" y="358769"/>
                  </a:lnTo>
                  <a:lnTo>
                    <a:pt x="4613" y="3895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8928165" y="2685169"/>
              <a:ext cx="221100" cy="10127"/>
            </a:xfrm>
            <a:custGeom>
              <a:avLst/>
              <a:gdLst/>
              <a:ahLst/>
              <a:cxnLst/>
              <a:rect l="0" t="0" r="0" b="0"/>
              <a:pathLst>
                <a:path w="221100" h="10127">
                  <a:moveTo>
                    <a:pt x="221099" y="10126"/>
                  </a:moveTo>
                  <a:lnTo>
                    <a:pt x="212232" y="7259"/>
                  </a:lnTo>
                  <a:lnTo>
                    <a:pt x="203245" y="5117"/>
                  </a:lnTo>
                  <a:lnTo>
                    <a:pt x="193244" y="3514"/>
                  </a:lnTo>
                  <a:lnTo>
                    <a:pt x="182090" y="2334"/>
                  </a:lnTo>
                  <a:lnTo>
                    <a:pt x="169630" y="1485"/>
                  </a:lnTo>
                  <a:lnTo>
                    <a:pt x="155919" y="887"/>
                  </a:lnTo>
                  <a:lnTo>
                    <a:pt x="141157" y="473"/>
                  </a:lnTo>
                  <a:lnTo>
                    <a:pt x="125579" y="189"/>
                  </a:lnTo>
                  <a:lnTo>
                    <a:pt x="109410" y="0"/>
                  </a:lnTo>
                  <a:lnTo>
                    <a:pt x="93150" y="42"/>
                  </a:lnTo>
                  <a:lnTo>
                    <a:pt x="77539" y="602"/>
                  </a:lnTo>
                  <a:lnTo>
                    <a:pt x="62942" y="1792"/>
                  </a:lnTo>
                  <a:lnTo>
                    <a:pt x="49611" y="3413"/>
                  </a:lnTo>
                  <a:lnTo>
                    <a:pt x="36468" y="5209"/>
                  </a:lnTo>
                  <a:lnTo>
                    <a:pt x="21243" y="7338"/>
                  </a:lnTo>
                  <a:lnTo>
                    <a:pt x="0" y="101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9217173" y="2684766"/>
              <a:ext cx="174920" cy="236851"/>
            </a:xfrm>
            <a:custGeom>
              <a:avLst/>
              <a:gdLst/>
              <a:ahLst/>
              <a:cxnLst/>
              <a:rect l="0" t="0" r="0" b="0"/>
              <a:pathLst>
                <a:path w="174920" h="236851">
                  <a:moveTo>
                    <a:pt x="132133" y="0"/>
                  </a:moveTo>
                  <a:lnTo>
                    <a:pt x="120398" y="0"/>
                  </a:lnTo>
                  <a:lnTo>
                    <a:pt x="109268" y="0"/>
                  </a:lnTo>
                  <a:lnTo>
                    <a:pt x="97675" y="5"/>
                  </a:lnTo>
                  <a:lnTo>
                    <a:pt x="85687" y="178"/>
                  </a:lnTo>
                  <a:lnTo>
                    <a:pt x="73675" y="826"/>
                  </a:lnTo>
                  <a:lnTo>
                    <a:pt x="61873" y="2084"/>
                  </a:lnTo>
                  <a:lnTo>
                    <a:pt x="50346" y="4082"/>
                  </a:lnTo>
                  <a:lnTo>
                    <a:pt x="39077" y="7027"/>
                  </a:lnTo>
                  <a:lnTo>
                    <a:pt x="28037" y="10941"/>
                  </a:lnTo>
                  <a:lnTo>
                    <a:pt x="17828" y="15858"/>
                  </a:lnTo>
                  <a:lnTo>
                    <a:pt x="9635" y="21907"/>
                  </a:lnTo>
                  <a:lnTo>
                    <a:pt x="3947" y="29046"/>
                  </a:lnTo>
                  <a:lnTo>
                    <a:pt x="774" y="36940"/>
                  </a:lnTo>
                  <a:lnTo>
                    <a:pt x="0" y="45077"/>
                  </a:lnTo>
                  <a:lnTo>
                    <a:pt x="1298" y="53134"/>
                  </a:lnTo>
                  <a:lnTo>
                    <a:pt x="4405" y="60830"/>
                  </a:lnTo>
                  <a:lnTo>
                    <a:pt x="9214" y="67846"/>
                  </a:lnTo>
                  <a:lnTo>
                    <a:pt x="15520" y="74084"/>
                  </a:lnTo>
                  <a:lnTo>
                    <a:pt x="23190" y="79782"/>
                  </a:lnTo>
                  <a:lnTo>
                    <a:pt x="32240" y="85384"/>
                  </a:lnTo>
                  <a:lnTo>
                    <a:pt x="42551" y="91158"/>
                  </a:lnTo>
                  <a:lnTo>
                    <a:pt x="53898" y="97192"/>
                  </a:lnTo>
                  <a:lnTo>
                    <a:pt x="66040" y="103476"/>
                  </a:lnTo>
                  <a:lnTo>
                    <a:pt x="78757" y="109971"/>
                  </a:lnTo>
                  <a:lnTo>
                    <a:pt x="91720" y="116791"/>
                  </a:lnTo>
                  <a:lnTo>
                    <a:pt x="104496" y="124201"/>
                  </a:lnTo>
                  <a:lnTo>
                    <a:pt x="116865" y="132293"/>
                  </a:lnTo>
                  <a:lnTo>
                    <a:pt x="128797" y="140844"/>
                  </a:lnTo>
                  <a:lnTo>
                    <a:pt x="140351" y="149430"/>
                  </a:lnTo>
                  <a:lnTo>
                    <a:pt x="151584" y="157807"/>
                  </a:lnTo>
                  <a:lnTo>
                    <a:pt x="161754" y="166228"/>
                  </a:lnTo>
                  <a:lnTo>
                    <a:pt x="169389" y="175327"/>
                  </a:lnTo>
                  <a:lnTo>
                    <a:pt x="173877" y="185400"/>
                  </a:lnTo>
                  <a:lnTo>
                    <a:pt x="174919" y="195946"/>
                  </a:lnTo>
                  <a:lnTo>
                    <a:pt x="172129" y="205885"/>
                  </a:lnTo>
                  <a:lnTo>
                    <a:pt x="165695" y="214638"/>
                  </a:lnTo>
                  <a:lnTo>
                    <a:pt x="156378" y="221971"/>
                  </a:lnTo>
                  <a:lnTo>
                    <a:pt x="145175" y="227746"/>
                  </a:lnTo>
                  <a:lnTo>
                    <a:pt x="132840" y="232065"/>
                  </a:lnTo>
                  <a:lnTo>
                    <a:pt x="119838" y="235016"/>
                  </a:lnTo>
                  <a:lnTo>
                    <a:pt x="106440" y="236570"/>
                  </a:lnTo>
                  <a:lnTo>
                    <a:pt x="92816" y="236850"/>
                  </a:lnTo>
                  <a:lnTo>
                    <a:pt x="79472" y="236239"/>
                  </a:lnTo>
                  <a:lnTo>
                    <a:pt x="65864" y="235241"/>
                  </a:lnTo>
                  <a:lnTo>
                    <a:pt x="49675" y="233772"/>
                  </a:lnTo>
                  <a:lnTo>
                    <a:pt x="26848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8843938" y="2969036"/>
              <a:ext cx="600125" cy="852809"/>
            </a:xfrm>
            <a:custGeom>
              <a:avLst/>
              <a:gdLst/>
              <a:ahLst/>
              <a:cxnLst/>
              <a:rect l="0" t="0" r="0" b="0"/>
              <a:pathLst>
                <a:path w="600125" h="852809">
                  <a:moveTo>
                    <a:pt x="0" y="0"/>
                  </a:moveTo>
                  <a:lnTo>
                    <a:pt x="5934" y="8935"/>
                  </a:lnTo>
                  <a:lnTo>
                    <a:pt x="12139" y="18563"/>
                  </a:lnTo>
                  <a:lnTo>
                    <a:pt x="19230" y="29841"/>
                  </a:lnTo>
                  <a:lnTo>
                    <a:pt x="26998" y="42163"/>
                  </a:lnTo>
                  <a:lnTo>
                    <a:pt x="34996" y="54346"/>
                  </a:lnTo>
                  <a:lnTo>
                    <a:pt x="42937" y="65720"/>
                  </a:lnTo>
                  <a:lnTo>
                    <a:pt x="50712" y="76450"/>
                  </a:lnTo>
                  <a:lnTo>
                    <a:pt x="58305" y="87246"/>
                  </a:lnTo>
                  <a:lnTo>
                    <a:pt x="65741" y="98536"/>
                  </a:lnTo>
                  <a:lnTo>
                    <a:pt x="73056" y="110272"/>
                  </a:lnTo>
                  <a:lnTo>
                    <a:pt x="80281" y="122090"/>
                  </a:lnTo>
                  <a:lnTo>
                    <a:pt x="87446" y="133755"/>
                  </a:lnTo>
                  <a:lnTo>
                    <a:pt x="94734" y="145354"/>
                  </a:lnTo>
                  <a:lnTo>
                    <a:pt x="102467" y="157201"/>
                  </a:lnTo>
                  <a:lnTo>
                    <a:pt x="110784" y="169465"/>
                  </a:lnTo>
                  <a:lnTo>
                    <a:pt x="119658" y="182158"/>
                  </a:lnTo>
                  <a:lnTo>
                    <a:pt x="128993" y="195218"/>
                  </a:lnTo>
                  <a:lnTo>
                    <a:pt x="138686" y="208568"/>
                  </a:lnTo>
                  <a:lnTo>
                    <a:pt x="148805" y="222297"/>
                  </a:lnTo>
                  <a:lnTo>
                    <a:pt x="159582" y="236653"/>
                  </a:lnTo>
                  <a:lnTo>
                    <a:pt x="171089" y="251718"/>
                  </a:lnTo>
                  <a:lnTo>
                    <a:pt x="183086" y="267429"/>
                  </a:lnTo>
                  <a:lnTo>
                    <a:pt x="195139" y="283661"/>
                  </a:lnTo>
                  <a:lnTo>
                    <a:pt x="206990" y="300285"/>
                  </a:lnTo>
                  <a:lnTo>
                    <a:pt x="218729" y="317195"/>
                  </a:lnTo>
                  <a:lnTo>
                    <a:pt x="230677" y="334307"/>
                  </a:lnTo>
                  <a:lnTo>
                    <a:pt x="243011" y="351563"/>
                  </a:lnTo>
                  <a:lnTo>
                    <a:pt x="255754" y="369083"/>
                  </a:lnTo>
                  <a:lnTo>
                    <a:pt x="268848" y="387144"/>
                  </a:lnTo>
                  <a:lnTo>
                    <a:pt x="282216" y="405850"/>
                  </a:lnTo>
                  <a:lnTo>
                    <a:pt x="295787" y="424989"/>
                  </a:lnTo>
                  <a:lnTo>
                    <a:pt x="309505" y="444144"/>
                  </a:lnTo>
                  <a:lnTo>
                    <a:pt x="323320" y="463071"/>
                  </a:lnTo>
                  <a:lnTo>
                    <a:pt x="337037" y="481867"/>
                  </a:lnTo>
                  <a:lnTo>
                    <a:pt x="350327" y="500859"/>
                  </a:lnTo>
                  <a:lnTo>
                    <a:pt x="363049" y="520225"/>
                  </a:lnTo>
                  <a:lnTo>
                    <a:pt x="375389" y="539825"/>
                  </a:lnTo>
                  <a:lnTo>
                    <a:pt x="387749" y="559296"/>
                  </a:lnTo>
                  <a:lnTo>
                    <a:pt x="400365" y="578436"/>
                  </a:lnTo>
                  <a:lnTo>
                    <a:pt x="413297" y="597204"/>
                  </a:lnTo>
                  <a:lnTo>
                    <a:pt x="426517" y="615645"/>
                  </a:lnTo>
                  <a:lnTo>
                    <a:pt x="439966" y="633830"/>
                  </a:lnTo>
                  <a:lnTo>
                    <a:pt x="453423" y="651821"/>
                  </a:lnTo>
                  <a:lnTo>
                    <a:pt x="466531" y="669674"/>
                  </a:lnTo>
                  <a:lnTo>
                    <a:pt x="479122" y="687426"/>
                  </a:lnTo>
                  <a:lnTo>
                    <a:pt x="491203" y="704942"/>
                  </a:lnTo>
                  <a:lnTo>
                    <a:pt x="502856" y="721936"/>
                  </a:lnTo>
                  <a:lnTo>
                    <a:pt x="514179" y="738291"/>
                  </a:lnTo>
                  <a:lnTo>
                    <a:pt x="525259" y="753883"/>
                  </a:lnTo>
                  <a:lnTo>
                    <a:pt x="536166" y="768514"/>
                  </a:lnTo>
                  <a:lnTo>
                    <a:pt x="546943" y="782167"/>
                  </a:lnTo>
                  <a:lnTo>
                    <a:pt x="557365" y="794910"/>
                  </a:lnTo>
                  <a:lnTo>
                    <a:pt x="568078" y="808266"/>
                  </a:lnTo>
                  <a:lnTo>
                    <a:pt x="581141" y="825646"/>
                  </a:lnTo>
                  <a:lnTo>
                    <a:pt x="600124" y="85280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9033450" y="3011150"/>
              <a:ext cx="136872" cy="147400"/>
            </a:xfrm>
            <a:custGeom>
              <a:avLst/>
              <a:gdLst/>
              <a:ahLst/>
              <a:cxnLst/>
              <a:rect l="0" t="0" r="0" b="0"/>
              <a:pathLst>
                <a:path w="136872" h="147400">
                  <a:moveTo>
                    <a:pt x="136871" y="0"/>
                  </a:moveTo>
                  <a:lnTo>
                    <a:pt x="128071" y="8801"/>
                  </a:lnTo>
                  <a:lnTo>
                    <a:pt x="119723" y="17148"/>
                  </a:lnTo>
                  <a:lnTo>
                    <a:pt x="111029" y="25847"/>
                  </a:lnTo>
                  <a:lnTo>
                    <a:pt x="102081" y="34967"/>
                  </a:lnTo>
                  <a:lnTo>
                    <a:pt x="93235" y="44463"/>
                  </a:lnTo>
                  <a:lnTo>
                    <a:pt x="84691" y="54255"/>
                  </a:lnTo>
                  <a:lnTo>
                    <a:pt x="76331" y="64269"/>
                  </a:lnTo>
                  <a:lnTo>
                    <a:pt x="67804" y="74443"/>
                  </a:lnTo>
                  <a:lnTo>
                    <a:pt x="58924" y="84724"/>
                  </a:lnTo>
                  <a:lnTo>
                    <a:pt x="49825" y="94916"/>
                  </a:lnTo>
                  <a:lnTo>
                    <a:pt x="40864" y="104685"/>
                  </a:lnTo>
                  <a:lnTo>
                    <a:pt x="32250" y="113877"/>
                  </a:lnTo>
                  <a:lnTo>
                    <a:pt x="24321" y="122211"/>
                  </a:lnTo>
                  <a:lnTo>
                    <a:pt x="16837" y="130020"/>
                  </a:lnTo>
                  <a:lnTo>
                    <a:pt x="9143" y="13798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9065036" y="2979564"/>
              <a:ext cx="115815" cy="147400"/>
            </a:xfrm>
            <a:custGeom>
              <a:avLst/>
              <a:gdLst/>
              <a:ahLst/>
              <a:cxnLst/>
              <a:rect l="0" t="0" r="0" b="0"/>
              <a:pathLst>
                <a:path w="115815" h="147400">
                  <a:moveTo>
                    <a:pt x="115814" y="147399"/>
                  </a:moveTo>
                  <a:lnTo>
                    <a:pt x="109946" y="135798"/>
                  </a:lnTo>
                  <a:lnTo>
                    <a:pt x="104381" y="125949"/>
                  </a:lnTo>
                  <a:lnTo>
                    <a:pt x="98578" y="116940"/>
                  </a:lnTo>
                  <a:lnTo>
                    <a:pt x="92324" y="108326"/>
                  </a:lnTo>
                  <a:lnTo>
                    <a:pt x="85345" y="99650"/>
                  </a:lnTo>
                  <a:lnTo>
                    <a:pt x="77569" y="90674"/>
                  </a:lnTo>
                  <a:lnTo>
                    <a:pt x="69241" y="81344"/>
                  </a:lnTo>
                  <a:lnTo>
                    <a:pt x="60811" y="71696"/>
                  </a:lnTo>
                  <a:lnTo>
                    <a:pt x="52550" y="61800"/>
                  </a:lnTo>
                  <a:lnTo>
                    <a:pt x="44547" y="51884"/>
                  </a:lnTo>
                  <a:lnTo>
                    <a:pt x="36794" y="42306"/>
                  </a:lnTo>
                  <a:lnTo>
                    <a:pt x="29256" y="33246"/>
                  </a:lnTo>
                  <a:lnTo>
                    <a:pt x="22186" y="25002"/>
                  </a:lnTo>
                  <a:lnTo>
                    <a:pt x="15438" y="17264"/>
                  </a:lnTo>
                  <a:lnTo>
                    <a:pt x="8418" y="935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9123315" y="3192881"/>
              <a:ext cx="120707" cy="79700"/>
            </a:xfrm>
            <a:custGeom>
              <a:avLst/>
              <a:gdLst/>
              <a:ahLst/>
              <a:cxnLst/>
              <a:rect l="0" t="0" r="0" b="0"/>
              <a:pathLst>
                <a:path w="120707" h="79700">
                  <a:moveTo>
                    <a:pt x="47006" y="28839"/>
                  </a:moveTo>
                  <a:lnTo>
                    <a:pt x="41206" y="34773"/>
                  </a:lnTo>
                  <a:lnTo>
                    <a:pt x="36281" y="40978"/>
                  </a:lnTo>
                  <a:lnTo>
                    <a:pt x="31775" y="48069"/>
                  </a:lnTo>
                  <a:lnTo>
                    <a:pt x="27381" y="55837"/>
                  </a:lnTo>
                  <a:lnTo>
                    <a:pt x="22718" y="63835"/>
                  </a:lnTo>
                  <a:lnTo>
                    <a:pt x="17603" y="71731"/>
                  </a:lnTo>
                  <a:lnTo>
                    <a:pt x="11990" y="77829"/>
                  </a:lnTo>
                  <a:lnTo>
                    <a:pt x="6606" y="79699"/>
                  </a:lnTo>
                  <a:lnTo>
                    <a:pt x="2708" y="77397"/>
                  </a:lnTo>
                  <a:lnTo>
                    <a:pt x="580" y="72111"/>
                  </a:lnTo>
                  <a:lnTo>
                    <a:pt x="0" y="64905"/>
                  </a:lnTo>
                  <a:lnTo>
                    <a:pt x="791" y="56494"/>
                  </a:lnTo>
                  <a:lnTo>
                    <a:pt x="2941" y="47326"/>
                  </a:lnTo>
                  <a:lnTo>
                    <a:pt x="6333" y="37689"/>
                  </a:lnTo>
                  <a:lnTo>
                    <a:pt x="10904" y="28081"/>
                  </a:lnTo>
                  <a:lnTo>
                    <a:pt x="16725" y="19226"/>
                  </a:lnTo>
                  <a:lnTo>
                    <a:pt x="23716" y="11466"/>
                  </a:lnTo>
                  <a:lnTo>
                    <a:pt x="31682" y="5271"/>
                  </a:lnTo>
                  <a:lnTo>
                    <a:pt x="40399" y="1389"/>
                  </a:lnTo>
                  <a:lnTo>
                    <a:pt x="49670" y="0"/>
                  </a:lnTo>
                  <a:lnTo>
                    <a:pt x="59334" y="660"/>
                  </a:lnTo>
                  <a:lnTo>
                    <a:pt x="69274" y="2613"/>
                  </a:lnTo>
                  <a:lnTo>
                    <a:pt x="79391" y="5284"/>
                  </a:lnTo>
                  <a:lnTo>
                    <a:pt x="89169" y="8185"/>
                  </a:lnTo>
                  <a:lnTo>
                    <a:pt x="98634" y="11117"/>
                  </a:lnTo>
                  <a:lnTo>
                    <a:pt x="108616" y="14326"/>
                  </a:lnTo>
                  <a:lnTo>
                    <a:pt x="120706" y="183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9190971" y="3326200"/>
              <a:ext cx="84636" cy="113337"/>
            </a:xfrm>
            <a:custGeom>
              <a:avLst/>
              <a:gdLst/>
              <a:ahLst/>
              <a:cxnLst/>
              <a:rect l="0" t="0" r="0" b="0"/>
              <a:pathLst>
                <a:path w="84636" h="113337">
                  <a:moveTo>
                    <a:pt x="84635" y="32390"/>
                  </a:moveTo>
                  <a:lnTo>
                    <a:pt x="78701" y="23723"/>
                  </a:lnTo>
                  <a:lnTo>
                    <a:pt x="72496" y="16657"/>
                  </a:lnTo>
                  <a:lnTo>
                    <a:pt x="65400" y="10560"/>
                  </a:lnTo>
                  <a:lnTo>
                    <a:pt x="57460" y="5505"/>
                  </a:lnTo>
                  <a:lnTo>
                    <a:pt x="48813" y="1939"/>
                  </a:lnTo>
                  <a:lnTo>
                    <a:pt x="39628" y="0"/>
                  </a:lnTo>
                  <a:lnTo>
                    <a:pt x="30374" y="3"/>
                  </a:lnTo>
                  <a:lnTo>
                    <a:pt x="21781" y="2582"/>
                  </a:lnTo>
                  <a:lnTo>
                    <a:pt x="14203" y="7838"/>
                  </a:lnTo>
                  <a:lnTo>
                    <a:pt x="7966" y="15434"/>
                  </a:lnTo>
                  <a:lnTo>
                    <a:pt x="3527" y="24884"/>
                  </a:lnTo>
                  <a:lnTo>
                    <a:pt x="950" y="35713"/>
                  </a:lnTo>
                  <a:lnTo>
                    <a:pt x="0" y="47369"/>
                  </a:lnTo>
                  <a:lnTo>
                    <a:pt x="333" y="59251"/>
                  </a:lnTo>
                  <a:lnTo>
                    <a:pt x="1634" y="71003"/>
                  </a:lnTo>
                  <a:lnTo>
                    <a:pt x="3962" y="82180"/>
                  </a:lnTo>
                  <a:lnTo>
                    <a:pt x="7724" y="92160"/>
                  </a:lnTo>
                  <a:lnTo>
                    <a:pt x="13029" y="100710"/>
                  </a:lnTo>
                  <a:lnTo>
                    <a:pt x="19540" y="107452"/>
                  </a:lnTo>
                  <a:lnTo>
                    <a:pt x="26673" y="111707"/>
                  </a:lnTo>
                  <a:lnTo>
                    <a:pt x="34017" y="113336"/>
                  </a:lnTo>
                  <a:lnTo>
                    <a:pt x="41047" y="112330"/>
                  </a:lnTo>
                  <a:lnTo>
                    <a:pt x="47075" y="108547"/>
                  </a:lnTo>
                  <a:lnTo>
                    <a:pt x="51825" y="102203"/>
                  </a:lnTo>
                  <a:lnTo>
                    <a:pt x="55377" y="94169"/>
                  </a:lnTo>
                  <a:lnTo>
                    <a:pt x="58318" y="84896"/>
                  </a:lnTo>
                  <a:lnTo>
                    <a:pt x="60904" y="72458"/>
                  </a:lnTo>
                  <a:lnTo>
                    <a:pt x="63578" y="5344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9161374" y="3463875"/>
              <a:ext cx="202274" cy="198636"/>
            </a:xfrm>
            <a:custGeom>
              <a:avLst/>
              <a:gdLst/>
              <a:ahLst/>
              <a:cxnLst/>
              <a:rect l="0" t="0" r="0" b="0"/>
              <a:pathLst>
                <a:path w="202274" h="198636">
                  <a:moveTo>
                    <a:pt x="124760" y="0"/>
                  </a:moveTo>
                  <a:lnTo>
                    <a:pt x="121827" y="8802"/>
                  </a:lnTo>
                  <a:lnTo>
                    <a:pt x="119044" y="17149"/>
                  </a:lnTo>
                  <a:lnTo>
                    <a:pt x="116145" y="25847"/>
                  </a:lnTo>
                  <a:lnTo>
                    <a:pt x="113104" y="34968"/>
                  </a:lnTo>
                  <a:lnTo>
                    <a:pt x="109939" y="44463"/>
                  </a:lnTo>
                  <a:lnTo>
                    <a:pt x="106666" y="54259"/>
                  </a:lnTo>
                  <a:lnTo>
                    <a:pt x="102983" y="64446"/>
                  </a:lnTo>
                  <a:lnTo>
                    <a:pt x="98295" y="75269"/>
                  </a:lnTo>
                  <a:lnTo>
                    <a:pt x="92365" y="86804"/>
                  </a:lnTo>
                  <a:lnTo>
                    <a:pt x="85432" y="98820"/>
                  </a:lnTo>
                  <a:lnTo>
                    <a:pt x="78014" y="110886"/>
                  </a:lnTo>
                  <a:lnTo>
                    <a:pt x="70471" y="122743"/>
                  </a:lnTo>
                  <a:lnTo>
                    <a:pt x="62967" y="134314"/>
                  </a:lnTo>
                  <a:lnTo>
                    <a:pt x="55556" y="145617"/>
                  </a:lnTo>
                  <a:lnTo>
                    <a:pt x="48242" y="156697"/>
                  </a:lnTo>
                  <a:lnTo>
                    <a:pt x="41009" y="167442"/>
                  </a:lnTo>
                  <a:lnTo>
                    <a:pt x="33840" y="177592"/>
                  </a:lnTo>
                  <a:lnTo>
                    <a:pt x="26700" y="187020"/>
                  </a:lnTo>
                  <a:lnTo>
                    <a:pt x="19066" y="194657"/>
                  </a:lnTo>
                  <a:lnTo>
                    <a:pt x="11156" y="198635"/>
                  </a:lnTo>
                  <a:lnTo>
                    <a:pt x="4838" y="198451"/>
                  </a:lnTo>
                  <a:lnTo>
                    <a:pt x="1104" y="194571"/>
                  </a:lnTo>
                  <a:lnTo>
                    <a:pt x="0" y="187766"/>
                  </a:lnTo>
                  <a:lnTo>
                    <a:pt x="1290" y="178946"/>
                  </a:lnTo>
                  <a:lnTo>
                    <a:pt x="4783" y="169031"/>
                  </a:lnTo>
                  <a:lnTo>
                    <a:pt x="10150" y="158616"/>
                  </a:lnTo>
                  <a:lnTo>
                    <a:pt x="16829" y="148011"/>
                  </a:lnTo>
                  <a:lnTo>
                    <a:pt x="24139" y="137354"/>
                  </a:lnTo>
                  <a:lnTo>
                    <a:pt x="31642" y="126706"/>
                  </a:lnTo>
                  <a:lnTo>
                    <a:pt x="39134" y="116249"/>
                  </a:lnTo>
                  <a:lnTo>
                    <a:pt x="46545" y="106292"/>
                  </a:lnTo>
                  <a:lnTo>
                    <a:pt x="53867" y="96956"/>
                  </a:lnTo>
                  <a:lnTo>
                    <a:pt x="61277" y="88041"/>
                  </a:lnTo>
                  <a:lnTo>
                    <a:pt x="69099" y="79133"/>
                  </a:lnTo>
                  <a:lnTo>
                    <a:pt x="77479" y="69993"/>
                  </a:lnTo>
                  <a:lnTo>
                    <a:pt x="86397" y="60718"/>
                  </a:lnTo>
                  <a:lnTo>
                    <a:pt x="95763" y="51637"/>
                  </a:lnTo>
                  <a:lnTo>
                    <a:pt x="105476" y="42943"/>
                  </a:lnTo>
                  <a:lnTo>
                    <a:pt x="115610" y="34986"/>
                  </a:lnTo>
                  <a:lnTo>
                    <a:pt x="126397" y="28328"/>
                  </a:lnTo>
                  <a:lnTo>
                    <a:pt x="137905" y="23160"/>
                  </a:lnTo>
                  <a:lnTo>
                    <a:pt x="149735" y="19675"/>
                  </a:lnTo>
                  <a:lnTo>
                    <a:pt x="161142" y="18228"/>
                  </a:lnTo>
                  <a:lnTo>
                    <a:pt x="171729" y="18820"/>
                  </a:lnTo>
                  <a:lnTo>
                    <a:pt x="181124" y="21488"/>
                  </a:lnTo>
                  <a:lnTo>
                    <a:pt x="188832" y="26468"/>
                  </a:lnTo>
                  <a:lnTo>
                    <a:pt x="194747" y="33669"/>
                  </a:lnTo>
                  <a:lnTo>
                    <a:pt x="198922" y="42739"/>
                  </a:lnTo>
                  <a:lnTo>
                    <a:pt x="201373" y="53260"/>
                  </a:lnTo>
                  <a:lnTo>
                    <a:pt x="202273" y="64834"/>
                  </a:lnTo>
                  <a:lnTo>
                    <a:pt x="201421" y="76499"/>
                  </a:lnTo>
                  <a:lnTo>
                    <a:pt x="198200" y="86798"/>
                  </a:lnTo>
                  <a:lnTo>
                    <a:pt x="192485" y="95038"/>
                  </a:lnTo>
                  <a:lnTo>
                    <a:pt x="184903" y="100905"/>
                  </a:lnTo>
                  <a:lnTo>
                    <a:pt x="176520" y="104109"/>
                  </a:lnTo>
                  <a:lnTo>
                    <a:pt x="168035" y="104780"/>
                  </a:lnTo>
                  <a:lnTo>
                    <a:pt x="159750" y="103335"/>
                  </a:lnTo>
                  <a:lnTo>
                    <a:pt x="151740" y="100257"/>
                  </a:lnTo>
                  <a:lnTo>
                    <a:pt x="143988" y="95975"/>
                  </a:lnTo>
                  <a:lnTo>
                    <a:pt x="136445" y="90837"/>
                  </a:lnTo>
                  <a:lnTo>
                    <a:pt x="129058" y="85099"/>
                  </a:lnTo>
                  <a:lnTo>
                    <a:pt x="121795" y="78946"/>
                  </a:lnTo>
                  <a:lnTo>
                    <a:pt x="114923" y="72430"/>
                  </a:lnTo>
                  <a:lnTo>
                    <a:pt x="108336" y="64635"/>
                  </a:lnTo>
                  <a:lnTo>
                    <a:pt x="101454" y="52642"/>
                  </a:lnTo>
                  <a:lnTo>
                    <a:pt x="93175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9380891" y="3579689"/>
              <a:ext cx="73701" cy="52643"/>
            </a:xfrm>
            <a:custGeom>
              <a:avLst/>
              <a:gdLst/>
              <a:ahLst/>
              <a:cxnLst/>
              <a:rect l="0" t="0" r="0" b="0"/>
              <a:pathLst>
                <a:path w="73701" h="52643">
                  <a:moveTo>
                    <a:pt x="73700" y="0"/>
                  </a:moveTo>
                  <a:lnTo>
                    <a:pt x="64898" y="5867"/>
                  </a:lnTo>
                  <a:lnTo>
                    <a:pt x="56552" y="11432"/>
                  </a:lnTo>
                  <a:lnTo>
                    <a:pt x="47862" y="17226"/>
                  </a:lnTo>
                  <a:lnTo>
                    <a:pt x="39024" y="23185"/>
                  </a:lnTo>
                  <a:lnTo>
                    <a:pt x="29637" y="29744"/>
                  </a:lnTo>
                  <a:lnTo>
                    <a:pt x="17752" y="3860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9507233" y="348493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9437404" y="3644366"/>
              <a:ext cx="111944" cy="177479"/>
            </a:xfrm>
            <a:custGeom>
              <a:avLst/>
              <a:gdLst/>
              <a:ahLst/>
              <a:cxnLst/>
              <a:rect l="0" t="0" r="0" b="0"/>
              <a:pathLst>
                <a:path w="111944" h="177479">
                  <a:moveTo>
                    <a:pt x="111943" y="40608"/>
                  </a:moveTo>
                  <a:lnTo>
                    <a:pt x="108942" y="31873"/>
                  </a:lnTo>
                  <a:lnTo>
                    <a:pt x="105520" y="24167"/>
                  </a:lnTo>
                  <a:lnTo>
                    <a:pt x="101314" y="16778"/>
                  </a:lnTo>
                  <a:lnTo>
                    <a:pt x="96069" y="10036"/>
                  </a:lnTo>
                  <a:lnTo>
                    <a:pt x="89292" y="4801"/>
                  </a:lnTo>
                  <a:lnTo>
                    <a:pt x="80864" y="1440"/>
                  </a:lnTo>
                  <a:lnTo>
                    <a:pt x="71297" y="0"/>
                  </a:lnTo>
                  <a:lnTo>
                    <a:pt x="61502" y="471"/>
                  </a:lnTo>
                  <a:lnTo>
                    <a:pt x="52036" y="2650"/>
                  </a:lnTo>
                  <a:lnTo>
                    <a:pt x="43245" y="6536"/>
                  </a:lnTo>
                  <a:lnTo>
                    <a:pt x="35420" y="12410"/>
                  </a:lnTo>
                  <a:lnTo>
                    <a:pt x="28607" y="20241"/>
                  </a:lnTo>
                  <a:lnTo>
                    <a:pt x="22678" y="29582"/>
                  </a:lnTo>
                  <a:lnTo>
                    <a:pt x="17445" y="39761"/>
                  </a:lnTo>
                  <a:lnTo>
                    <a:pt x="12737" y="50311"/>
                  </a:lnTo>
                  <a:lnTo>
                    <a:pt x="8572" y="61157"/>
                  </a:lnTo>
                  <a:lnTo>
                    <a:pt x="5144" y="72497"/>
                  </a:lnTo>
                  <a:lnTo>
                    <a:pt x="2509" y="84416"/>
                  </a:lnTo>
                  <a:lnTo>
                    <a:pt x="740" y="96707"/>
                  </a:lnTo>
                  <a:lnTo>
                    <a:pt x="0" y="108966"/>
                  </a:lnTo>
                  <a:lnTo>
                    <a:pt x="283" y="120947"/>
                  </a:lnTo>
                  <a:lnTo>
                    <a:pt x="1475" y="132332"/>
                  </a:lnTo>
                  <a:lnTo>
                    <a:pt x="3673" y="143869"/>
                  </a:lnTo>
                  <a:lnTo>
                    <a:pt x="8184" y="157686"/>
                  </a:lnTo>
                  <a:lnTo>
                    <a:pt x="17187" y="17747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9544720" y="3745209"/>
              <a:ext cx="84995" cy="245092"/>
            </a:xfrm>
            <a:custGeom>
              <a:avLst/>
              <a:gdLst/>
              <a:ahLst/>
              <a:cxnLst/>
              <a:rect l="0" t="0" r="0" b="0"/>
              <a:pathLst>
                <a:path w="84995" h="245092">
                  <a:moveTo>
                    <a:pt x="57269" y="139806"/>
                  </a:moveTo>
                  <a:lnTo>
                    <a:pt x="63071" y="133872"/>
                  </a:lnTo>
                  <a:lnTo>
                    <a:pt x="67994" y="127667"/>
                  </a:lnTo>
                  <a:lnTo>
                    <a:pt x="72492" y="120567"/>
                  </a:lnTo>
                  <a:lnTo>
                    <a:pt x="76540" y="112453"/>
                  </a:lnTo>
                  <a:lnTo>
                    <a:pt x="79904" y="103159"/>
                  </a:lnTo>
                  <a:lnTo>
                    <a:pt x="82508" y="92711"/>
                  </a:lnTo>
                  <a:lnTo>
                    <a:pt x="84262" y="81286"/>
                  </a:lnTo>
                  <a:lnTo>
                    <a:pt x="84994" y="69100"/>
                  </a:lnTo>
                  <a:lnTo>
                    <a:pt x="84703" y="56360"/>
                  </a:lnTo>
                  <a:lnTo>
                    <a:pt x="83371" y="43554"/>
                  </a:lnTo>
                  <a:lnTo>
                    <a:pt x="80882" y="31416"/>
                  </a:lnTo>
                  <a:lnTo>
                    <a:pt x="77278" y="20313"/>
                  </a:lnTo>
                  <a:lnTo>
                    <a:pt x="72572" y="10893"/>
                  </a:lnTo>
                  <a:lnTo>
                    <a:pt x="66663" y="4228"/>
                  </a:lnTo>
                  <a:lnTo>
                    <a:pt x="59619" y="643"/>
                  </a:lnTo>
                  <a:lnTo>
                    <a:pt x="51788" y="0"/>
                  </a:lnTo>
                  <a:lnTo>
                    <a:pt x="43693" y="2061"/>
                  </a:lnTo>
                  <a:lnTo>
                    <a:pt x="35664" y="6410"/>
                  </a:lnTo>
                  <a:lnTo>
                    <a:pt x="27987" y="12715"/>
                  </a:lnTo>
                  <a:lnTo>
                    <a:pt x="20983" y="20825"/>
                  </a:lnTo>
                  <a:lnTo>
                    <a:pt x="14763" y="30494"/>
                  </a:lnTo>
                  <a:lnTo>
                    <a:pt x="9417" y="41406"/>
                  </a:lnTo>
                  <a:lnTo>
                    <a:pt x="5115" y="53254"/>
                  </a:lnTo>
                  <a:lnTo>
                    <a:pt x="1863" y="65764"/>
                  </a:lnTo>
                  <a:lnTo>
                    <a:pt x="0" y="78249"/>
                  </a:lnTo>
                  <a:lnTo>
                    <a:pt x="255" y="89639"/>
                  </a:lnTo>
                  <a:lnTo>
                    <a:pt x="2838" y="99433"/>
                  </a:lnTo>
                  <a:lnTo>
                    <a:pt x="7504" y="107330"/>
                  </a:lnTo>
                  <a:lnTo>
                    <a:pt x="13841" y="112967"/>
                  </a:lnTo>
                  <a:lnTo>
                    <a:pt x="21422" y="116409"/>
                  </a:lnTo>
                  <a:lnTo>
                    <a:pt x="29406" y="118809"/>
                  </a:lnTo>
                  <a:lnTo>
                    <a:pt x="36604" y="122118"/>
                  </a:lnTo>
                  <a:lnTo>
                    <a:pt x="42433" y="127364"/>
                  </a:lnTo>
                  <a:lnTo>
                    <a:pt x="46850" y="134695"/>
                  </a:lnTo>
                  <a:lnTo>
                    <a:pt x="50062" y="143835"/>
                  </a:lnTo>
                  <a:lnTo>
                    <a:pt x="52339" y="154392"/>
                  </a:lnTo>
                  <a:lnTo>
                    <a:pt x="54093" y="165835"/>
                  </a:lnTo>
                  <a:lnTo>
                    <a:pt x="55828" y="177558"/>
                  </a:lnTo>
                  <a:lnTo>
                    <a:pt x="57822" y="189198"/>
                  </a:lnTo>
                  <a:lnTo>
                    <a:pt x="60186" y="200362"/>
                  </a:lnTo>
                  <a:lnTo>
                    <a:pt x="63309" y="211732"/>
                  </a:lnTo>
                  <a:lnTo>
                    <a:pt x="68583" y="225419"/>
                  </a:lnTo>
                  <a:lnTo>
                    <a:pt x="78326" y="24509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9580933" y="3821844"/>
              <a:ext cx="263213" cy="305328"/>
            </a:xfrm>
            <a:custGeom>
              <a:avLst/>
              <a:gdLst/>
              <a:ahLst/>
              <a:cxnLst/>
              <a:rect l="0" t="0" r="0" b="0"/>
              <a:pathLst>
                <a:path w="263213" h="305328">
                  <a:moveTo>
                    <a:pt x="263212" y="0"/>
                  </a:moveTo>
                  <a:lnTo>
                    <a:pt x="257278" y="5868"/>
                  </a:lnTo>
                  <a:lnTo>
                    <a:pt x="251073" y="11433"/>
                  </a:lnTo>
                  <a:lnTo>
                    <a:pt x="243982" y="17232"/>
                  </a:lnTo>
                  <a:lnTo>
                    <a:pt x="236213" y="23312"/>
                  </a:lnTo>
                  <a:lnTo>
                    <a:pt x="228216" y="29642"/>
                  </a:lnTo>
                  <a:lnTo>
                    <a:pt x="220270" y="36170"/>
                  </a:lnTo>
                  <a:lnTo>
                    <a:pt x="212324" y="42846"/>
                  </a:lnTo>
                  <a:lnTo>
                    <a:pt x="204082" y="49628"/>
                  </a:lnTo>
                  <a:lnTo>
                    <a:pt x="195396" y="56491"/>
                  </a:lnTo>
                  <a:lnTo>
                    <a:pt x="186428" y="63573"/>
                  </a:lnTo>
                  <a:lnTo>
                    <a:pt x="177555" y="71166"/>
                  </a:lnTo>
                  <a:lnTo>
                    <a:pt x="168992" y="79389"/>
                  </a:lnTo>
                  <a:lnTo>
                    <a:pt x="160784" y="88200"/>
                  </a:lnTo>
                  <a:lnTo>
                    <a:pt x="152892" y="97493"/>
                  </a:lnTo>
                  <a:lnTo>
                    <a:pt x="145247" y="107158"/>
                  </a:lnTo>
                  <a:lnTo>
                    <a:pt x="137620" y="117258"/>
                  </a:lnTo>
                  <a:lnTo>
                    <a:pt x="129654" y="128023"/>
                  </a:lnTo>
                  <a:lnTo>
                    <a:pt x="121181" y="139520"/>
                  </a:lnTo>
                  <a:lnTo>
                    <a:pt x="112371" y="151512"/>
                  </a:lnTo>
                  <a:lnTo>
                    <a:pt x="103609" y="163561"/>
                  </a:lnTo>
                  <a:lnTo>
                    <a:pt x="95120" y="175412"/>
                  </a:lnTo>
                  <a:lnTo>
                    <a:pt x="86793" y="187149"/>
                  </a:lnTo>
                  <a:lnTo>
                    <a:pt x="78290" y="199095"/>
                  </a:lnTo>
                  <a:lnTo>
                    <a:pt x="69426" y="211420"/>
                  </a:lnTo>
                  <a:lnTo>
                    <a:pt x="60336" y="223816"/>
                  </a:lnTo>
                  <a:lnTo>
                    <a:pt x="51381" y="235613"/>
                  </a:lnTo>
                  <a:lnTo>
                    <a:pt x="42768" y="246474"/>
                  </a:lnTo>
                  <a:lnTo>
                    <a:pt x="34639" y="256483"/>
                  </a:lnTo>
                  <a:lnTo>
                    <a:pt x="26255" y="267160"/>
                  </a:lnTo>
                  <a:lnTo>
                    <a:pt x="15763" y="281674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9338777" y="3706031"/>
              <a:ext cx="326385" cy="400084"/>
            </a:xfrm>
            <a:custGeom>
              <a:avLst/>
              <a:gdLst/>
              <a:ahLst/>
              <a:cxnLst/>
              <a:rect l="0" t="0" r="0" b="0"/>
              <a:pathLst>
                <a:path w="326385" h="400084">
                  <a:moveTo>
                    <a:pt x="326384" y="400083"/>
                  </a:moveTo>
                  <a:lnTo>
                    <a:pt x="317650" y="394215"/>
                  </a:lnTo>
                  <a:lnTo>
                    <a:pt x="309943" y="388651"/>
                  </a:lnTo>
                  <a:lnTo>
                    <a:pt x="302544" y="382847"/>
                  </a:lnTo>
                  <a:lnTo>
                    <a:pt x="295456" y="376593"/>
                  </a:lnTo>
                  <a:lnTo>
                    <a:pt x="288926" y="369615"/>
                  </a:lnTo>
                  <a:lnTo>
                    <a:pt x="283049" y="361833"/>
                  </a:lnTo>
                  <a:lnTo>
                    <a:pt x="277611" y="353332"/>
                  </a:lnTo>
                  <a:lnTo>
                    <a:pt x="272192" y="344253"/>
                  </a:lnTo>
                  <a:lnTo>
                    <a:pt x="266545" y="334740"/>
                  </a:lnTo>
                  <a:lnTo>
                    <a:pt x="260598" y="324912"/>
                  </a:lnTo>
                  <a:lnTo>
                    <a:pt x="254373" y="314862"/>
                  </a:lnTo>
                  <a:lnTo>
                    <a:pt x="247923" y="304663"/>
                  </a:lnTo>
                  <a:lnTo>
                    <a:pt x="241302" y="294527"/>
                  </a:lnTo>
                  <a:lnTo>
                    <a:pt x="234559" y="284795"/>
                  </a:lnTo>
                  <a:lnTo>
                    <a:pt x="227728" y="275615"/>
                  </a:lnTo>
                  <a:lnTo>
                    <a:pt x="220836" y="266805"/>
                  </a:lnTo>
                  <a:lnTo>
                    <a:pt x="213903" y="257970"/>
                  </a:lnTo>
                  <a:lnTo>
                    <a:pt x="206943" y="248874"/>
                  </a:lnTo>
                  <a:lnTo>
                    <a:pt x="199962" y="239458"/>
                  </a:lnTo>
                  <a:lnTo>
                    <a:pt x="192969" y="229750"/>
                  </a:lnTo>
                  <a:lnTo>
                    <a:pt x="185968" y="219809"/>
                  </a:lnTo>
                  <a:lnTo>
                    <a:pt x="178961" y="209691"/>
                  </a:lnTo>
                  <a:lnTo>
                    <a:pt x="171951" y="199446"/>
                  </a:lnTo>
                  <a:lnTo>
                    <a:pt x="164937" y="189116"/>
                  </a:lnTo>
                  <a:lnTo>
                    <a:pt x="157920" y="178892"/>
                  </a:lnTo>
                  <a:lnTo>
                    <a:pt x="150905" y="169101"/>
                  </a:lnTo>
                  <a:lnTo>
                    <a:pt x="143882" y="159876"/>
                  </a:lnTo>
                  <a:lnTo>
                    <a:pt x="136691" y="150867"/>
                  </a:lnTo>
                  <a:lnTo>
                    <a:pt x="129025" y="141365"/>
                  </a:lnTo>
                  <a:lnTo>
                    <a:pt x="120758" y="131013"/>
                  </a:lnTo>
                  <a:lnTo>
                    <a:pt x="112086" y="120110"/>
                  </a:lnTo>
                  <a:lnTo>
                    <a:pt x="103419" y="109398"/>
                  </a:lnTo>
                  <a:lnTo>
                    <a:pt x="94997" y="99303"/>
                  </a:lnTo>
                  <a:lnTo>
                    <a:pt x="86885" y="89916"/>
                  </a:lnTo>
                  <a:lnTo>
                    <a:pt x="79058" y="81158"/>
                  </a:lnTo>
                  <a:lnTo>
                    <a:pt x="71457" y="72896"/>
                  </a:lnTo>
                  <a:lnTo>
                    <a:pt x="63861" y="64838"/>
                  </a:lnTo>
                  <a:lnTo>
                    <a:pt x="55913" y="56574"/>
                  </a:lnTo>
                  <a:lnTo>
                    <a:pt x="47460" y="47905"/>
                  </a:lnTo>
                  <a:lnTo>
                    <a:pt x="38769" y="39068"/>
                  </a:lnTo>
                  <a:lnTo>
                    <a:pt x="29489" y="29673"/>
                  </a:lnTo>
                  <a:lnTo>
                    <a:pt x="17684" y="1777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93332" y="595660"/>
            <a:ext cx="292914" cy="368641"/>
            <a:chOff x="293332" y="595660"/>
            <a:chExt cx="292914" cy="368641"/>
          </a:xfrm>
        </p:grpSpPr>
        <p:sp>
          <p:nvSpPr>
            <p:cNvPr id="2" name="Freeform 1"/>
            <p:cNvSpPr/>
            <p:nvPr/>
          </p:nvSpPr>
          <p:spPr>
            <a:xfrm>
              <a:off x="421199" y="684483"/>
              <a:ext cx="4613" cy="221100"/>
            </a:xfrm>
            <a:custGeom>
              <a:avLst/>
              <a:gdLst/>
              <a:ahLst/>
              <a:cxnLst/>
              <a:rect l="0" t="0" r="0" b="0"/>
              <a:pathLst>
                <a:path w="4613" h="221100">
                  <a:moveTo>
                    <a:pt x="4612" y="0"/>
                  </a:moveTo>
                  <a:lnTo>
                    <a:pt x="1813" y="8802"/>
                  </a:lnTo>
                  <a:lnTo>
                    <a:pt x="311" y="17149"/>
                  </a:lnTo>
                  <a:lnTo>
                    <a:pt x="0" y="25852"/>
                  </a:lnTo>
                  <a:lnTo>
                    <a:pt x="506" y="35146"/>
                  </a:lnTo>
                  <a:lnTo>
                    <a:pt x="1326" y="45289"/>
                  </a:lnTo>
                  <a:lnTo>
                    <a:pt x="2141" y="56334"/>
                  </a:lnTo>
                  <a:lnTo>
                    <a:pt x="2825" y="68174"/>
                  </a:lnTo>
                  <a:lnTo>
                    <a:pt x="3352" y="80644"/>
                  </a:lnTo>
                  <a:lnTo>
                    <a:pt x="3738" y="93586"/>
                  </a:lnTo>
                  <a:lnTo>
                    <a:pt x="4012" y="106869"/>
                  </a:lnTo>
                  <a:lnTo>
                    <a:pt x="4204" y="120391"/>
                  </a:lnTo>
                  <a:lnTo>
                    <a:pt x="4336" y="134074"/>
                  </a:lnTo>
                  <a:lnTo>
                    <a:pt x="4426" y="147839"/>
                  </a:lnTo>
                  <a:lnTo>
                    <a:pt x="4497" y="163258"/>
                  </a:lnTo>
                  <a:lnTo>
                    <a:pt x="4556" y="185039"/>
                  </a:lnTo>
                  <a:lnTo>
                    <a:pt x="4612" y="2210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3332" y="595660"/>
              <a:ext cx="292914" cy="368641"/>
            </a:xfrm>
            <a:custGeom>
              <a:avLst/>
              <a:gdLst/>
              <a:ahLst/>
              <a:cxnLst/>
              <a:rect l="0" t="0" r="0" b="0"/>
              <a:pathLst>
                <a:path w="292914" h="368641">
                  <a:moveTo>
                    <a:pt x="216707" y="25652"/>
                  </a:moveTo>
                  <a:lnTo>
                    <a:pt x="207906" y="22853"/>
                  </a:lnTo>
                  <a:lnTo>
                    <a:pt x="199559" y="21351"/>
                  </a:lnTo>
                  <a:lnTo>
                    <a:pt x="190852" y="21044"/>
                  </a:lnTo>
                  <a:lnTo>
                    <a:pt x="181385" y="21724"/>
                  </a:lnTo>
                  <a:lnTo>
                    <a:pt x="170593" y="23192"/>
                  </a:lnTo>
                  <a:lnTo>
                    <a:pt x="158304" y="25260"/>
                  </a:lnTo>
                  <a:lnTo>
                    <a:pt x="144985" y="27770"/>
                  </a:lnTo>
                  <a:lnTo>
                    <a:pt x="131514" y="30593"/>
                  </a:lnTo>
                  <a:lnTo>
                    <a:pt x="118427" y="33639"/>
                  </a:lnTo>
                  <a:lnTo>
                    <a:pt x="106050" y="37005"/>
                  </a:lnTo>
                  <a:lnTo>
                    <a:pt x="94665" y="40950"/>
                  </a:lnTo>
                  <a:lnTo>
                    <a:pt x="84308" y="45569"/>
                  </a:lnTo>
                  <a:lnTo>
                    <a:pt x="74845" y="50808"/>
                  </a:lnTo>
                  <a:lnTo>
                    <a:pt x="66088" y="56550"/>
                  </a:lnTo>
                  <a:lnTo>
                    <a:pt x="57855" y="62677"/>
                  </a:lnTo>
                  <a:lnTo>
                    <a:pt x="50001" y="69248"/>
                  </a:lnTo>
                  <a:lnTo>
                    <a:pt x="42411" y="76491"/>
                  </a:lnTo>
                  <a:lnTo>
                    <a:pt x="35010" y="84485"/>
                  </a:lnTo>
                  <a:lnTo>
                    <a:pt x="27903" y="93480"/>
                  </a:lnTo>
                  <a:lnTo>
                    <a:pt x="21357" y="103961"/>
                  </a:lnTo>
                  <a:lnTo>
                    <a:pt x="15478" y="116050"/>
                  </a:lnTo>
                  <a:lnTo>
                    <a:pt x="10378" y="129406"/>
                  </a:lnTo>
                  <a:lnTo>
                    <a:pt x="6251" y="143435"/>
                  </a:lnTo>
                  <a:lnTo>
                    <a:pt x="3111" y="157716"/>
                  </a:lnTo>
                  <a:lnTo>
                    <a:pt x="985" y="171879"/>
                  </a:lnTo>
                  <a:lnTo>
                    <a:pt x="0" y="185534"/>
                  </a:lnTo>
                  <a:lnTo>
                    <a:pt x="113" y="198534"/>
                  </a:lnTo>
                  <a:lnTo>
                    <a:pt x="1154" y="211076"/>
                  </a:lnTo>
                  <a:lnTo>
                    <a:pt x="2916" y="223579"/>
                  </a:lnTo>
                  <a:lnTo>
                    <a:pt x="5214" y="236289"/>
                  </a:lnTo>
                  <a:lnTo>
                    <a:pt x="8060" y="249116"/>
                  </a:lnTo>
                  <a:lnTo>
                    <a:pt x="11648" y="261735"/>
                  </a:lnTo>
                  <a:lnTo>
                    <a:pt x="16025" y="273963"/>
                  </a:lnTo>
                  <a:lnTo>
                    <a:pt x="21100" y="285615"/>
                  </a:lnTo>
                  <a:lnTo>
                    <a:pt x="26731" y="296440"/>
                  </a:lnTo>
                  <a:lnTo>
                    <a:pt x="32779" y="306385"/>
                  </a:lnTo>
                  <a:lnTo>
                    <a:pt x="39128" y="315555"/>
                  </a:lnTo>
                  <a:lnTo>
                    <a:pt x="45689" y="324108"/>
                  </a:lnTo>
                  <a:lnTo>
                    <a:pt x="52402" y="332194"/>
                  </a:lnTo>
                  <a:lnTo>
                    <a:pt x="59385" y="339780"/>
                  </a:lnTo>
                  <a:lnTo>
                    <a:pt x="66911" y="346656"/>
                  </a:lnTo>
                  <a:lnTo>
                    <a:pt x="75093" y="352759"/>
                  </a:lnTo>
                  <a:lnTo>
                    <a:pt x="84047" y="358011"/>
                  </a:lnTo>
                  <a:lnTo>
                    <a:pt x="93968" y="362241"/>
                  </a:lnTo>
                  <a:lnTo>
                    <a:pt x="104863" y="365451"/>
                  </a:lnTo>
                  <a:lnTo>
                    <a:pt x="116434" y="367623"/>
                  </a:lnTo>
                  <a:lnTo>
                    <a:pt x="128193" y="368640"/>
                  </a:lnTo>
                  <a:lnTo>
                    <a:pt x="139841" y="368542"/>
                  </a:lnTo>
                  <a:lnTo>
                    <a:pt x="151270" y="367342"/>
                  </a:lnTo>
                  <a:lnTo>
                    <a:pt x="162477" y="364942"/>
                  </a:lnTo>
                  <a:lnTo>
                    <a:pt x="173493" y="361401"/>
                  </a:lnTo>
                  <a:lnTo>
                    <a:pt x="184195" y="356907"/>
                  </a:lnTo>
                  <a:lnTo>
                    <a:pt x="194316" y="351673"/>
                  </a:lnTo>
                  <a:lnTo>
                    <a:pt x="203756" y="345895"/>
                  </a:lnTo>
                  <a:lnTo>
                    <a:pt x="212572" y="339729"/>
                  </a:lnTo>
                  <a:lnTo>
                    <a:pt x="220880" y="333291"/>
                  </a:lnTo>
                  <a:lnTo>
                    <a:pt x="228803" y="326660"/>
                  </a:lnTo>
                  <a:lnTo>
                    <a:pt x="236448" y="319734"/>
                  </a:lnTo>
                  <a:lnTo>
                    <a:pt x="243895" y="312245"/>
                  </a:lnTo>
                  <a:lnTo>
                    <a:pt x="251200" y="304092"/>
                  </a:lnTo>
                  <a:lnTo>
                    <a:pt x="258243" y="295328"/>
                  </a:lnTo>
                  <a:lnTo>
                    <a:pt x="264746" y="286066"/>
                  </a:lnTo>
                  <a:lnTo>
                    <a:pt x="270601" y="276427"/>
                  </a:lnTo>
                  <a:lnTo>
                    <a:pt x="275854" y="266513"/>
                  </a:lnTo>
                  <a:lnTo>
                    <a:pt x="280616" y="256406"/>
                  </a:lnTo>
                  <a:lnTo>
                    <a:pt x="284997" y="246163"/>
                  </a:lnTo>
                  <a:lnTo>
                    <a:pt x="288770" y="235828"/>
                  </a:lnTo>
                  <a:lnTo>
                    <a:pt x="291399" y="225430"/>
                  </a:lnTo>
                  <a:lnTo>
                    <a:pt x="292690" y="214984"/>
                  </a:lnTo>
                  <a:lnTo>
                    <a:pt x="292913" y="204341"/>
                  </a:lnTo>
                  <a:lnTo>
                    <a:pt x="292607" y="193204"/>
                  </a:lnTo>
                  <a:lnTo>
                    <a:pt x="292140" y="181453"/>
                  </a:lnTo>
                  <a:lnTo>
                    <a:pt x="291523" y="169289"/>
                  </a:lnTo>
                  <a:lnTo>
                    <a:pt x="290511" y="157124"/>
                  </a:lnTo>
                  <a:lnTo>
                    <a:pt x="288981" y="145201"/>
                  </a:lnTo>
                  <a:lnTo>
                    <a:pt x="286954" y="133585"/>
                  </a:lnTo>
                  <a:lnTo>
                    <a:pt x="284515" y="122252"/>
                  </a:lnTo>
                  <a:lnTo>
                    <a:pt x="281751" y="111147"/>
                  </a:lnTo>
                  <a:lnTo>
                    <a:pt x="278419" y="100216"/>
                  </a:lnTo>
                  <a:lnTo>
                    <a:pt x="273971" y="89408"/>
                  </a:lnTo>
                  <a:lnTo>
                    <a:pt x="268204" y="78694"/>
                  </a:lnTo>
                  <a:lnTo>
                    <a:pt x="261381" y="68209"/>
                  </a:lnTo>
                  <a:lnTo>
                    <a:pt x="254038" y="58242"/>
                  </a:lnTo>
                  <a:lnTo>
                    <a:pt x="246540" y="48908"/>
                  </a:lnTo>
                  <a:lnTo>
                    <a:pt x="238897" y="40165"/>
                  </a:lnTo>
                  <a:lnTo>
                    <a:pt x="230860" y="31907"/>
                  </a:lnTo>
                  <a:lnTo>
                    <a:pt x="222303" y="24026"/>
                  </a:lnTo>
                  <a:lnTo>
                    <a:pt x="213082" y="16749"/>
                  </a:lnTo>
                  <a:lnTo>
                    <a:pt x="202974" y="10614"/>
                  </a:lnTo>
                  <a:lnTo>
                    <a:pt x="191946" y="5825"/>
                  </a:lnTo>
                  <a:lnTo>
                    <a:pt x="180114" y="2441"/>
                  </a:lnTo>
                  <a:lnTo>
                    <a:pt x="167647" y="535"/>
                  </a:lnTo>
                  <a:lnTo>
                    <a:pt x="154711" y="0"/>
                  </a:lnTo>
                  <a:lnTo>
                    <a:pt x="141602" y="759"/>
                  </a:lnTo>
                  <a:lnTo>
                    <a:pt x="128728" y="2855"/>
                  </a:lnTo>
                  <a:lnTo>
                    <a:pt x="116303" y="6183"/>
                  </a:lnTo>
                  <a:lnTo>
                    <a:pt x="104603" y="10412"/>
                  </a:lnTo>
                  <a:lnTo>
                    <a:pt x="92814" y="15590"/>
                  </a:lnTo>
                  <a:lnTo>
                    <a:pt x="78784" y="23286"/>
                  </a:lnTo>
                  <a:lnTo>
                    <a:pt x="58780" y="3618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857480" y="621313"/>
            <a:ext cx="2168871" cy="389555"/>
            <a:chOff x="857480" y="621313"/>
            <a:chExt cx="2168871" cy="389555"/>
          </a:xfrm>
        </p:grpSpPr>
        <p:sp>
          <p:nvSpPr>
            <p:cNvPr id="5" name="Freeform 4"/>
            <p:cNvSpPr/>
            <p:nvPr/>
          </p:nvSpPr>
          <p:spPr>
            <a:xfrm>
              <a:off x="1042380" y="663426"/>
              <a:ext cx="15142" cy="294799"/>
            </a:xfrm>
            <a:custGeom>
              <a:avLst/>
              <a:gdLst/>
              <a:ahLst/>
              <a:cxnLst/>
              <a:rect l="0" t="0" r="0" b="0"/>
              <a:pathLst>
                <a:path w="15142" h="294799">
                  <a:moveTo>
                    <a:pt x="4613" y="0"/>
                  </a:moveTo>
                  <a:lnTo>
                    <a:pt x="1813" y="11803"/>
                  </a:lnTo>
                  <a:lnTo>
                    <a:pt x="311" y="23572"/>
                  </a:lnTo>
                  <a:lnTo>
                    <a:pt x="0" y="36462"/>
                  </a:lnTo>
                  <a:lnTo>
                    <a:pt x="507" y="50310"/>
                  </a:lnTo>
                  <a:lnTo>
                    <a:pt x="1326" y="64638"/>
                  </a:lnTo>
                  <a:lnTo>
                    <a:pt x="2142" y="79112"/>
                  </a:lnTo>
                  <a:lnTo>
                    <a:pt x="2826" y="93735"/>
                  </a:lnTo>
                  <a:lnTo>
                    <a:pt x="3352" y="108759"/>
                  </a:lnTo>
                  <a:lnTo>
                    <a:pt x="3743" y="124302"/>
                  </a:lnTo>
                  <a:lnTo>
                    <a:pt x="4190" y="140180"/>
                  </a:lnTo>
                  <a:lnTo>
                    <a:pt x="5030" y="155998"/>
                  </a:lnTo>
                  <a:lnTo>
                    <a:pt x="6411" y="171530"/>
                  </a:lnTo>
                  <a:lnTo>
                    <a:pt x="8154" y="186724"/>
                  </a:lnTo>
                  <a:lnTo>
                    <a:pt x="9863" y="201613"/>
                  </a:lnTo>
                  <a:lnTo>
                    <a:pt x="11307" y="216249"/>
                  </a:lnTo>
                  <a:lnTo>
                    <a:pt x="12430" y="230474"/>
                  </a:lnTo>
                  <a:lnTo>
                    <a:pt x="13380" y="245516"/>
                  </a:lnTo>
                  <a:lnTo>
                    <a:pt x="14236" y="264934"/>
                  </a:lnTo>
                  <a:lnTo>
                    <a:pt x="15141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57480" y="621313"/>
              <a:ext cx="315856" cy="94757"/>
            </a:xfrm>
            <a:custGeom>
              <a:avLst/>
              <a:gdLst/>
              <a:ahLst/>
              <a:cxnLst/>
              <a:rect l="0" t="0" r="0" b="0"/>
              <a:pathLst>
                <a:path w="315856" h="94757">
                  <a:moveTo>
                    <a:pt x="315855" y="0"/>
                  </a:moveTo>
                  <a:lnTo>
                    <a:pt x="301253" y="2933"/>
                  </a:lnTo>
                  <a:lnTo>
                    <a:pt x="287982" y="5716"/>
                  </a:lnTo>
                  <a:lnTo>
                    <a:pt x="274781" y="8615"/>
                  </a:lnTo>
                  <a:lnTo>
                    <a:pt x="261439" y="11655"/>
                  </a:lnTo>
                  <a:lnTo>
                    <a:pt x="247930" y="14820"/>
                  </a:lnTo>
                  <a:lnTo>
                    <a:pt x="234277" y="18089"/>
                  </a:lnTo>
                  <a:lnTo>
                    <a:pt x="220511" y="21600"/>
                  </a:lnTo>
                  <a:lnTo>
                    <a:pt x="206661" y="25639"/>
                  </a:lnTo>
                  <a:lnTo>
                    <a:pt x="192748" y="30317"/>
                  </a:lnTo>
                  <a:lnTo>
                    <a:pt x="178625" y="35424"/>
                  </a:lnTo>
                  <a:lnTo>
                    <a:pt x="163999" y="40545"/>
                  </a:lnTo>
                  <a:lnTo>
                    <a:pt x="148752" y="45432"/>
                  </a:lnTo>
                  <a:lnTo>
                    <a:pt x="133088" y="50018"/>
                  </a:lnTo>
                  <a:lnTo>
                    <a:pt x="117421" y="54324"/>
                  </a:lnTo>
                  <a:lnTo>
                    <a:pt x="101996" y="58405"/>
                  </a:lnTo>
                  <a:lnTo>
                    <a:pt x="87047" y="62314"/>
                  </a:lnTo>
                  <a:lnTo>
                    <a:pt x="72854" y="66100"/>
                  </a:lnTo>
                  <a:lnTo>
                    <a:pt x="59504" y="69798"/>
                  </a:lnTo>
                  <a:lnTo>
                    <a:pt x="47165" y="73477"/>
                  </a:lnTo>
                  <a:lnTo>
                    <a:pt x="34869" y="77704"/>
                  </a:lnTo>
                  <a:lnTo>
                    <a:pt x="20416" y="83970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89065" y="926639"/>
              <a:ext cx="347442" cy="84229"/>
            </a:xfrm>
            <a:custGeom>
              <a:avLst/>
              <a:gdLst/>
              <a:ahLst/>
              <a:cxnLst/>
              <a:rect l="0" t="0" r="0" b="0"/>
              <a:pathLst>
                <a:path w="347442" h="84229">
                  <a:moveTo>
                    <a:pt x="347441" y="0"/>
                  </a:moveTo>
                  <a:lnTo>
                    <a:pt x="338640" y="5800"/>
                  </a:lnTo>
                  <a:lnTo>
                    <a:pt x="330293" y="10725"/>
                  </a:lnTo>
                  <a:lnTo>
                    <a:pt x="321589" y="15223"/>
                  </a:lnTo>
                  <a:lnTo>
                    <a:pt x="312296" y="19271"/>
                  </a:lnTo>
                  <a:lnTo>
                    <a:pt x="302152" y="22636"/>
                  </a:lnTo>
                  <a:lnTo>
                    <a:pt x="291107" y="25249"/>
                  </a:lnTo>
                  <a:lnTo>
                    <a:pt x="279268" y="27349"/>
                  </a:lnTo>
                  <a:lnTo>
                    <a:pt x="266797" y="29376"/>
                  </a:lnTo>
                  <a:lnTo>
                    <a:pt x="253855" y="31595"/>
                  </a:lnTo>
                  <a:lnTo>
                    <a:pt x="240572" y="34088"/>
                  </a:lnTo>
                  <a:lnTo>
                    <a:pt x="227050" y="36841"/>
                  </a:lnTo>
                  <a:lnTo>
                    <a:pt x="213367" y="39807"/>
                  </a:lnTo>
                  <a:lnTo>
                    <a:pt x="199738" y="42934"/>
                  </a:lnTo>
                  <a:lnTo>
                    <a:pt x="186507" y="46180"/>
                  </a:lnTo>
                  <a:lnTo>
                    <a:pt x="173825" y="49504"/>
                  </a:lnTo>
                  <a:lnTo>
                    <a:pt x="161511" y="52717"/>
                  </a:lnTo>
                  <a:lnTo>
                    <a:pt x="149169" y="55496"/>
                  </a:lnTo>
                  <a:lnTo>
                    <a:pt x="136566" y="57701"/>
                  </a:lnTo>
                  <a:lnTo>
                    <a:pt x="123642" y="59520"/>
                  </a:lnTo>
                  <a:lnTo>
                    <a:pt x="110426" y="61356"/>
                  </a:lnTo>
                  <a:lnTo>
                    <a:pt x="96980" y="63446"/>
                  </a:lnTo>
                  <a:lnTo>
                    <a:pt x="83526" y="65851"/>
                  </a:lnTo>
                  <a:lnTo>
                    <a:pt x="70421" y="68545"/>
                  </a:lnTo>
                  <a:lnTo>
                    <a:pt x="57839" y="71467"/>
                  </a:lnTo>
                  <a:lnTo>
                    <a:pt x="46035" y="74407"/>
                  </a:lnTo>
                  <a:lnTo>
                    <a:pt x="34164" y="77305"/>
                  </a:lnTo>
                  <a:lnTo>
                    <a:pt x="20067" y="8041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97188" y="768711"/>
              <a:ext cx="249972" cy="148410"/>
            </a:xfrm>
            <a:custGeom>
              <a:avLst/>
              <a:gdLst/>
              <a:ahLst/>
              <a:cxnLst/>
              <a:rect l="0" t="0" r="0" b="0"/>
              <a:pathLst>
                <a:path w="249972" h="148410">
                  <a:moveTo>
                    <a:pt x="7815" y="10529"/>
                  </a:moveTo>
                  <a:lnTo>
                    <a:pt x="4948" y="22264"/>
                  </a:lnTo>
                  <a:lnTo>
                    <a:pt x="2806" y="33393"/>
                  </a:lnTo>
                  <a:lnTo>
                    <a:pt x="1208" y="44987"/>
                  </a:lnTo>
                  <a:lnTo>
                    <a:pt x="200" y="56975"/>
                  </a:lnTo>
                  <a:lnTo>
                    <a:pt x="0" y="68987"/>
                  </a:lnTo>
                  <a:lnTo>
                    <a:pt x="656" y="80790"/>
                  </a:lnTo>
                  <a:lnTo>
                    <a:pt x="2067" y="92316"/>
                  </a:lnTo>
                  <a:lnTo>
                    <a:pt x="4079" y="103585"/>
                  </a:lnTo>
                  <a:lnTo>
                    <a:pt x="6551" y="114626"/>
                  </a:lnTo>
                  <a:lnTo>
                    <a:pt x="9684" y="124835"/>
                  </a:lnTo>
                  <a:lnTo>
                    <a:pt x="13997" y="133027"/>
                  </a:lnTo>
                  <a:lnTo>
                    <a:pt x="19674" y="138714"/>
                  </a:lnTo>
                  <a:lnTo>
                    <a:pt x="26436" y="141887"/>
                  </a:lnTo>
                  <a:lnTo>
                    <a:pt x="33738" y="142662"/>
                  </a:lnTo>
                  <a:lnTo>
                    <a:pt x="41204" y="141368"/>
                  </a:lnTo>
                  <a:lnTo>
                    <a:pt x="48656" y="138434"/>
                  </a:lnTo>
                  <a:lnTo>
                    <a:pt x="56032" y="134272"/>
                  </a:lnTo>
                  <a:lnTo>
                    <a:pt x="63319" y="129220"/>
                  </a:lnTo>
                  <a:lnTo>
                    <a:pt x="70363" y="123376"/>
                  </a:lnTo>
                  <a:lnTo>
                    <a:pt x="76874" y="116622"/>
                  </a:lnTo>
                  <a:lnTo>
                    <a:pt x="82742" y="108990"/>
                  </a:lnTo>
                  <a:lnTo>
                    <a:pt x="88200" y="101434"/>
                  </a:lnTo>
                  <a:lnTo>
                    <a:pt x="94503" y="95959"/>
                  </a:lnTo>
                  <a:lnTo>
                    <a:pt x="101968" y="93821"/>
                  </a:lnTo>
                  <a:lnTo>
                    <a:pt x="108914" y="94977"/>
                  </a:lnTo>
                  <a:lnTo>
                    <a:pt x="114925" y="98818"/>
                  </a:lnTo>
                  <a:lnTo>
                    <a:pt x="120322" y="104508"/>
                  </a:lnTo>
                  <a:lnTo>
                    <a:pt x="125635" y="111177"/>
                  </a:lnTo>
                  <a:lnTo>
                    <a:pt x="131177" y="118257"/>
                  </a:lnTo>
                  <a:lnTo>
                    <a:pt x="137202" y="125302"/>
                  </a:lnTo>
                  <a:lnTo>
                    <a:pt x="144002" y="131883"/>
                  </a:lnTo>
                  <a:lnTo>
                    <a:pt x="151651" y="137819"/>
                  </a:lnTo>
                  <a:lnTo>
                    <a:pt x="160058" y="142806"/>
                  </a:lnTo>
                  <a:lnTo>
                    <a:pt x="169071" y="146334"/>
                  </a:lnTo>
                  <a:lnTo>
                    <a:pt x="178535" y="148254"/>
                  </a:lnTo>
                  <a:lnTo>
                    <a:pt x="188158" y="148409"/>
                  </a:lnTo>
                  <a:lnTo>
                    <a:pt x="197538" y="146469"/>
                  </a:lnTo>
                  <a:lnTo>
                    <a:pt x="206469" y="142455"/>
                  </a:lnTo>
                  <a:lnTo>
                    <a:pt x="214770" y="136506"/>
                  </a:lnTo>
                  <a:lnTo>
                    <a:pt x="222200" y="128702"/>
                  </a:lnTo>
                  <a:lnTo>
                    <a:pt x="228711" y="119269"/>
                  </a:lnTo>
                  <a:lnTo>
                    <a:pt x="234253" y="108532"/>
                  </a:lnTo>
                  <a:lnTo>
                    <a:pt x="238686" y="96809"/>
                  </a:lnTo>
                  <a:lnTo>
                    <a:pt x="242040" y="84376"/>
                  </a:lnTo>
                  <a:lnTo>
                    <a:pt x="244486" y="71472"/>
                  </a:lnTo>
                  <a:lnTo>
                    <a:pt x="246484" y="56732"/>
                  </a:lnTo>
                  <a:lnTo>
                    <a:pt x="248212" y="35513"/>
                  </a:lnTo>
                  <a:lnTo>
                    <a:pt x="24997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23571" y="821354"/>
              <a:ext cx="7817" cy="115814"/>
            </a:xfrm>
            <a:custGeom>
              <a:avLst/>
              <a:gdLst/>
              <a:ahLst/>
              <a:cxnLst/>
              <a:rect l="0" t="0" r="0" b="0"/>
              <a:pathLst>
                <a:path w="7817" h="115814">
                  <a:moveTo>
                    <a:pt x="7816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46"/>
                  </a:lnTo>
                  <a:lnTo>
                    <a:pt x="201" y="38654"/>
                  </a:lnTo>
                  <a:lnTo>
                    <a:pt x="0" y="49817"/>
                  </a:lnTo>
                  <a:lnTo>
                    <a:pt x="652" y="61013"/>
                  </a:lnTo>
                  <a:lnTo>
                    <a:pt x="1898" y="71847"/>
                  </a:lnTo>
                  <a:lnTo>
                    <a:pt x="3395" y="82943"/>
                  </a:lnTo>
                  <a:lnTo>
                    <a:pt x="5274" y="96389"/>
                  </a:lnTo>
                  <a:lnTo>
                    <a:pt x="7816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41915" y="70554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18566" y="803010"/>
              <a:ext cx="141612" cy="150394"/>
            </a:xfrm>
            <a:custGeom>
              <a:avLst/>
              <a:gdLst/>
              <a:ahLst/>
              <a:cxnLst/>
              <a:rect l="0" t="0" r="0" b="0"/>
              <a:pathLst>
                <a:path w="141612" h="150394">
                  <a:moveTo>
                    <a:pt x="112862" y="7815"/>
                  </a:moveTo>
                  <a:lnTo>
                    <a:pt x="103994" y="4949"/>
                  </a:lnTo>
                  <a:lnTo>
                    <a:pt x="95007" y="2807"/>
                  </a:lnTo>
                  <a:lnTo>
                    <a:pt x="85016" y="1208"/>
                  </a:lnTo>
                  <a:lnTo>
                    <a:pt x="74208" y="200"/>
                  </a:lnTo>
                  <a:lnTo>
                    <a:pt x="63045" y="0"/>
                  </a:lnTo>
                  <a:lnTo>
                    <a:pt x="51845" y="661"/>
                  </a:lnTo>
                  <a:lnTo>
                    <a:pt x="40905" y="2245"/>
                  </a:lnTo>
                  <a:lnTo>
                    <a:pt x="30569" y="4905"/>
                  </a:lnTo>
                  <a:lnTo>
                    <a:pt x="20970" y="8626"/>
                  </a:lnTo>
                  <a:lnTo>
                    <a:pt x="12544" y="13411"/>
                  </a:lnTo>
                  <a:lnTo>
                    <a:pt x="6088" y="19373"/>
                  </a:lnTo>
                  <a:lnTo>
                    <a:pt x="1868" y="26448"/>
                  </a:lnTo>
                  <a:lnTo>
                    <a:pt x="0" y="34129"/>
                  </a:lnTo>
                  <a:lnTo>
                    <a:pt x="708" y="41591"/>
                  </a:lnTo>
                  <a:lnTo>
                    <a:pt x="3856" y="48378"/>
                  </a:lnTo>
                  <a:lnTo>
                    <a:pt x="9205" y="54236"/>
                  </a:lnTo>
                  <a:lnTo>
                    <a:pt x="16599" y="58947"/>
                  </a:lnTo>
                  <a:lnTo>
                    <a:pt x="25748" y="62525"/>
                  </a:lnTo>
                  <a:lnTo>
                    <a:pt x="36124" y="65301"/>
                  </a:lnTo>
                  <a:lnTo>
                    <a:pt x="47072" y="67795"/>
                  </a:lnTo>
                  <a:lnTo>
                    <a:pt x="58171" y="70334"/>
                  </a:lnTo>
                  <a:lnTo>
                    <a:pt x="69231" y="73044"/>
                  </a:lnTo>
                  <a:lnTo>
                    <a:pt x="80190" y="75943"/>
                  </a:lnTo>
                  <a:lnTo>
                    <a:pt x="91039" y="79012"/>
                  </a:lnTo>
                  <a:lnTo>
                    <a:pt x="101630" y="82379"/>
                  </a:lnTo>
                  <a:lnTo>
                    <a:pt x="111677" y="86317"/>
                  </a:lnTo>
                  <a:lnTo>
                    <a:pt x="121054" y="90933"/>
                  </a:lnTo>
                  <a:lnTo>
                    <a:pt x="129318" y="96338"/>
                  </a:lnTo>
                  <a:lnTo>
                    <a:pt x="135659" y="102722"/>
                  </a:lnTo>
                  <a:lnTo>
                    <a:pt x="139799" y="110085"/>
                  </a:lnTo>
                  <a:lnTo>
                    <a:pt x="141611" y="117961"/>
                  </a:lnTo>
                  <a:lnTo>
                    <a:pt x="140865" y="125554"/>
                  </a:lnTo>
                  <a:lnTo>
                    <a:pt x="137692" y="132428"/>
                  </a:lnTo>
                  <a:lnTo>
                    <a:pt x="132325" y="138346"/>
                  </a:lnTo>
                  <a:lnTo>
                    <a:pt x="124920" y="143096"/>
                  </a:lnTo>
                  <a:lnTo>
                    <a:pt x="115764" y="146691"/>
                  </a:lnTo>
                  <a:lnTo>
                    <a:pt x="105383" y="149139"/>
                  </a:lnTo>
                  <a:lnTo>
                    <a:pt x="94431" y="150348"/>
                  </a:lnTo>
                  <a:lnTo>
                    <a:pt x="83344" y="150393"/>
                  </a:lnTo>
                  <a:lnTo>
                    <a:pt x="72762" y="149623"/>
                  </a:lnTo>
                  <a:lnTo>
                    <a:pt x="62597" y="148500"/>
                  </a:lnTo>
                  <a:lnTo>
                    <a:pt x="51963" y="146929"/>
                  </a:lnTo>
                  <a:lnTo>
                    <a:pt x="39163" y="1446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15656" y="621313"/>
              <a:ext cx="141033" cy="326384"/>
            </a:xfrm>
            <a:custGeom>
              <a:avLst/>
              <a:gdLst/>
              <a:ahLst/>
              <a:cxnLst/>
              <a:rect l="0" t="0" r="0" b="0"/>
              <a:pathLst>
                <a:path w="141033" h="326384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62"/>
                  </a:lnTo>
                  <a:lnTo>
                    <a:pt x="3686" y="46623"/>
                  </a:lnTo>
                  <a:lnTo>
                    <a:pt x="5354" y="59283"/>
                  </a:lnTo>
                  <a:lnTo>
                    <a:pt x="6772" y="72344"/>
                  </a:lnTo>
                  <a:lnTo>
                    <a:pt x="8043" y="85868"/>
                  </a:lnTo>
                  <a:lnTo>
                    <a:pt x="9502" y="100082"/>
                  </a:lnTo>
                  <a:lnTo>
                    <a:pt x="11330" y="115046"/>
                  </a:lnTo>
                  <a:lnTo>
                    <a:pt x="13388" y="130517"/>
                  </a:lnTo>
                  <a:lnTo>
                    <a:pt x="15316" y="146056"/>
                  </a:lnTo>
                  <a:lnTo>
                    <a:pt x="16915" y="161397"/>
                  </a:lnTo>
                  <a:lnTo>
                    <a:pt x="18310" y="176461"/>
                  </a:lnTo>
                  <a:lnTo>
                    <a:pt x="19855" y="191262"/>
                  </a:lnTo>
                  <a:lnTo>
                    <a:pt x="21745" y="205853"/>
                  </a:lnTo>
                  <a:lnTo>
                    <a:pt x="24015" y="220449"/>
                  </a:lnTo>
                  <a:lnTo>
                    <a:pt x="26617" y="235401"/>
                  </a:lnTo>
                  <a:lnTo>
                    <a:pt x="29478" y="250834"/>
                  </a:lnTo>
                  <a:lnTo>
                    <a:pt x="32376" y="265215"/>
                  </a:lnTo>
                  <a:lnTo>
                    <a:pt x="35326" y="273948"/>
                  </a:lnTo>
                  <a:lnTo>
                    <a:pt x="38444" y="274669"/>
                  </a:lnTo>
                  <a:lnTo>
                    <a:pt x="41417" y="270000"/>
                  </a:lnTo>
                  <a:lnTo>
                    <a:pt x="44314" y="262194"/>
                  </a:lnTo>
                  <a:lnTo>
                    <a:pt x="47259" y="252772"/>
                  </a:lnTo>
                  <a:lnTo>
                    <a:pt x="50322" y="242618"/>
                  </a:lnTo>
                  <a:lnTo>
                    <a:pt x="54001" y="232825"/>
                  </a:lnTo>
                  <a:lnTo>
                    <a:pt x="59201" y="224822"/>
                  </a:lnTo>
                  <a:lnTo>
                    <a:pt x="66281" y="219217"/>
                  </a:lnTo>
                  <a:lnTo>
                    <a:pt x="74796" y="216078"/>
                  </a:lnTo>
                  <a:lnTo>
                    <a:pt x="83812" y="215315"/>
                  </a:lnTo>
                  <a:lnTo>
                    <a:pt x="92724" y="216616"/>
                  </a:lnTo>
                  <a:lnTo>
                    <a:pt x="101298" y="219722"/>
                  </a:lnTo>
                  <a:lnTo>
                    <a:pt x="109501" y="224530"/>
                  </a:lnTo>
                  <a:lnTo>
                    <a:pt x="117374" y="230833"/>
                  </a:lnTo>
                  <a:lnTo>
                    <a:pt x="124658" y="238502"/>
                  </a:lnTo>
                  <a:lnTo>
                    <a:pt x="130806" y="247550"/>
                  </a:lnTo>
                  <a:lnTo>
                    <a:pt x="135607" y="257851"/>
                  </a:lnTo>
                  <a:lnTo>
                    <a:pt x="138980" y="268953"/>
                  </a:lnTo>
                  <a:lnTo>
                    <a:pt x="141032" y="281463"/>
                  </a:lnTo>
                  <a:lnTo>
                    <a:pt x="140822" y="298710"/>
                  </a:lnTo>
                  <a:lnTo>
                    <a:pt x="136870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68423" y="695012"/>
              <a:ext cx="10529" cy="263213"/>
            </a:xfrm>
            <a:custGeom>
              <a:avLst/>
              <a:gdLst/>
              <a:ahLst/>
              <a:cxnLst/>
              <a:rect l="0" t="0" r="0" b="0"/>
              <a:pathLst>
                <a:path w="10529" h="263213">
                  <a:moveTo>
                    <a:pt x="10528" y="0"/>
                  </a:moveTo>
                  <a:lnTo>
                    <a:pt x="7662" y="11735"/>
                  </a:lnTo>
                  <a:lnTo>
                    <a:pt x="5520" y="22864"/>
                  </a:lnTo>
                  <a:lnTo>
                    <a:pt x="3916" y="34467"/>
                  </a:lnTo>
                  <a:lnTo>
                    <a:pt x="2736" y="46801"/>
                  </a:lnTo>
                  <a:lnTo>
                    <a:pt x="1888" y="60109"/>
                  </a:lnTo>
                  <a:lnTo>
                    <a:pt x="1295" y="74414"/>
                  </a:lnTo>
                  <a:lnTo>
                    <a:pt x="1053" y="89419"/>
                  </a:lnTo>
                  <a:lnTo>
                    <a:pt x="1417" y="104632"/>
                  </a:lnTo>
                  <a:lnTo>
                    <a:pt x="2468" y="119754"/>
                  </a:lnTo>
                  <a:lnTo>
                    <a:pt x="3817" y="134839"/>
                  </a:lnTo>
                  <a:lnTo>
                    <a:pt x="4728" y="150185"/>
                  </a:lnTo>
                  <a:lnTo>
                    <a:pt x="4823" y="165946"/>
                  </a:lnTo>
                  <a:lnTo>
                    <a:pt x="4218" y="181947"/>
                  </a:lnTo>
                  <a:lnTo>
                    <a:pt x="3288" y="199650"/>
                  </a:lnTo>
                  <a:lnTo>
                    <a:pt x="1947" y="223967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10495" y="642369"/>
              <a:ext cx="263214" cy="42115"/>
            </a:xfrm>
            <a:custGeom>
              <a:avLst/>
              <a:gdLst/>
              <a:ahLst/>
              <a:cxnLst/>
              <a:rect l="0" t="0" r="0" b="0"/>
              <a:pathLst>
                <a:path w="263214" h="42115">
                  <a:moveTo>
                    <a:pt x="263213" y="0"/>
                  </a:moveTo>
                  <a:lnTo>
                    <a:pt x="251545" y="2934"/>
                  </a:lnTo>
                  <a:lnTo>
                    <a:pt x="241056" y="5717"/>
                  </a:lnTo>
                  <a:lnTo>
                    <a:pt x="230750" y="8616"/>
                  </a:lnTo>
                  <a:lnTo>
                    <a:pt x="220275" y="11656"/>
                  </a:lnTo>
                  <a:lnTo>
                    <a:pt x="209284" y="14821"/>
                  </a:lnTo>
                  <a:lnTo>
                    <a:pt x="197641" y="18081"/>
                  </a:lnTo>
                  <a:lnTo>
                    <a:pt x="185387" y="21246"/>
                  </a:lnTo>
                  <a:lnTo>
                    <a:pt x="172632" y="23989"/>
                  </a:lnTo>
                  <a:lnTo>
                    <a:pt x="159501" y="26169"/>
                  </a:lnTo>
                  <a:lnTo>
                    <a:pt x="146260" y="27971"/>
                  </a:lnTo>
                  <a:lnTo>
                    <a:pt x="133299" y="29795"/>
                  </a:lnTo>
                  <a:lnTo>
                    <a:pt x="120800" y="31873"/>
                  </a:lnTo>
                  <a:lnTo>
                    <a:pt x="108611" y="34100"/>
                  </a:lnTo>
                  <a:lnTo>
                    <a:pt x="96354" y="36142"/>
                  </a:lnTo>
                  <a:lnTo>
                    <a:pt x="83812" y="37813"/>
                  </a:lnTo>
                  <a:lnTo>
                    <a:pt x="70967" y="39090"/>
                  </a:lnTo>
                  <a:lnTo>
                    <a:pt x="56337" y="40160"/>
                  </a:lnTo>
                  <a:lnTo>
                    <a:pt x="35280" y="4111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10495" y="905582"/>
              <a:ext cx="315856" cy="52643"/>
            </a:xfrm>
            <a:custGeom>
              <a:avLst/>
              <a:gdLst/>
              <a:ahLst/>
              <a:cxnLst/>
              <a:rect l="0" t="0" r="0" b="0"/>
              <a:pathLst>
                <a:path w="315856" h="52643">
                  <a:moveTo>
                    <a:pt x="315855" y="0"/>
                  </a:moveTo>
                  <a:lnTo>
                    <a:pt x="304187" y="67"/>
                  </a:lnTo>
                  <a:lnTo>
                    <a:pt x="293698" y="707"/>
                  </a:lnTo>
                  <a:lnTo>
                    <a:pt x="283387" y="1999"/>
                  </a:lnTo>
                  <a:lnTo>
                    <a:pt x="272740" y="3686"/>
                  </a:lnTo>
                  <a:lnTo>
                    <a:pt x="261100" y="5354"/>
                  </a:lnTo>
                  <a:lnTo>
                    <a:pt x="248209" y="6772"/>
                  </a:lnTo>
                  <a:lnTo>
                    <a:pt x="234302" y="8043"/>
                  </a:lnTo>
                  <a:lnTo>
                    <a:pt x="219899" y="9502"/>
                  </a:lnTo>
                  <a:lnTo>
                    <a:pt x="205361" y="11334"/>
                  </a:lnTo>
                  <a:lnTo>
                    <a:pt x="190855" y="13566"/>
                  </a:lnTo>
                  <a:lnTo>
                    <a:pt x="176436" y="16142"/>
                  </a:lnTo>
                  <a:lnTo>
                    <a:pt x="162111" y="18989"/>
                  </a:lnTo>
                  <a:lnTo>
                    <a:pt x="147865" y="22037"/>
                  </a:lnTo>
                  <a:lnTo>
                    <a:pt x="133680" y="25229"/>
                  </a:lnTo>
                  <a:lnTo>
                    <a:pt x="119539" y="28523"/>
                  </a:lnTo>
                  <a:lnTo>
                    <a:pt x="105431" y="31886"/>
                  </a:lnTo>
                  <a:lnTo>
                    <a:pt x="91345" y="35296"/>
                  </a:lnTo>
                  <a:lnTo>
                    <a:pt x="77284" y="38734"/>
                  </a:lnTo>
                  <a:lnTo>
                    <a:pt x="63464" y="42039"/>
                  </a:lnTo>
                  <a:lnTo>
                    <a:pt x="48744" y="45229"/>
                  </a:lnTo>
                  <a:lnTo>
                    <a:pt x="29596" y="4858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Freeform 16"/>
          <p:cNvSpPr/>
          <p:nvPr/>
        </p:nvSpPr>
        <p:spPr>
          <a:xfrm>
            <a:off x="3300091" y="937167"/>
            <a:ext cx="1874074" cy="42115"/>
          </a:xfrm>
          <a:custGeom>
            <a:avLst/>
            <a:gdLst/>
            <a:ahLst/>
            <a:cxnLst/>
            <a:rect l="0" t="0" r="0" b="0"/>
            <a:pathLst>
              <a:path w="1874074" h="42115">
                <a:moveTo>
                  <a:pt x="0" y="0"/>
                </a:moveTo>
                <a:lnTo>
                  <a:pt x="8869" y="2867"/>
                </a:lnTo>
                <a:lnTo>
                  <a:pt x="17855" y="5009"/>
                </a:lnTo>
                <a:lnTo>
                  <a:pt x="27855" y="6612"/>
                </a:lnTo>
                <a:lnTo>
                  <a:pt x="39009" y="7793"/>
                </a:lnTo>
                <a:lnTo>
                  <a:pt x="51468" y="8641"/>
                </a:lnTo>
                <a:lnTo>
                  <a:pt x="65175" y="9239"/>
                </a:lnTo>
                <a:lnTo>
                  <a:pt x="79766" y="9653"/>
                </a:lnTo>
                <a:lnTo>
                  <a:pt x="94695" y="9937"/>
                </a:lnTo>
                <a:lnTo>
                  <a:pt x="109621" y="10135"/>
                </a:lnTo>
                <a:lnTo>
                  <a:pt x="124401" y="10439"/>
                </a:lnTo>
                <a:lnTo>
                  <a:pt x="139011" y="11175"/>
                </a:lnTo>
                <a:lnTo>
                  <a:pt x="153473" y="12483"/>
                </a:lnTo>
                <a:lnTo>
                  <a:pt x="167982" y="14176"/>
                </a:lnTo>
                <a:lnTo>
                  <a:pt x="182877" y="15851"/>
                </a:lnTo>
                <a:lnTo>
                  <a:pt x="198311" y="17271"/>
                </a:lnTo>
                <a:lnTo>
                  <a:pt x="214272" y="18376"/>
                </a:lnTo>
                <a:lnTo>
                  <a:pt x="230674" y="19192"/>
                </a:lnTo>
                <a:lnTo>
                  <a:pt x="247412" y="19775"/>
                </a:lnTo>
                <a:lnTo>
                  <a:pt x="264399" y="20184"/>
                </a:lnTo>
                <a:lnTo>
                  <a:pt x="281561" y="20466"/>
                </a:lnTo>
                <a:lnTo>
                  <a:pt x="298847" y="20658"/>
                </a:lnTo>
                <a:lnTo>
                  <a:pt x="316217" y="20789"/>
                </a:lnTo>
                <a:lnTo>
                  <a:pt x="333645" y="20877"/>
                </a:lnTo>
                <a:lnTo>
                  <a:pt x="351108" y="20937"/>
                </a:lnTo>
                <a:lnTo>
                  <a:pt x="368429" y="20977"/>
                </a:lnTo>
                <a:lnTo>
                  <a:pt x="385291" y="21003"/>
                </a:lnTo>
                <a:lnTo>
                  <a:pt x="401562" y="21021"/>
                </a:lnTo>
                <a:lnTo>
                  <a:pt x="417268" y="21033"/>
                </a:lnTo>
                <a:lnTo>
                  <a:pt x="432508" y="21041"/>
                </a:lnTo>
                <a:lnTo>
                  <a:pt x="447393" y="21047"/>
                </a:lnTo>
                <a:lnTo>
                  <a:pt x="462018" y="21050"/>
                </a:lnTo>
                <a:lnTo>
                  <a:pt x="476457" y="21053"/>
                </a:lnTo>
                <a:lnTo>
                  <a:pt x="490769" y="21054"/>
                </a:lnTo>
                <a:lnTo>
                  <a:pt x="504991" y="21055"/>
                </a:lnTo>
                <a:lnTo>
                  <a:pt x="519154" y="21056"/>
                </a:lnTo>
                <a:lnTo>
                  <a:pt x="533275" y="21057"/>
                </a:lnTo>
                <a:lnTo>
                  <a:pt x="547369" y="21057"/>
                </a:lnTo>
                <a:lnTo>
                  <a:pt x="561445" y="21057"/>
                </a:lnTo>
                <a:lnTo>
                  <a:pt x="575513" y="21057"/>
                </a:lnTo>
                <a:lnTo>
                  <a:pt x="589740" y="21057"/>
                </a:lnTo>
                <a:lnTo>
                  <a:pt x="604438" y="21057"/>
                </a:lnTo>
                <a:lnTo>
                  <a:pt x="619732" y="21057"/>
                </a:lnTo>
                <a:lnTo>
                  <a:pt x="635427" y="21057"/>
                </a:lnTo>
                <a:lnTo>
                  <a:pt x="651117" y="21057"/>
                </a:lnTo>
                <a:lnTo>
                  <a:pt x="666559" y="21057"/>
                </a:lnTo>
                <a:lnTo>
                  <a:pt x="681692" y="21057"/>
                </a:lnTo>
                <a:lnTo>
                  <a:pt x="696539" y="21057"/>
                </a:lnTo>
                <a:lnTo>
                  <a:pt x="711161" y="21057"/>
                </a:lnTo>
                <a:lnTo>
                  <a:pt x="725777" y="21057"/>
                </a:lnTo>
                <a:lnTo>
                  <a:pt x="740742" y="21057"/>
                </a:lnTo>
                <a:lnTo>
                  <a:pt x="756221" y="21057"/>
                </a:lnTo>
                <a:lnTo>
                  <a:pt x="772041" y="21057"/>
                </a:lnTo>
                <a:lnTo>
                  <a:pt x="787815" y="21057"/>
                </a:lnTo>
                <a:lnTo>
                  <a:pt x="803315" y="21057"/>
                </a:lnTo>
                <a:lnTo>
                  <a:pt x="818485" y="21057"/>
                </a:lnTo>
                <a:lnTo>
                  <a:pt x="833358" y="21057"/>
                </a:lnTo>
                <a:lnTo>
                  <a:pt x="847992" y="21057"/>
                </a:lnTo>
                <a:lnTo>
                  <a:pt x="862447" y="21057"/>
                </a:lnTo>
                <a:lnTo>
                  <a:pt x="876772" y="21057"/>
                </a:lnTo>
                <a:lnTo>
                  <a:pt x="891007" y="21057"/>
                </a:lnTo>
                <a:lnTo>
                  <a:pt x="905177" y="21057"/>
                </a:lnTo>
                <a:lnTo>
                  <a:pt x="919306" y="21057"/>
                </a:lnTo>
                <a:lnTo>
                  <a:pt x="933404" y="21057"/>
                </a:lnTo>
                <a:lnTo>
                  <a:pt x="947483" y="21057"/>
                </a:lnTo>
                <a:lnTo>
                  <a:pt x="961548" y="21057"/>
                </a:lnTo>
                <a:lnTo>
                  <a:pt x="975609" y="21057"/>
                </a:lnTo>
                <a:lnTo>
                  <a:pt x="989832" y="21057"/>
                </a:lnTo>
                <a:lnTo>
                  <a:pt x="1004526" y="21057"/>
                </a:lnTo>
                <a:lnTo>
                  <a:pt x="1019818" y="21057"/>
                </a:lnTo>
                <a:lnTo>
                  <a:pt x="1035513" y="21057"/>
                </a:lnTo>
                <a:lnTo>
                  <a:pt x="1051201" y="21057"/>
                </a:lnTo>
                <a:lnTo>
                  <a:pt x="1066648" y="21057"/>
                </a:lnTo>
                <a:lnTo>
                  <a:pt x="1081953" y="21057"/>
                </a:lnTo>
                <a:lnTo>
                  <a:pt x="1097448" y="21057"/>
                </a:lnTo>
                <a:lnTo>
                  <a:pt x="1113314" y="21057"/>
                </a:lnTo>
                <a:lnTo>
                  <a:pt x="1129409" y="21057"/>
                </a:lnTo>
                <a:lnTo>
                  <a:pt x="1145375" y="21057"/>
                </a:lnTo>
                <a:lnTo>
                  <a:pt x="1161008" y="21057"/>
                </a:lnTo>
                <a:lnTo>
                  <a:pt x="1176268" y="21057"/>
                </a:lnTo>
                <a:lnTo>
                  <a:pt x="1191202" y="21057"/>
                </a:lnTo>
                <a:lnTo>
                  <a:pt x="1205882" y="21057"/>
                </a:lnTo>
                <a:lnTo>
                  <a:pt x="1220536" y="21057"/>
                </a:lnTo>
                <a:lnTo>
                  <a:pt x="1235529" y="21057"/>
                </a:lnTo>
                <a:lnTo>
                  <a:pt x="1251025" y="21057"/>
                </a:lnTo>
                <a:lnTo>
                  <a:pt x="1266857" y="21057"/>
                </a:lnTo>
                <a:lnTo>
                  <a:pt x="1282638" y="21057"/>
                </a:lnTo>
                <a:lnTo>
                  <a:pt x="1298143" y="21057"/>
                </a:lnTo>
                <a:lnTo>
                  <a:pt x="1313318" y="21057"/>
                </a:lnTo>
                <a:lnTo>
                  <a:pt x="1328193" y="21057"/>
                </a:lnTo>
                <a:lnTo>
                  <a:pt x="1342828" y="21057"/>
                </a:lnTo>
                <a:lnTo>
                  <a:pt x="1357283" y="21057"/>
                </a:lnTo>
                <a:lnTo>
                  <a:pt x="1371609" y="21057"/>
                </a:lnTo>
                <a:lnTo>
                  <a:pt x="1385845" y="21057"/>
                </a:lnTo>
                <a:lnTo>
                  <a:pt x="1400017" y="21057"/>
                </a:lnTo>
                <a:lnTo>
                  <a:pt x="1414145" y="21057"/>
                </a:lnTo>
                <a:lnTo>
                  <a:pt x="1428249" y="21057"/>
                </a:lnTo>
                <a:lnTo>
                  <a:pt x="1442500" y="21057"/>
                </a:lnTo>
                <a:lnTo>
                  <a:pt x="1457213" y="21057"/>
                </a:lnTo>
                <a:lnTo>
                  <a:pt x="1472514" y="21062"/>
                </a:lnTo>
                <a:lnTo>
                  <a:pt x="1488044" y="21235"/>
                </a:lnTo>
                <a:lnTo>
                  <a:pt x="1503091" y="21883"/>
                </a:lnTo>
                <a:lnTo>
                  <a:pt x="1517287" y="23132"/>
                </a:lnTo>
                <a:lnTo>
                  <a:pt x="1530769" y="24784"/>
                </a:lnTo>
                <a:lnTo>
                  <a:pt x="1543969" y="26433"/>
                </a:lnTo>
                <a:lnTo>
                  <a:pt x="1557184" y="27835"/>
                </a:lnTo>
                <a:lnTo>
                  <a:pt x="1570535" y="28928"/>
                </a:lnTo>
                <a:lnTo>
                  <a:pt x="1584045" y="29736"/>
                </a:lnTo>
                <a:lnTo>
                  <a:pt x="1597696" y="30314"/>
                </a:lnTo>
                <a:lnTo>
                  <a:pt x="1611460" y="30719"/>
                </a:lnTo>
                <a:lnTo>
                  <a:pt x="1625306" y="30999"/>
                </a:lnTo>
                <a:lnTo>
                  <a:pt x="1639212" y="31190"/>
                </a:lnTo>
                <a:lnTo>
                  <a:pt x="1653160" y="31320"/>
                </a:lnTo>
                <a:lnTo>
                  <a:pt x="1667137" y="31407"/>
                </a:lnTo>
                <a:lnTo>
                  <a:pt x="1681135" y="31466"/>
                </a:lnTo>
                <a:lnTo>
                  <a:pt x="1695145" y="31506"/>
                </a:lnTo>
                <a:lnTo>
                  <a:pt x="1709163" y="31532"/>
                </a:lnTo>
                <a:lnTo>
                  <a:pt x="1723185" y="31555"/>
                </a:lnTo>
                <a:lnTo>
                  <a:pt x="1737042" y="31739"/>
                </a:lnTo>
                <a:lnTo>
                  <a:pt x="1750426" y="32396"/>
                </a:lnTo>
                <a:lnTo>
                  <a:pt x="1763211" y="33650"/>
                </a:lnTo>
                <a:lnTo>
                  <a:pt x="1775594" y="35306"/>
                </a:lnTo>
                <a:lnTo>
                  <a:pt x="1787982" y="36956"/>
                </a:lnTo>
                <a:lnTo>
                  <a:pt x="1800607" y="38361"/>
                </a:lnTo>
                <a:lnTo>
                  <a:pt x="1813310" y="39457"/>
                </a:lnTo>
                <a:lnTo>
                  <a:pt x="1827085" y="40386"/>
                </a:lnTo>
                <a:lnTo>
                  <a:pt x="1845380" y="41225"/>
                </a:lnTo>
                <a:lnTo>
                  <a:pt x="1874073" y="42114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/>
          <p:cNvGrpSpPr/>
          <p:nvPr/>
        </p:nvGrpSpPr>
        <p:grpSpPr>
          <a:xfrm>
            <a:off x="5279449" y="587932"/>
            <a:ext cx="3074322" cy="549278"/>
            <a:chOff x="5279449" y="587932"/>
            <a:chExt cx="3074322" cy="549278"/>
          </a:xfrm>
        </p:grpSpPr>
        <p:sp>
          <p:nvSpPr>
            <p:cNvPr id="18" name="Freeform 17"/>
            <p:cNvSpPr/>
            <p:nvPr/>
          </p:nvSpPr>
          <p:spPr>
            <a:xfrm>
              <a:off x="5426848" y="652898"/>
              <a:ext cx="1" cy="305327"/>
            </a:xfrm>
            <a:custGeom>
              <a:avLst/>
              <a:gdLst/>
              <a:ahLst/>
              <a:cxnLst/>
              <a:rect l="0" t="0" r="0" b="0"/>
              <a:pathLst>
                <a:path w="1" h="305327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1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0" y="83260"/>
                  </a:lnTo>
                  <a:lnTo>
                    <a:pt x="0" y="101189"/>
                  </a:lnTo>
                  <a:lnTo>
                    <a:pt x="0" y="119509"/>
                  </a:lnTo>
                  <a:lnTo>
                    <a:pt x="0" y="137858"/>
                  </a:lnTo>
                  <a:lnTo>
                    <a:pt x="0" y="155921"/>
                  </a:lnTo>
                  <a:lnTo>
                    <a:pt x="0" y="173355"/>
                  </a:lnTo>
                  <a:lnTo>
                    <a:pt x="0" y="190044"/>
                  </a:lnTo>
                  <a:lnTo>
                    <a:pt x="0" y="206048"/>
                  </a:lnTo>
                  <a:lnTo>
                    <a:pt x="0" y="221496"/>
                  </a:lnTo>
                  <a:lnTo>
                    <a:pt x="0" y="236509"/>
                  </a:lnTo>
                  <a:lnTo>
                    <a:pt x="0" y="250792"/>
                  </a:lnTo>
                  <a:lnTo>
                    <a:pt x="0" y="265136"/>
                  </a:lnTo>
                  <a:lnTo>
                    <a:pt x="0" y="281924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279449" y="716069"/>
              <a:ext cx="221099" cy="73700"/>
            </a:xfrm>
            <a:custGeom>
              <a:avLst/>
              <a:gdLst/>
              <a:ahLst/>
              <a:cxnLst/>
              <a:rect l="0" t="0" r="0" b="0"/>
              <a:pathLst>
                <a:path w="221099" h="73700">
                  <a:moveTo>
                    <a:pt x="221098" y="0"/>
                  </a:moveTo>
                  <a:lnTo>
                    <a:pt x="215097" y="5800"/>
                  </a:lnTo>
                  <a:lnTo>
                    <a:pt x="208252" y="10725"/>
                  </a:lnTo>
                  <a:lnTo>
                    <a:pt x="199860" y="15232"/>
                  </a:lnTo>
                  <a:lnTo>
                    <a:pt x="190060" y="19626"/>
                  </a:lnTo>
                  <a:lnTo>
                    <a:pt x="179097" y="24288"/>
                  </a:lnTo>
                  <a:lnTo>
                    <a:pt x="167236" y="29398"/>
                  </a:lnTo>
                  <a:lnTo>
                    <a:pt x="154712" y="34803"/>
                  </a:lnTo>
                  <a:lnTo>
                    <a:pt x="141716" y="40126"/>
                  </a:lnTo>
                  <a:lnTo>
                    <a:pt x="128387" y="45151"/>
                  </a:lnTo>
                  <a:lnTo>
                    <a:pt x="114830" y="49830"/>
                  </a:lnTo>
                  <a:lnTo>
                    <a:pt x="101116" y="54198"/>
                  </a:lnTo>
                  <a:lnTo>
                    <a:pt x="87301" y="58316"/>
                  </a:lnTo>
                  <a:lnTo>
                    <a:pt x="73446" y="62093"/>
                  </a:lnTo>
                  <a:lnTo>
                    <a:pt x="57956" y="65660"/>
                  </a:lnTo>
                  <a:lnTo>
                    <a:pt x="36116" y="69332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496318" y="810791"/>
              <a:ext cx="151526" cy="128941"/>
            </a:xfrm>
            <a:custGeom>
              <a:avLst/>
              <a:gdLst/>
              <a:ahLst/>
              <a:cxnLst/>
              <a:rect l="0" t="0" r="0" b="0"/>
              <a:pathLst>
                <a:path w="151526" h="128941">
                  <a:moveTo>
                    <a:pt x="88457" y="34"/>
                  </a:moveTo>
                  <a:lnTo>
                    <a:pt x="76789" y="168"/>
                  </a:lnTo>
                  <a:lnTo>
                    <a:pt x="66300" y="1449"/>
                  </a:lnTo>
                  <a:lnTo>
                    <a:pt x="56003" y="4042"/>
                  </a:lnTo>
                  <a:lnTo>
                    <a:pt x="45875" y="7761"/>
                  </a:lnTo>
                  <a:lnTo>
                    <a:pt x="36179" y="12394"/>
                  </a:lnTo>
                  <a:lnTo>
                    <a:pt x="27052" y="17736"/>
                  </a:lnTo>
                  <a:lnTo>
                    <a:pt x="18795" y="23929"/>
                  </a:lnTo>
                  <a:lnTo>
                    <a:pt x="11930" y="31440"/>
                  </a:lnTo>
                  <a:lnTo>
                    <a:pt x="6618" y="40413"/>
                  </a:lnTo>
                  <a:lnTo>
                    <a:pt x="2865" y="50539"/>
                  </a:lnTo>
                  <a:lnTo>
                    <a:pt x="705" y="61252"/>
                  </a:lnTo>
                  <a:lnTo>
                    <a:pt x="0" y="72157"/>
                  </a:lnTo>
                  <a:lnTo>
                    <a:pt x="813" y="82902"/>
                  </a:lnTo>
                  <a:lnTo>
                    <a:pt x="3478" y="93109"/>
                  </a:lnTo>
                  <a:lnTo>
                    <a:pt x="8014" y="102628"/>
                  </a:lnTo>
                  <a:lnTo>
                    <a:pt x="14331" y="111170"/>
                  </a:lnTo>
                  <a:lnTo>
                    <a:pt x="22390" y="118237"/>
                  </a:lnTo>
                  <a:lnTo>
                    <a:pt x="31996" y="123685"/>
                  </a:lnTo>
                  <a:lnTo>
                    <a:pt x="42853" y="127362"/>
                  </a:lnTo>
                  <a:lnTo>
                    <a:pt x="54656" y="128940"/>
                  </a:lnTo>
                  <a:lnTo>
                    <a:pt x="67139" y="128445"/>
                  </a:lnTo>
                  <a:lnTo>
                    <a:pt x="79773" y="126182"/>
                  </a:lnTo>
                  <a:lnTo>
                    <a:pt x="91794" y="122538"/>
                  </a:lnTo>
                  <a:lnTo>
                    <a:pt x="102835" y="117865"/>
                  </a:lnTo>
                  <a:lnTo>
                    <a:pt x="112721" y="112291"/>
                  </a:lnTo>
                  <a:lnTo>
                    <a:pt x="121298" y="105726"/>
                  </a:lnTo>
                  <a:lnTo>
                    <a:pt x="128623" y="98201"/>
                  </a:lnTo>
                  <a:lnTo>
                    <a:pt x="134900" y="89861"/>
                  </a:lnTo>
                  <a:lnTo>
                    <a:pt x="140367" y="80884"/>
                  </a:lnTo>
                  <a:lnTo>
                    <a:pt x="145222" y="71437"/>
                  </a:lnTo>
                  <a:lnTo>
                    <a:pt x="149148" y="61652"/>
                  </a:lnTo>
                  <a:lnTo>
                    <a:pt x="151349" y="51630"/>
                  </a:lnTo>
                  <a:lnTo>
                    <a:pt x="151525" y="41454"/>
                  </a:lnTo>
                  <a:lnTo>
                    <a:pt x="149675" y="31503"/>
                  </a:lnTo>
                  <a:lnTo>
                    <a:pt x="145842" y="22427"/>
                  </a:lnTo>
                  <a:lnTo>
                    <a:pt x="140266" y="14519"/>
                  </a:lnTo>
                  <a:lnTo>
                    <a:pt x="133368" y="8067"/>
                  </a:lnTo>
                  <a:lnTo>
                    <a:pt x="124767" y="3002"/>
                  </a:lnTo>
                  <a:lnTo>
                    <a:pt x="111478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958261" y="791275"/>
              <a:ext cx="184526" cy="138300"/>
            </a:xfrm>
            <a:custGeom>
              <a:avLst/>
              <a:gdLst/>
              <a:ahLst/>
              <a:cxnLst/>
              <a:rect l="0" t="0" r="0" b="0"/>
              <a:pathLst>
                <a:path w="184526" h="138300">
                  <a:moveTo>
                    <a:pt x="100297" y="40607"/>
                  </a:moveTo>
                  <a:lnTo>
                    <a:pt x="97296" y="31873"/>
                  </a:lnTo>
                  <a:lnTo>
                    <a:pt x="93874" y="24167"/>
                  </a:lnTo>
                  <a:lnTo>
                    <a:pt x="89673" y="16778"/>
                  </a:lnTo>
                  <a:lnTo>
                    <a:pt x="84600" y="10035"/>
                  </a:lnTo>
                  <a:lnTo>
                    <a:pt x="78470" y="4802"/>
                  </a:lnTo>
                  <a:lnTo>
                    <a:pt x="71287" y="1441"/>
                  </a:lnTo>
                  <a:lnTo>
                    <a:pt x="63200" y="0"/>
                  </a:lnTo>
                  <a:lnTo>
                    <a:pt x="54404" y="471"/>
                  </a:lnTo>
                  <a:lnTo>
                    <a:pt x="45093" y="2646"/>
                  </a:lnTo>
                  <a:lnTo>
                    <a:pt x="35742" y="6359"/>
                  </a:lnTo>
                  <a:lnTo>
                    <a:pt x="27077" y="11584"/>
                  </a:lnTo>
                  <a:lnTo>
                    <a:pt x="19445" y="18171"/>
                  </a:lnTo>
                  <a:lnTo>
                    <a:pt x="12999" y="26032"/>
                  </a:lnTo>
                  <a:lnTo>
                    <a:pt x="7886" y="35211"/>
                  </a:lnTo>
                  <a:lnTo>
                    <a:pt x="4044" y="45608"/>
                  </a:lnTo>
                  <a:lnTo>
                    <a:pt x="1429" y="57013"/>
                  </a:lnTo>
                  <a:lnTo>
                    <a:pt x="107" y="69193"/>
                  </a:lnTo>
                  <a:lnTo>
                    <a:pt x="0" y="81932"/>
                  </a:lnTo>
                  <a:lnTo>
                    <a:pt x="1231" y="94739"/>
                  </a:lnTo>
                  <a:lnTo>
                    <a:pt x="4184" y="106878"/>
                  </a:lnTo>
                  <a:lnTo>
                    <a:pt x="8913" y="117983"/>
                  </a:lnTo>
                  <a:lnTo>
                    <a:pt x="15190" y="127404"/>
                  </a:lnTo>
                  <a:lnTo>
                    <a:pt x="22691" y="134071"/>
                  </a:lnTo>
                  <a:lnTo>
                    <a:pt x="31101" y="137655"/>
                  </a:lnTo>
                  <a:lnTo>
                    <a:pt x="40000" y="138299"/>
                  </a:lnTo>
                  <a:lnTo>
                    <a:pt x="48886" y="136238"/>
                  </a:lnTo>
                  <a:lnTo>
                    <a:pt x="57478" y="131889"/>
                  </a:lnTo>
                  <a:lnTo>
                    <a:pt x="65379" y="125584"/>
                  </a:lnTo>
                  <a:lnTo>
                    <a:pt x="72008" y="117475"/>
                  </a:lnTo>
                  <a:lnTo>
                    <a:pt x="77197" y="107839"/>
                  </a:lnTo>
                  <a:lnTo>
                    <a:pt x="82063" y="98205"/>
                  </a:lnTo>
                  <a:lnTo>
                    <a:pt x="87731" y="91500"/>
                  </a:lnTo>
                  <a:lnTo>
                    <a:pt x="93654" y="89045"/>
                  </a:lnTo>
                  <a:lnTo>
                    <a:pt x="99705" y="89976"/>
                  </a:lnTo>
                  <a:lnTo>
                    <a:pt x="105929" y="93142"/>
                  </a:lnTo>
                  <a:lnTo>
                    <a:pt x="112502" y="97548"/>
                  </a:lnTo>
                  <a:lnTo>
                    <a:pt x="119714" y="102359"/>
                  </a:lnTo>
                  <a:lnTo>
                    <a:pt x="127655" y="107114"/>
                  </a:lnTo>
                  <a:lnTo>
                    <a:pt x="136189" y="111497"/>
                  </a:lnTo>
                  <a:lnTo>
                    <a:pt x="146086" y="115620"/>
                  </a:lnTo>
                  <a:lnTo>
                    <a:pt x="160451" y="119841"/>
                  </a:lnTo>
                  <a:lnTo>
                    <a:pt x="184525" y="12483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388325" y="587932"/>
              <a:ext cx="122959" cy="349236"/>
            </a:xfrm>
            <a:custGeom>
              <a:avLst/>
              <a:gdLst/>
              <a:ahLst/>
              <a:cxnLst/>
              <a:rect l="0" t="0" r="0" b="0"/>
              <a:pathLst>
                <a:path w="122959" h="349236">
                  <a:moveTo>
                    <a:pt x="49259" y="349235"/>
                  </a:moveTo>
                  <a:lnTo>
                    <a:pt x="46392" y="340367"/>
                  </a:lnTo>
                  <a:lnTo>
                    <a:pt x="44250" y="331380"/>
                  </a:lnTo>
                  <a:lnTo>
                    <a:pt x="42642" y="321385"/>
                  </a:lnTo>
                  <a:lnTo>
                    <a:pt x="41289" y="310404"/>
                  </a:lnTo>
                  <a:lnTo>
                    <a:pt x="39792" y="298593"/>
                  </a:lnTo>
                  <a:lnTo>
                    <a:pt x="37942" y="286134"/>
                  </a:lnTo>
                  <a:lnTo>
                    <a:pt x="35702" y="273197"/>
                  </a:lnTo>
                  <a:lnTo>
                    <a:pt x="33121" y="259916"/>
                  </a:lnTo>
                  <a:lnTo>
                    <a:pt x="30271" y="246389"/>
                  </a:lnTo>
                  <a:lnTo>
                    <a:pt x="27222" y="232528"/>
                  </a:lnTo>
                  <a:lnTo>
                    <a:pt x="24029" y="218078"/>
                  </a:lnTo>
                  <a:lnTo>
                    <a:pt x="20740" y="202950"/>
                  </a:lnTo>
                  <a:lnTo>
                    <a:pt x="17550" y="187366"/>
                  </a:lnTo>
                  <a:lnTo>
                    <a:pt x="14788" y="171751"/>
                  </a:lnTo>
                  <a:lnTo>
                    <a:pt x="12594" y="156358"/>
                  </a:lnTo>
                  <a:lnTo>
                    <a:pt x="10782" y="141259"/>
                  </a:lnTo>
                  <a:lnTo>
                    <a:pt x="8950" y="126434"/>
                  </a:lnTo>
                  <a:lnTo>
                    <a:pt x="6867" y="111833"/>
                  </a:lnTo>
                  <a:lnTo>
                    <a:pt x="4637" y="97399"/>
                  </a:lnTo>
                  <a:lnTo>
                    <a:pt x="2593" y="83088"/>
                  </a:lnTo>
                  <a:lnTo>
                    <a:pt x="930" y="68872"/>
                  </a:lnTo>
                  <a:lnTo>
                    <a:pt x="0" y="55053"/>
                  </a:lnTo>
                  <a:lnTo>
                    <a:pt x="366" y="42226"/>
                  </a:lnTo>
                  <a:lnTo>
                    <a:pt x="2221" y="30646"/>
                  </a:lnTo>
                  <a:lnTo>
                    <a:pt x="5757" y="20566"/>
                  </a:lnTo>
                  <a:lnTo>
                    <a:pt x="11331" y="12391"/>
                  </a:lnTo>
                  <a:lnTo>
                    <a:pt x="18930" y="6164"/>
                  </a:lnTo>
                  <a:lnTo>
                    <a:pt x="28098" y="1947"/>
                  </a:lnTo>
                  <a:lnTo>
                    <a:pt x="38153" y="0"/>
                  </a:lnTo>
                  <a:lnTo>
                    <a:pt x="48613" y="244"/>
                  </a:lnTo>
                  <a:lnTo>
                    <a:pt x="59226" y="2336"/>
                  </a:lnTo>
                  <a:lnTo>
                    <a:pt x="69877" y="5866"/>
                  </a:lnTo>
                  <a:lnTo>
                    <a:pt x="80506" y="10448"/>
                  </a:lnTo>
                  <a:lnTo>
                    <a:pt x="90645" y="15474"/>
                  </a:lnTo>
                  <a:lnTo>
                    <a:pt x="100399" y="20603"/>
                  </a:lnTo>
                  <a:lnTo>
                    <a:pt x="110625" y="26278"/>
                  </a:lnTo>
                  <a:lnTo>
                    <a:pt x="122958" y="3338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311242" y="789768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56720" y="2867"/>
                  </a:lnTo>
                  <a:lnTo>
                    <a:pt x="145592" y="5009"/>
                  </a:lnTo>
                  <a:lnTo>
                    <a:pt x="133993" y="6608"/>
                  </a:lnTo>
                  <a:lnTo>
                    <a:pt x="121831" y="7615"/>
                  </a:lnTo>
                  <a:lnTo>
                    <a:pt x="109172" y="7816"/>
                  </a:lnTo>
                  <a:lnTo>
                    <a:pt x="96120" y="7169"/>
                  </a:lnTo>
                  <a:lnTo>
                    <a:pt x="82941" y="6104"/>
                  </a:lnTo>
                  <a:lnTo>
                    <a:pt x="70024" y="5388"/>
                  </a:lnTo>
                  <a:lnTo>
                    <a:pt x="57572" y="5427"/>
                  </a:lnTo>
                  <a:lnTo>
                    <a:pt x="45855" y="6124"/>
                  </a:lnTo>
                  <a:lnTo>
                    <a:pt x="34053" y="7125"/>
                  </a:lnTo>
                  <a:lnTo>
                    <a:pt x="20013" y="852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499979" y="812231"/>
              <a:ext cx="179761" cy="114944"/>
            </a:xfrm>
            <a:custGeom>
              <a:avLst/>
              <a:gdLst/>
              <a:ahLst/>
              <a:cxnLst/>
              <a:rect l="0" t="0" r="0" b="0"/>
              <a:pathLst>
                <a:path w="179761" h="114944">
                  <a:moveTo>
                    <a:pt x="116590" y="61765"/>
                  </a:moveTo>
                  <a:lnTo>
                    <a:pt x="113588" y="53031"/>
                  </a:lnTo>
                  <a:lnTo>
                    <a:pt x="110166" y="45325"/>
                  </a:lnTo>
                  <a:lnTo>
                    <a:pt x="105969" y="37922"/>
                  </a:lnTo>
                  <a:lnTo>
                    <a:pt x="101070" y="30661"/>
                  </a:lnTo>
                  <a:lnTo>
                    <a:pt x="95588" y="23483"/>
                  </a:lnTo>
                  <a:lnTo>
                    <a:pt x="89649" y="16371"/>
                  </a:lnTo>
                  <a:lnTo>
                    <a:pt x="83042" y="9799"/>
                  </a:lnTo>
                  <a:lnTo>
                    <a:pt x="75246" y="4677"/>
                  </a:lnTo>
                  <a:lnTo>
                    <a:pt x="66085" y="1391"/>
                  </a:lnTo>
                  <a:lnTo>
                    <a:pt x="56000" y="0"/>
                  </a:lnTo>
                  <a:lnTo>
                    <a:pt x="45847" y="504"/>
                  </a:lnTo>
                  <a:lnTo>
                    <a:pt x="36136" y="2702"/>
                  </a:lnTo>
                  <a:lnTo>
                    <a:pt x="27178" y="6430"/>
                  </a:lnTo>
                  <a:lnTo>
                    <a:pt x="19240" y="11665"/>
                  </a:lnTo>
                  <a:lnTo>
                    <a:pt x="12361" y="18259"/>
                  </a:lnTo>
                  <a:lnTo>
                    <a:pt x="6724" y="26124"/>
                  </a:lnTo>
                  <a:lnTo>
                    <a:pt x="2754" y="35306"/>
                  </a:lnTo>
                  <a:lnTo>
                    <a:pt x="530" y="45700"/>
                  </a:lnTo>
                  <a:lnTo>
                    <a:pt x="0" y="56934"/>
                  </a:lnTo>
                  <a:lnTo>
                    <a:pt x="1155" y="68466"/>
                  </a:lnTo>
                  <a:lnTo>
                    <a:pt x="3830" y="79948"/>
                  </a:lnTo>
                  <a:lnTo>
                    <a:pt x="8065" y="90757"/>
                  </a:lnTo>
                  <a:lnTo>
                    <a:pt x="14180" y="99951"/>
                  </a:lnTo>
                  <a:lnTo>
                    <a:pt x="22174" y="107157"/>
                  </a:lnTo>
                  <a:lnTo>
                    <a:pt x="31454" y="112180"/>
                  </a:lnTo>
                  <a:lnTo>
                    <a:pt x="41061" y="114742"/>
                  </a:lnTo>
                  <a:lnTo>
                    <a:pt x="50405" y="114943"/>
                  </a:lnTo>
                  <a:lnTo>
                    <a:pt x="59287" y="112996"/>
                  </a:lnTo>
                  <a:lnTo>
                    <a:pt x="67705" y="109040"/>
                  </a:lnTo>
                  <a:lnTo>
                    <a:pt x="75725" y="103344"/>
                  </a:lnTo>
                  <a:lnTo>
                    <a:pt x="83111" y="96099"/>
                  </a:lnTo>
                  <a:lnTo>
                    <a:pt x="89328" y="87343"/>
                  </a:lnTo>
                  <a:lnTo>
                    <a:pt x="94196" y="77332"/>
                  </a:lnTo>
                  <a:lnTo>
                    <a:pt x="98429" y="69804"/>
                  </a:lnTo>
                  <a:lnTo>
                    <a:pt x="102848" y="68853"/>
                  </a:lnTo>
                  <a:lnTo>
                    <a:pt x="107399" y="72574"/>
                  </a:lnTo>
                  <a:lnTo>
                    <a:pt x="112418" y="78690"/>
                  </a:lnTo>
                  <a:lnTo>
                    <a:pt x="118339" y="85444"/>
                  </a:lnTo>
                  <a:lnTo>
                    <a:pt x="125285" y="91925"/>
                  </a:lnTo>
                  <a:lnTo>
                    <a:pt x="133086" y="97680"/>
                  </a:lnTo>
                  <a:lnTo>
                    <a:pt x="142381" y="102978"/>
                  </a:lnTo>
                  <a:lnTo>
                    <a:pt x="156224" y="108270"/>
                  </a:lnTo>
                  <a:lnTo>
                    <a:pt x="179760" y="11440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658682" y="819768"/>
              <a:ext cx="200042" cy="106872"/>
            </a:xfrm>
            <a:custGeom>
              <a:avLst/>
              <a:gdLst/>
              <a:ahLst/>
              <a:cxnLst/>
              <a:rect l="0" t="0" r="0" b="0"/>
              <a:pathLst>
                <a:path w="200042" h="106872">
                  <a:moveTo>
                    <a:pt x="0" y="22643"/>
                  </a:moveTo>
                  <a:lnTo>
                    <a:pt x="0" y="34378"/>
                  </a:lnTo>
                  <a:lnTo>
                    <a:pt x="0" y="45507"/>
                  </a:lnTo>
                  <a:lnTo>
                    <a:pt x="23" y="57035"/>
                  </a:lnTo>
                  <a:lnTo>
                    <a:pt x="877" y="66590"/>
                  </a:lnTo>
                  <a:lnTo>
                    <a:pt x="2634" y="70652"/>
                  </a:lnTo>
                  <a:lnTo>
                    <a:pt x="3616" y="69583"/>
                  </a:lnTo>
                  <a:lnTo>
                    <a:pt x="3750" y="64983"/>
                  </a:lnTo>
                  <a:lnTo>
                    <a:pt x="3840" y="58161"/>
                  </a:lnTo>
                  <a:lnTo>
                    <a:pt x="4419" y="49969"/>
                  </a:lnTo>
                  <a:lnTo>
                    <a:pt x="5801" y="40929"/>
                  </a:lnTo>
                  <a:lnTo>
                    <a:pt x="8254" y="31358"/>
                  </a:lnTo>
                  <a:lnTo>
                    <a:pt x="11794" y="21474"/>
                  </a:lnTo>
                  <a:lnTo>
                    <a:pt x="16271" y="12215"/>
                  </a:lnTo>
                  <a:lnTo>
                    <a:pt x="21486" y="5194"/>
                  </a:lnTo>
                  <a:lnTo>
                    <a:pt x="27245" y="1112"/>
                  </a:lnTo>
                  <a:lnTo>
                    <a:pt x="33397" y="0"/>
                  </a:lnTo>
                  <a:lnTo>
                    <a:pt x="39826" y="1679"/>
                  </a:lnTo>
                  <a:lnTo>
                    <a:pt x="46441" y="5735"/>
                  </a:lnTo>
                  <a:lnTo>
                    <a:pt x="53016" y="11657"/>
                  </a:lnTo>
                  <a:lnTo>
                    <a:pt x="59205" y="18970"/>
                  </a:lnTo>
                  <a:lnTo>
                    <a:pt x="64864" y="27250"/>
                  </a:lnTo>
                  <a:lnTo>
                    <a:pt x="70548" y="34979"/>
                  </a:lnTo>
                  <a:lnTo>
                    <a:pt x="76946" y="38765"/>
                  </a:lnTo>
                  <a:lnTo>
                    <a:pt x="83327" y="37271"/>
                  </a:lnTo>
                  <a:lnTo>
                    <a:pt x="88793" y="32470"/>
                  </a:lnTo>
                  <a:lnTo>
                    <a:pt x="93767" y="26033"/>
                  </a:lnTo>
                  <a:lnTo>
                    <a:pt x="99183" y="19291"/>
                  </a:lnTo>
                  <a:lnTo>
                    <a:pt x="105527" y="12945"/>
                  </a:lnTo>
                  <a:lnTo>
                    <a:pt x="112865" y="7696"/>
                  </a:lnTo>
                  <a:lnTo>
                    <a:pt x="121064" y="4448"/>
                  </a:lnTo>
                  <a:lnTo>
                    <a:pt x="129931" y="3491"/>
                  </a:lnTo>
                  <a:lnTo>
                    <a:pt x="138963" y="4779"/>
                  </a:lnTo>
                  <a:lnTo>
                    <a:pt x="147403" y="8218"/>
                  </a:lnTo>
                  <a:lnTo>
                    <a:pt x="154885" y="13526"/>
                  </a:lnTo>
                  <a:lnTo>
                    <a:pt x="161396" y="20323"/>
                  </a:lnTo>
                  <a:lnTo>
                    <a:pt x="167085" y="28238"/>
                  </a:lnTo>
                  <a:lnTo>
                    <a:pt x="172135" y="36962"/>
                  </a:lnTo>
                  <a:lnTo>
                    <a:pt x="176716" y="46257"/>
                  </a:lnTo>
                  <a:lnTo>
                    <a:pt x="180961" y="55948"/>
                  </a:lnTo>
                  <a:lnTo>
                    <a:pt x="184967" y="65897"/>
                  </a:lnTo>
                  <a:lnTo>
                    <a:pt x="188655" y="75562"/>
                  </a:lnTo>
                  <a:lnTo>
                    <a:pt x="192146" y="84939"/>
                  </a:lnTo>
                  <a:lnTo>
                    <a:pt x="195748" y="94849"/>
                  </a:lnTo>
                  <a:lnTo>
                    <a:pt x="200041" y="1068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917282" y="831882"/>
              <a:ext cx="4614" cy="115815"/>
            </a:xfrm>
            <a:custGeom>
              <a:avLst/>
              <a:gdLst/>
              <a:ahLst/>
              <a:cxnLst/>
              <a:rect l="0" t="0" r="0" b="0"/>
              <a:pathLst>
                <a:path w="4614" h="115815">
                  <a:moveTo>
                    <a:pt x="4613" y="0"/>
                  </a:moveTo>
                  <a:lnTo>
                    <a:pt x="1813" y="8802"/>
                  </a:lnTo>
                  <a:lnTo>
                    <a:pt x="311" y="17148"/>
                  </a:lnTo>
                  <a:lnTo>
                    <a:pt x="0" y="25852"/>
                  </a:lnTo>
                  <a:lnTo>
                    <a:pt x="506" y="35145"/>
                  </a:lnTo>
                  <a:lnTo>
                    <a:pt x="1325" y="45289"/>
                  </a:lnTo>
                  <a:lnTo>
                    <a:pt x="2142" y="56320"/>
                  </a:lnTo>
                  <a:lnTo>
                    <a:pt x="2828" y="67715"/>
                  </a:lnTo>
                  <a:lnTo>
                    <a:pt x="3429" y="79706"/>
                  </a:lnTo>
                  <a:lnTo>
                    <a:pt x="3993" y="94467"/>
                  </a:lnTo>
                  <a:lnTo>
                    <a:pt x="4613" y="1158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921895" y="70554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022567" y="652898"/>
              <a:ext cx="15142" cy="263213"/>
            </a:xfrm>
            <a:custGeom>
              <a:avLst/>
              <a:gdLst/>
              <a:ahLst/>
              <a:cxnLst/>
              <a:rect l="0" t="0" r="0" b="0"/>
              <a:pathLst>
                <a:path w="15142" h="263213">
                  <a:moveTo>
                    <a:pt x="4613" y="0"/>
                  </a:moveTo>
                  <a:lnTo>
                    <a:pt x="1812" y="8801"/>
                  </a:lnTo>
                  <a:lnTo>
                    <a:pt x="311" y="17148"/>
                  </a:lnTo>
                  <a:lnTo>
                    <a:pt x="0" y="25856"/>
                  </a:lnTo>
                  <a:lnTo>
                    <a:pt x="507" y="35322"/>
                  </a:lnTo>
                  <a:lnTo>
                    <a:pt x="1325" y="46114"/>
                  </a:lnTo>
                  <a:lnTo>
                    <a:pt x="2141" y="58408"/>
                  </a:lnTo>
                  <a:lnTo>
                    <a:pt x="2825" y="71900"/>
                  </a:lnTo>
                  <a:lnTo>
                    <a:pt x="3352" y="86019"/>
                  </a:lnTo>
                  <a:lnTo>
                    <a:pt x="3739" y="100364"/>
                  </a:lnTo>
                  <a:lnTo>
                    <a:pt x="4014" y="114739"/>
                  </a:lnTo>
                  <a:lnTo>
                    <a:pt x="4205" y="129069"/>
                  </a:lnTo>
                  <a:lnTo>
                    <a:pt x="4341" y="143336"/>
                  </a:lnTo>
                  <a:lnTo>
                    <a:pt x="4604" y="157542"/>
                  </a:lnTo>
                  <a:lnTo>
                    <a:pt x="5313" y="171701"/>
                  </a:lnTo>
                  <a:lnTo>
                    <a:pt x="6603" y="185814"/>
                  </a:lnTo>
                  <a:lnTo>
                    <a:pt x="8292" y="199671"/>
                  </a:lnTo>
                  <a:lnTo>
                    <a:pt x="10140" y="214420"/>
                  </a:lnTo>
                  <a:lnTo>
                    <a:pt x="12312" y="233592"/>
                  </a:lnTo>
                  <a:lnTo>
                    <a:pt x="15141" y="2632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090350" y="842411"/>
              <a:ext cx="42116" cy="63172"/>
            </a:xfrm>
            <a:custGeom>
              <a:avLst/>
              <a:gdLst/>
              <a:ahLst/>
              <a:cxnLst/>
              <a:rect l="0" t="0" r="0" b="0"/>
              <a:pathLst>
                <a:path w="42116" h="63172">
                  <a:moveTo>
                    <a:pt x="0" y="0"/>
                  </a:moveTo>
                  <a:lnTo>
                    <a:pt x="3001" y="11668"/>
                  </a:lnTo>
                  <a:lnTo>
                    <a:pt x="6423" y="22157"/>
                  </a:lnTo>
                  <a:lnTo>
                    <a:pt x="10615" y="32440"/>
                  </a:lnTo>
                  <a:lnTo>
                    <a:pt x="15391" y="42057"/>
                  </a:lnTo>
                  <a:lnTo>
                    <a:pt x="20972" y="50621"/>
                  </a:lnTo>
                  <a:lnTo>
                    <a:pt x="28967" y="57770"/>
                  </a:lnTo>
                  <a:lnTo>
                    <a:pt x="42115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069294" y="810825"/>
              <a:ext cx="126342" cy="326385"/>
            </a:xfrm>
            <a:custGeom>
              <a:avLst/>
              <a:gdLst/>
              <a:ahLst/>
              <a:cxnLst/>
              <a:rect l="0" t="0" r="0" b="0"/>
              <a:pathLst>
                <a:path w="126342" h="326385">
                  <a:moveTo>
                    <a:pt x="126341" y="0"/>
                  </a:moveTo>
                  <a:lnTo>
                    <a:pt x="120541" y="6002"/>
                  </a:lnTo>
                  <a:lnTo>
                    <a:pt x="115617" y="12847"/>
                  </a:lnTo>
                  <a:lnTo>
                    <a:pt x="111109" y="21235"/>
                  </a:lnTo>
                  <a:lnTo>
                    <a:pt x="106715" y="30862"/>
                  </a:lnTo>
                  <a:lnTo>
                    <a:pt x="102054" y="41176"/>
                  </a:lnTo>
                  <a:lnTo>
                    <a:pt x="96939" y="51789"/>
                  </a:lnTo>
                  <a:lnTo>
                    <a:pt x="91361" y="62659"/>
                  </a:lnTo>
                  <a:lnTo>
                    <a:pt x="85389" y="74008"/>
                  </a:lnTo>
                  <a:lnTo>
                    <a:pt x="79111" y="85934"/>
                  </a:lnTo>
                  <a:lnTo>
                    <a:pt x="72607" y="98398"/>
                  </a:lnTo>
                  <a:lnTo>
                    <a:pt x="65942" y="111304"/>
                  </a:lnTo>
                  <a:lnTo>
                    <a:pt x="59169" y="124546"/>
                  </a:lnTo>
                  <a:lnTo>
                    <a:pt x="52486" y="138033"/>
                  </a:lnTo>
                  <a:lnTo>
                    <a:pt x="46225" y="151693"/>
                  </a:lnTo>
                  <a:lnTo>
                    <a:pt x="40533" y="165475"/>
                  </a:lnTo>
                  <a:lnTo>
                    <a:pt x="35389" y="179339"/>
                  </a:lnTo>
                  <a:lnTo>
                    <a:pt x="30699" y="193260"/>
                  </a:lnTo>
                  <a:lnTo>
                    <a:pt x="26360" y="207220"/>
                  </a:lnTo>
                  <a:lnTo>
                    <a:pt x="22274" y="221205"/>
                  </a:lnTo>
                  <a:lnTo>
                    <a:pt x="18369" y="235208"/>
                  </a:lnTo>
                  <a:lnTo>
                    <a:pt x="14596" y="249213"/>
                  </a:lnTo>
                  <a:lnTo>
                    <a:pt x="11065" y="262996"/>
                  </a:lnTo>
                  <a:lnTo>
                    <a:pt x="7697" y="277687"/>
                  </a:lnTo>
                  <a:lnTo>
                    <a:pt x="4196" y="296811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370012" y="746945"/>
              <a:ext cx="99365" cy="147515"/>
            </a:xfrm>
            <a:custGeom>
              <a:avLst/>
              <a:gdLst/>
              <a:ahLst/>
              <a:cxnLst/>
              <a:rect l="0" t="0" r="0" b="0"/>
              <a:pathLst>
                <a:path w="99365" h="147515">
                  <a:moveTo>
                    <a:pt x="4608" y="53352"/>
                  </a:moveTo>
                  <a:lnTo>
                    <a:pt x="1808" y="62153"/>
                  </a:lnTo>
                  <a:lnTo>
                    <a:pt x="307" y="70500"/>
                  </a:lnTo>
                  <a:lnTo>
                    <a:pt x="0" y="79199"/>
                  </a:lnTo>
                  <a:lnTo>
                    <a:pt x="679" y="88320"/>
                  </a:lnTo>
                  <a:lnTo>
                    <a:pt x="2148" y="97815"/>
                  </a:lnTo>
                  <a:lnTo>
                    <a:pt x="4216" y="107607"/>
                  </a:lnTo>
                  <a:lnTo>
                    <a:pt x="6726" y="117621"/>
                  </a:lnTo>
                  <a:lnTo>
                    <a:pt x="9549" y="127795"/>
                  </a:lnTo>
                  <a:lnTo>
                    <a:pt x="12566" y="138007"/>
                  </a:lnTo>
                  <a:lnTo>
                    <a:pt x="14827" y="145628"/>
                  </a:lnTo>
                  <a:lnTo>
                    <a:pt x="15248" y="147514"/>
                  </a:lnTo>
                  <a:lnTo>
                    <a:pt x="14234" y="144848"/>
                  </a:lnTo>
                  <a:lnTo>
                    <a:pt x="12468" y="139088"/>
                  </a:lnTo>
                  <a:lnTo>
                    <a:pt x="10605" y="131036"/>
                  </a:lnTo>
                  <a:lnTo>
                    <a:pt x="8989" y="121248"/>
                  </a:lnTo>
                  <a:lnTo>
                    <a:pt x="7719" y="110179"/>
                  </a:lnTo>
                  <a:lnTo>
                    <a:pt x="6777" y="98189"/>
                  </a:lnTo>
                  <a:lnTo>
                    <a:pt x="6109" y="85554"/>
                  </a:lnTo>
                  <a:lnTo>
                    <a:pt x="5980" y="72639"/>
                  </a:lnTo>
                  <a:lnTo>
                    <a:pt x="6949" y="59890"/>
                  </a:lnTo>
                  <a:lnTo>
                    <a:pt x="9236" y="47546"/>
                  </a:lnTo>
                  <a:lnTo>
                    <a:pt x="12907" y="35969"/>
                  </a:lnTo>
                  <a:lnTo>
                    <a:pt x="18046" y="25718"/>
                  </a:lnTo>
                  <a:lnTo>
                    <a:pt x="24541" y="16982"/>
                  </a:lnTo>
                  <a:lnTo>
                    <a:pt x="32157" y="9946"/>
                  </a:lnTo>
                  <a:lnTo>
                    <a:pt x="40631" y="4960"/>
                  </a:lnTo>
                  <a:lnTo>
                    <a:pt x="49726" y="2009"/>
                  </a:lnTo>
                  <a:lnTo>
                    <a:pt x="58995" y="637"/>
                  </a:lnTo>
                  <a:lnTo>
                    <a:pt x="68798" y="0"/>
                  </a:lnTo>
                  <a:lnTo>
                    <a:pt x="81110" y="38"/>
                  </a:lnTo>
                  <a:lnTo>
                    <a:pt x="99364" y="70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473942" y="756982"/>
              <a:ext cx="100720" cy="142376"/>
            </a:xfrm>
            <a:custGeom>
              <a:avLst/>
              <a:gdLst/>
              <a:ahLst/>
              <a:cxnLst/>
              <a:rect l="0" t="0" r="0" b="0"/>
              <a:pathLst>
                <a:path w="100720" h="142376">
                  <a:moveTo>
                    <a:pt x="27020" y="53843"/>
                  </a:moveTo>
                  <a:lnTo>
                    <a:pt x="35888" y="56643"/>
                  </a:lnTo>
                  <a:lnTo>
                    <a:pt x="44875" y="58145"/>
                  </a:lnTo>
                  <a:lnTo>
                    <a:pt x="54857" y="58442"/>
                  </a:lnTo>
                  <a:lnTo>
                    <a:pt x="65320" y="57417"/>
                  </a:lnTo>
                  <a:lnTo>
                    <a:pt x="75186" y="54653"/>
                  </a:lnTo>
                  <a:lnTo>
                    <a:pt x="83871" y="50082"/>
                  </a:lnTo>
                  <a:lnTo>
                    <a:pt x="90814" y="44095"/>
                  </a:lnTo>
                  <a:lnTo>
                    <a:pt x="95260" y="37327"/>
                  </a:lnTo>
                  <a:lnTo>
                    <a:pt x="97050" y="30231"/>
                  </a:lnTo>
                  <a:lnTo>
                    <a:pt x="96333" y="23199"/>
                  </a:lnTo>
                  <a:lnTo>
                    <a:pt x="93283" y="16639"/>
                  </a:lnTo>
                  <a:lnTo>
                    <a:pt x="88239" y="10723"/>
                  </a:lnTo>
                  <a:lnTo>
                    <a:pt x="81621" y="5753"/>
                  </a:lnTo>
                  <a:lnTo>
                    <a:pt x="73825" y="2237"/>
                  </a:lnTo>
                  <a:lnTo>
                    <a:pt x="65186" y="321"/>
                  </a:lnTo>
                  <a:lnTo>
                    <a:pt x="56118" y="0"/>
                  </a:lnTo>
                  <a:lnTo>
                    <a:pt x="47111" y="1296"/>
                  </a:lnTo>
                  <a:lnTo>
                    <a:pt x="38431" y="4065"/>
                  </a:lnTo>
                  <a:lnTo>
                    <a:pt x="30298" y="8363"/>
                  </a:lnTo>
                  <a:lnTo>
                    <a:pt x="22980" y="14521"/>
                  </a:lnTo>
                  <a:lnTo>
                    <a:pt x="16543" y="22551"/>
                  </a:lnTo>
                  <a:lnTo>
                    <a:pt x="11050" y="32197"/>
                  </a:lnTo>
                  <a:lnTo>
                    <a:pt x="6651" y="43112"/>
                  </a:lnTo>
                  <a:lnTo>
                    <a:pt x="3323" y="54967"/>
                  </a:lnTo>
                  <a:lnTo>
                    <a:pt x="1071" y="67333"/>
                  </a:lnTo>
                  <a:lnTo>
                    <a:pt x="0" y="79699"/>
                  </a:lnTo>
                  <a:lnTo>
                    <a:pt x="65" y="91781"/>
                  </a:lnTo>
                  <a:lnTo>
                    <a:pt x="1413" y="103180"/>
                  </a:lnTo>
                  <a:lnTo>
                    <a:pt x="4444" y="113309"/>
                  </a:lnTo>
                  <a:lnTo>
                    <a:pt x="9232" y="121969"/>
                  </a:lnTo>
                  <a:lnTo>
                    <a:pt x="15717" y="129123"/>
                  </a:lnTo>
                  <a:lnTo>
                    <a:pt x="23891" y="134721"/>
                  </a:lnTo>
                  <a:lnTo>
                    <a:pt x="33566" y="138887"/>
                  </a:lnTo>
                  <a:lnTo>
                    <a:pt x="44127" y="141552"/>
                  </a:lnTo>
                  <a:lnTo>
                    <a:pt x="54669" y="142375"/>
                  </a:lnTo>
                  <a:lnTo>
                    <a:pt x="64668" y="141348"/>
                  </a:lnTo>
                  <a:lnTo>
                    <a:pt x="73696" y="139034"/>
                  </a:lnTo>
                  <a:lnTo>
                    <a:pt x="82117" y="136177"/>
                  </a:lnTo>
                  <a:lnTo>
                    <a:pt x="90666" y="132527"/>
                  </a:lnTo>
                  <a:lnTo>
                    <a:pt x="100719" y="1275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618881" y="768711"/>
              <a:ext cx="113709" cy="136628"/>
            </a:xfrm>
            <a:custGeom>
              <a:avLst/>
              <a:gdLst/>
              <a:ahLst/>
              <a:cxnLst/>
              <a:rect l="0" t="0" r="0" b="0"/>
              <a:pathLst>
                <a:path w="113709" h="136628">
                  <a:moveTo>
                    <a:pt x="18952" y="0"/>
                  </a:moveTo>
                  <a:lnTo>
                    <a:pt x="13218" y="6002"/>
                  </a:lnTo>
                  <a:lnTo>
                    <a:pt x="8934" y="12847"/>
                  </a:lnTo>
                  <a:lnTo>
                    <a:pt x="5728" y="21239"/>
                  </a:lnTo>
                  <a:lnTo>
                    <a:pt x="3366" y="31039"/>
                  </a:lnTo>
                  <a:lnTo>
                    <a:pt x="1670" y="42002"/>
                  </a:lnTo>
                  <a:lnTo>
                    <a:pt x="483" y="53859"/>
                  </a:lnTo>
                  <a:lnTo>
                    <a:pt x="0" y="66209"/>
                  </a:lnTo>
                  <a:lnTo>
                    <a:pt x="729" y="78558"/>
                  </a:lnTo>
                  <a:lnTo>
                    <a:pt x="2853" y="90624"/>
                  </a:lnTo>
                  <a:lnTo>
                    <a:pt x="6416" y="102010"/>
                  </a:lnTo>
                  <a:lnTo>
                    <a:pt x="11481" y="112130"/>
                  </a:lnTo>
                  <a:lnTo>
                    <a:pt x="17928" y="120779"/>
                  </a:lnTo>
                  <a:lnTo>
                    <a:pt x="25510" y="127755"/>
                  </a:lnTo>
                  <a:lnTo>
                    <a:pt x="33962" y="132701"/>
                  </a:lnTo>
                  <a:lnTo>
                    <a:pt x="43046" y="135617"/>
                  </a:lnTo>
                  <a:lnTo>
                    <a:pt x="52415" y="136627"/>
                  </a:lnTo>
                  <a:lnTo>
                    <a:pt x="61623" y="135802"/>
                  </a:lnTo>
                  <a:lnTo>
                    <a:pt x="70439" y="133352"/>
                  </a:lnTo>
                  <a:lnTo>
                    <a:pt x="78663" y="129270"/>
                  </a:lnTo>
                  <a:lnTo>
                    <a:pt x="86040" y="123257"/>
                  </a:lnTo>
                  <a:lnTo>
                    <a:pt x="92517" y="115324"/>
                  </a:lnTo>
                  <a:lnTo>
                    <a:pt x="98037" y="105744"/>
                  </a:lnTo>
                  <a:lnTo>
                    <a:pt x="102454" y="94872"/>
                  </a:lnTo>
                  <a:lnTo>
                    <a:pt x="105798" y="83046"/>
                  </a:lnTo>
                  <a:lnTo>
                    <a:pt x="108237" y="70567"/>
                  </a:lnTo>
                  <a:lnTo>
                    <a:pt x="110230" y="56167"/>
                  </a:lnTo>
                  <a:lnTo>
                    <a:pt x="111953" y="35232"/>
                  </a:lnTo>
                  <a:lnTo>
                    <a:pt x="11370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795760" y="790416"/>
              <a:ext cx="105286" cy="115167"/>
            </a:xfrm>
            <a:custGeom>
              <a:avLst/>
              <a:gdLst/>
              <a:ahLst/>
              <a:cxnLst/>
              <a:rect l="0" t="0" r="0" b="0"/>
              <a:pathLst>
                <a:path w="105286" h="115167">
                  <a:moveTo>
                    <a:pt x="0" y="20409"/>
                  </a:moveTo>
                  <a:lnTo>
                    <a:pt x="1" y="32145"/>
                  </a:lnTo>
                  <a:lnTo>
                    <a:pt x="1" y="43274"/>
                  </a:lnTo>
                  <a:lnTo>
                    <a:pt x="6" y="54867"/>
                  </a:lnTo>
                  <a:lnTo>
                    <a:pt x="178" y="66856"/>
                  </a:lnTo>
                  <a:lnTo>
                    <a:pt x="826" y="78867"/>
                  </a:lnTo>
                  <a:lnTo>
                    <a:pt x="2055" y="90594"/>
                  </a:lnTo>
                  <a:lnTo>
                    <a:pt x="3006" y="99304"/>
                  </a:lnTo>
                  <a:lnTo>
                    <a:pt x="2857" y="101579"/>
                  </a:lnTo>
                  <a:lnTo>
                    <a:pt x="2290" y="98348"/>
                  </a:lnTo>
                  <a:lnTo>
                    <a:pt x="1705" y="91338"/>
                  </a:lnTo>
                  <a:lnTo>
                    <a:pt x="1222" y="81866"/>
                  </a:lnTo>
                  <a:lnTo>
                    <a:pt x="865" y="70812"/>
                  </a:lnTo>
                  <a:lnTo>
                    <a:pt x="946" y="58899"/>
                  </a:lnTo>
                  <a:lnTo>
                    <a:pt x="2056" y="46793"/>
                  </a:lnTo>
                  <a:lnTo>
                    <a:pt x="4442" y="34870"/>
                  </a:lnTo>
                  <a:lnTo>
                    <a:pt x="8348" y="23737"/>
                  </a:lnTo>
                  <a:lnTo>
                    <a:pt x="14178" y="14312"/>
                  </a:lnTo>
                  <a:lnTo>
                    <a:pt x="21947" y="6950"/>
                  </a:lnTo>
                  <a:lnTo>
                    <a:pt x="31061" y="1990"/>
                  </a:lnTo>
                  <a:lnTo>
                    <a:pt x="40547" y="0"/>
                  </a:lnTo>
                  <a:lnTo>
                    <a:pt x="49804" y="996"/>
                  </a:lnTo>
                  <a:lnTo>
                    <a:pt x="58455" y="4562"/>
                  </a:lnTo>
                  <a:lnTo>
                    <a:pt x="66186" y="10143"/>
                  </a:lnTo>
                  <a:lnTo>
                    <a:pt x="72935" y="17222"/>
                  </a:lnTo>
                  <a:lnTo>
                    <a:pt x="78822" y="25376"/>
                  </a:lnTo>
                  <a:lnTo>
                    <a:pt x="84028" y="34285"/>
                  </a:lnTo>
                  <a:lnTo>
                    <a:pt x="88716" y="43715"/>
                  </a:lnTo>
                  <a:lnTo>
                    <a:pt x="92882" y="53625"/>
                  </a:lnTo>
                  <a:lnTo>
                    <a:pt x="96755" y="65424"/>
                  </a:lnTo>
                  <a:lnTo>
                    <a:pt x="100676" y="83500"/>
                  </a:lnTo>
                  <a:lnTo>
                    <a:pt x="105285" y="11516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964216" y="800297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66" y="11735"/>
                  </a:lnTo>
                  <a:lnTo>
                    <a:pt x="707" y="22864"/>
                  </a:lnTo>
                  <a:lnTo>
                    <a:pt x="1999" y="34462"/>
                  </a:lnTo>
                  <a:lnTo>
                    <a:pt x="3686" y="46623"/>
                  </a:lnTo>
                  <a:lnTo>
                    <a:pt x="5354" y="59284"/>
                  </a:lnTo>
                  <a:lnTo>
                    <a:pt x="6772" y="72326"/>
                  </a:lnTo>
                  <a:lnTo>
                    <a:pt x="8074" y="85236"/>
                  </a:lnTo>
                  <a:lnTo>
                    <a:pt x="9908" y="98489"/>
                  </a:lnTo>
                  <a:lnTo>
                    <a:pt x="13545" y="114364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964216" y="70554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037086" y="788753"/>
              <a:ext cx="97420" cy="117353"/>
            </a:xfrm>
            <a:custGeom>
              <a:avLst/>
              <a:gdLst/>
              <a:ahLst/>
              <a:cxnLst/>
              <a:rect l="0" t="0" r="0" b="0"/>
              <a:pathLst>
                <a:path w="97420" h="117353">
                  <a:moveTo>
                    <a:pt x="85057" y="11544"/>
                  </a:moveTo>
                  <a:lnTo>
                    <a:pt x="79056" y="5877"/>
                  </a:lnTo>
                  <a:lnTo>
                    <a:pt x="72211" y="2233"/>
                  </a:lnTo>
                  <a:lnTo>
                    <a:pt x="63828" y="329"/>
                  </a:lnTo>
                  <a:lnTo>
                    <a:pt x="54375" y="0"/>
                  </a:lnTo>
                  <a:lnTo>
                    <a:pt x="44708" y="1268"/>
                  </a:lnTo>
                  <a:lnTo>
                    <a:pt x="35357" y="3997"/>
                  </a:lnTo>
                  <a:lnTo>
                    <a:pt x="26658" y="8090"/>
                  </a:lnTo>
                  <a:lnTo>
                    <a:pt x="18902" y="13574"/>
                  </a:lnTo>
                  <a:lnTo>
                    <a:pt x="12149" y="20336"/>
                  </a:lnTo>
                  <a:lnTo>
                    <a:pt x="6599" y="28315"/>
                  </a:lnTo>
                  <a:lnTo>
                    <a:pt x="2687" y="37573"/>
                  </a:lnTo>
                  <a:lnTo>
                    <a:pt x="502" y="48014"/>
                  </a:lnTo>
                  <a:lnTo>
                    <a:pt x="0" y="59109"/>
                  </a:lnTo>
                  <a:lnTo>
                    <a:pt x="1172" y="70016"/>
                  </a:lnTo>
                  <a:lnTo>
                    <a:pt x="3855" y="80269"/>
                  </a:lnTo>
                  <a:lnTo>
                    <a:pt x="7926" y="89608"/>
                  </a:lnTo>
                  <a:lnTo>
                    <a:pt x="13398" y="97809"/>
                  </a:lnTo>
                  <a:lnTo>
                    <a:pt x="20150" y="104870"/>
                  </a:lnTo>
                  <a:lnTo>
                    <a:pt x="27954" y="110628"/>
                  </a:lnTo>
                  <a:lnTo>
                    <a:pt x="36562" y="114681"/>
                  </a:lnTo>
                  <a:lnTo>
                    <a:pt x="45750" y="116957"/>
                  </a:lnTo>
                  <a:lnTo>
                    <a:pt x="55018" y="117352"/>
                  </a:lnTo>
                  <a:lnTo>
                    <a:pt x="63629" y="115572"/>
                  </a:lnTo>
                  <a:lnTo>
                    <a:pt x="71230" y="111671"/>
                  </a:lnTo>
                  <a:lnTo>
                    <a:pt x="77824" y="105967"/>
                  </a:lnTo>
                  <a:lnTo>
                    <a:pt x="83569" y="98860"/>
                  </a:lnTo>
                  <a:lnTo>
                    <a:pt x="88649" y="90713"/>
                  </a:lnTo>
                  <a:lnTo>
                    <a:pt x="92910" y="81822"/>
                  </a:lnTo>
                  <a:lnTo>
                    <a:pt x="95875" y="72410"/>
                  </a:lnTo>
                  <a:lnTo>
                    <a:pt x="97386" y="62643"/>
                  </a:lnTo>
                  <a:lnTo>
                    <a:pt x="97419" y="52797"/>
                  </a:lnTo>
                  <a:lnTo>
                    <a:pt x="95921" y="43260"/>
                  </a:lnTo>
                  <a:lnTo>
                    <a:pt x="93023" y="34224"/>
                  </a:lnTo>
                  <a:lnTo>
                    <a:pt x="88898" y="25993"/>
                  </a:lnTo>
                  <a:lnTo>
                    <a:pt x="83067" y="18266"/>
                  </a:lnTo>
                  <a:lnTo>
                    <a:pt x="72781" y="10364"/>
                  </a:lnTo>
                  <a:lnTo>
                    <a:pt x="53472" y="10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174786" y="750589"/>
              <a:ext cx="178985" cy="165522"/>
            </a:xfrm>
            <a:custGeom>
              <a:avLst/>
              <a:gdLst/>
              <a:ahLst/>
              <a:cxnLst/>
              <a:rect l="0" t="0" r="0" b="0"/>
              <a:pathLst>
                <a:path w="178985" h="165522">
                  <a:moveTo>
                    <a:pt x="0" y="39179"/>
                  </a:moveTo>
                  <a:lnTo>
                    <a:pt x="3000" y="47981"/>
                  </a:lnTo>
                  <a:lnTo>
                    <a:pt x="6423" y="56327"/>
                  </a:lnTo>
                  <a:lnTo>
                    <a:pt x="10615" y="65031"/>
                  </a:lnTo>
                  <a:lnTo>
                    <a:pt x="15342" y="74324"/>
                  </a:lnTo>
                  <a:lnTo>
                    <a:pt x="20175" y="84468"/>
                  </a:lnTo>
                  <a:lnTo>
                    <a:pt x="24852" y="95513"/>
                  </a:lnTo>
                  <a:lnTo>
                    <a:pt x="29288" y="107353"/>
                  </a:lnTo>
                  <a:lnTo>
                    <a:pt x="33491" y="119823"/>
                  </a:lnTo>
                  <a:lnTo>
                    <a:pt x="37464" y="132670"/>
                  </a:lnTo>
                  <a:lnTo>
                    <a:pt x="40076" y="142415"/>
                  </a:lnTo>
                  <a:lnTo>
                    <a:pt x="40202" y="145108"/>
                  </a:lnTo>
                  <a:lnTo>
                    <a:pt x="38942" y="142348"/>
                  </a:lnTo>
                  <a:lnTo>
                    <a:pt x="37319" y="135917"/>
                  </a:lnTo>
                  <a:lnTo>
                    <a:pt x="35824" y="127006"/>
                  </a:lnTo>
                  <a:lnTo>
                    <a:pt x="34618" y="116416"/>
                  </a:lnTo>
                  <a:lnTo>
                    <a:pt x="33709" y="104693"/>
                  </a:lnTo>
                  <a:lnTo>
                    <a:pt x="33057" y="92211"/>
                  </a:lnTo>
                  <a:lnTo>
                    <a:pt x="32765" y="79383"/>
                  </a:lnTo>
                  <a:lnTo>
                    <a:pt x="33092" y="66688"/>
                  </a:lnTo>
                  <a:lnTo>
                    <a:pt x="34129" y="54371"/>
                  </a:lnTo>
                  <a:lnTo>
                    <a:pt x="35977" y="42641"/>
                  </a:lnTo>
                  <a:lnTo>
                    <a:pt x="38820" y="31754"/>
                  </a:lnTo>
                  <a:lnTo>
                    <a:pt x="42665" y="21777"/>
                  </a:lnTo>
                  <a:lnTo>
                    <a:pt x="47536" y="13093"/>
                  </a:lnTo>
                  <a:lnTo>
                    <a:pt x="53555" y="6463"/>
                  </a:lnTo>
                  <a:lnTo>
                    <a:pt x="60673" y="2120"/>
                  </a:lnTo>
                  <a:lnTo>
                    <a:pt x="68554" y="0"/>
                  </a:lnTo>
                  <a:lnTo>
                    <a:pt x="76680" y="7"/>
                  </a:lnTo>
                  <a:lnTo>
                    <a:pt x="84736" y="1866"/>
                  </a:lnTo>
                  <a:lnTo>
                    <a:pt x="92601" y="5366"/>
                  </a:lnTo>
                  <a:lnTo>
                    <a:pt x="100262" y="10447"/>
                  </a:lnTo>
                  <a:lnTo>
                    <a:pt x="107743" y="16934"/>
                  </a:lnTo>
                  <a:lnTo>
                    <a:pt x="114919" y="24557"/>
                  </a:lnTo>
                  <a:lnTo>
                    <a:pt x="121520" y="33044"/>
                  </a:lnTo>
                  <a:lnTo>
                    <a:pt x="127448" y="42159"/>
                  </a:lnTo>
                  <a:lnTo>
                    <a:pt x="132921" y="51719"/>
                  </a:lnTo>
                  <a:lnTo>
                    <a:pt x="138365" y="61590"/>
                  </a:lnTo>
                  <a:lnTo>
                    <a:pt x="144025" y="71673"/>
                  </a:lnTo>
                  <a:lnTo>
                    <a:pt x="149812" y="81902"/>
                  </a:lnTo>
                  <a:lnTo>
                    <a:pt x="155397" y="92229"/>
                  </a:lnTo>
                  <a:lnTo>
                    <a:pt x="160595" y="102618"/>
                  </a:lnTo>
                  <a:lnTo>
                    <a:pt x="165236" y="112978"/>
                  </a:lnTo>
                  <a:lnTo>
                    <a:pt x="169543" y="124385"/>
                  </a:lnTo>
                  <a:lnTo>
                    <a:pt x="173891" y="140078"/>
                  </a:lnTo>
                  <a:lnTo>
                    <a:pt x="178984" y="16552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8703590" y="558141"/>
            <a:ext cx="934658" cy="369795"/>
            <a:chOff x="8703590" y="558141"/>
            <a:chExt cx="934658" cy="369795"/>
          </a:xfrm>
        </p:grpSpPr>
        <p:sp>
          <p:nvSpPr>
            <p:cNvPr id="40" name="Freeform 39"/>
            <p:cNvSpPr/>
            <p:nvPr/>
          </p:nvSpPr>
          <p:spPr>
            <a:xfrm>
              <a:off x="8703590" y="558141"/>
              <a:ext cx="149602" cy="347425"/>
            </a:xfrm>
            <a:custGeom>
              <a:avLst/>
              <a:gdLst/>
              <a:ahLst/>
              <a:cxnLst/>
              <a:rect l="0" t="0" r="0" b="0"/>
              <a:pathLst>
                <a:path w="149602" h="347425">
                  <a:moveTo>
                    <a:pt x="29206" y="0"/>
                  </a:moveTo>
                  <a:lnTo>
                    <a:pt x="26339" y="11736"/>
                  </a:lnTo>
                  <a:lnTo>
                    <a:pt x="24198" y="22865"/>
                  </a:lnTo>
                  <a:lnTo>
                    <a:pt x="22595" y="34463"/>
                  </a:lnTo>
                  <a:lnTo>
                    <a:pt x="21414" y="46624"/>
                  </a:lnTo>
                  <a:lnTo>
                    <a:pt x="20565" y="59284"/>
                  </a:lnTo>
                  <a:lnTo>
                    <a:pt x="19968" y="72340"/>
                  </a:lnTo>
                  <a:lnTo>
                    <a:pt x="19554" y="85692"/>
                  </a:lnTo>
                  <a:lnTo>
                    <a:pt x="19269" y="99257"/>
                  </a:lnTo>
                  <a:lnTo>
                    <a:pt x="19076" y="112972"/>
                  </a:lnTo>
                  <a:lnTo>
                    <a:pt x="18945" y="126791"/>
                  </a:lnTo>
                  <a:lnTo>
                    <a:pt x="18857" y="140682"/>
                  </a:lnTo>
                  <a:lnTo>
                    <a:pt x="18799" y="154625"/>
                  </a:lnTo>
                  <a:lnTo>
                    <a:pt x="18759" y="168769"/>
                  </a:lnTo>
                  <a:lnTo>
                    <a:pt x="18733" y="183410"/>
                  </a:lnTo>
                  <a:lnTo>
                    <a:pt x="18720" y="198662"/>
                  </a:lnTo>
                  <a:lnTo>
                    <a:pt x="18879" y="214160"/>
                  </a:lnTo>
                  <a:lnTo>
                    <a:pt x="19520" y="229185"/>
                  </a:lnTo>
                  <a:lnTo>
                    <a:pt x="20758" y="243363"/>
                  </a:lnTo>
                  <a:lnTo>
                    <a:pt x="22235" y="256663"/>
                  </a:lnTo>
                  <a:lnTo>
                    <a:pt x="23232" y="269208"/>
                  </a:lnTo>
                  <a:lnTo>
                    <a:pt x="23357" y="281147"/>
                  </a:lnTo>
                  <a:lnTo>
                    <a:pt x="21774" y="291915"/>
                  </a:lnTo>
                  <a:lnTo>
                    <a:pt x="17573" y="298978"/>
                  </a:lnTo>
                  <a:lnTo>
                    <a:pt x="12164" y="300328"/>
                  </a:lnTo>
                  <a:lnTo>
                    <a:pt x="7640" y="296967"/>
                  </a:lnTo>
                  <a:lnTo>
                    <a:pt x="4387" y="290229"/>
                  </a:lnTo>
                  <a:lnTo>
                    <a:pt x="2156" y="281143"/>
                  </a:lnTo>
                  <a:lnTo>
                    <a:pt x="661" y="270456"/>
                  </a:lnTo>
                  <a:lnTo>
                    <a:pt x="0" y="259012"/>
                  </a:lnTo>
                  <a:lnTo>
                    <a:pt x="623" y="247780"/>
                  </a:lnTo>
                  <a:lnTo>
                    <a:pt x="2680" y="237259"/>
                  </a:lnTo>
                  <a:lnTo>
                    <a:pt x="6032" y="227549"/>
                  </a:lnTo>
                  <a:lnTo>
                    <a:pt x="10424" y="218556"/>
                  </a:lnTo>
                  <a:lnTo>
                    <a:pt x="15612" y="210141"/>
                  </a:lnTo>
                  <a:lnTo>
                    <a:pt x="21705" y="202486"/>
                  </a:lnTo>
                  <a:lnTo>
                    <a:pt x="29152" y="196089"/>
                  </a:lnTo>
                  <a:lnTo>
                    <a:pt x="38081" y="191120"/>
                  </a:lnTo>
                  <a:lnTo>
                    <a:pt x="48180" y="187612"/>
                  </a:lnTo>
                  <a:lnTo>
                    <a:pt x="58875" y="185623"/>
                  </a:lnTo>
                  <a:lnTo>
                    <a:pt x="69767" y="185032"/>
                  </a:lnTo>
                  <a:lnTo>
                    <a:pt x="80504" y="185753"/>
                  </a:lnTo>
                  <a:lnTo>
                    <a:pt x="90706" y="187824"/>
                  </a:lnTo>
                  <a:lnTo>
                    <a:pt x="100230" y="191144"/>
                  </a:lnTo>
                  <a:lnTo>
                    <a:pt x="109115" y="195660"/>
                  </a:lnTo>
                  <a:lnTo>
                    <a:pt x="117477" y="201439"/>
                  </a:lnTo>
                  <a:lnTo>
                    <a:pt x="125432" y="208406"/>
                  </a:lnTo>
                  <a:lnTo>
                    <a:pt x="132759" y="216524"/>
                  </a:lnTo>
                  <a:lnTo>
                    <a:pt x="138929" y="225876"/>
                  </a:lnTo>
                  <a:lnTo>
                    <a:pt x="143741" y="236386"/>
                  </a:lnTo>
                  <a:lnTo>
                    <a:pt x="147141" y="247697"/>
                  </a:lnTo>
                  <a:lnTo>
                    <a:pt x="149058" y="259281"/>
                  </a:lnTo>
                  <a:lnTo>
                    <a:pt x="149601" y="270811"/>
                  </a:lnTo>
                  <a:lnTo>
                    <a:pt x="148847" y="282162"/>
                  </a:lnTo>
                  <a:lnTo>
                    <a:pt x="146754" y="293317"/>
                  </a:lnTo>
                  <a:lnTo>
                    <a:pt x="143418" y="304292"/>
                  </a:lnTo>
                  <a:lnTo>
                    <a:pt x="138893" y="314798"/>
                  </a:lnTo>
                  <a:lnTo>
                    <a:pt x="133107" y="324255"/>
                  </a:lnTo>
                  <a:lnTo>
                    <a:pt x="126141" y="332423"/>
                  </a:lnTo>
                  <a:lnTo>
                    <a:pt x="118192" y="339060"/>
                  </a:lnTo>
                  <a:lnTo>
                    <a:pt x="109486" y="343770"/>
                  </a:lnTo>
                  <a:lnTo>
                    <a:pt x="100228" y="346524"/>
                  </a:lnTo>
                  <a:lnTo>
                    <a:pt x="90742" y="347424"/>
                  </a:lnTo>
                  <a:lnTo>
                    <a:pt x="81454" y="346524"/>
                  </a:lnTo>
                  <a:lnTo>
                    <a:pt x="72584" y="344038"/>
                  </a:lnTo>
                  <a:lnTo>
                    <a:pt x="64268" y="340393"/>
                  </a:lnTo>
                  <a:lnTo>
                    <a:pt x="55730" y="335680"/>
                  </a:lnTo>
                  <a:lnTo>
                    <a:pt x="45105" y="328371"/>
                  </a:lnTo>
                  <a:lnTo>
                    <a:pt x="29206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880195" y="757265"/>
              <a:ext cx="136275" cy="159475"/>
            </a:xfrm>
            <a:custGeom>
              <a:avLst/>
              <a:gdLst/>
              <a:ahLst/>
              <a:cxnLst/>
              <a:rect l="0" t="0" r="0" b="0"/>
              <a:pathLst>
                <a:path w="136275" h="159475">
                  <a:moveTo>
                    <a:pt x="0" y="64089"/>
                  </a:moveTo>
                  <a:lnTo>
                    <a:pt x="11669" y="64156"/>
                  </a:lnTo>
                  <a:lnTo>
                    <a:pt x="22158" y="64796"/>
                  </a:lnTo>
                  <a:lnTo>
                    <a:pt x="32464" y="66088"/>
                  </a:lnTo>
                  <a:lnTo>
                    <a:pt x="42938" y="67775"/>
                  </a:lnTo>
                  <a:lnTo>
                    <a:pt x="53930" y="69443"/>
                  </a:lnTo>
                  <a:lnTo>
                    <a:pt x="65568" y="70852"/>
                  </a:lnTo>
                  <a:lnTo>
                    <a:pt x="77648" y="71777"/>
                  </a:lnTo>
                  <a:lnTo>
                    <a:pt x="89755" y="71940"/>
                  </a:lnTo>
                  <a:lnTo>
                    <a:pt x="101624" y="71252"/>
                  </a:lnTo>
                  <a:lnTo>
                    <a:pt x="112694" y="69314"/>
                  </a:lnTo>
                  <a:lnTo>
                    <a:pt x="122062" y="65352"/>
                  </a:lnTo>
                  <a:lnTo>
                    <a:pt x="129379" y="59137"/>
                  </a:lnTo>
                  <a:lnTo>
                    <a:pt x="134308" y="51217"/>
                  </a:lnTo>
                  <a:lnTo>
                    <a:pt x="136274" y="42607"/>
                  </a:lnTo>
                  <a:lnTo>
                    <a:pt x="135261" y="33975"/>
                  </a:lnTo>
                  <a:lnTo>
                    <a:pt x="131685" y="25761"/>
                  </a:lnTo>
                  <a:lnTo>
                    <a:pt x="126097" y="18331"/>
                  </a:lnTo>
                  <a:lnTo>
                    <a:pt x="119008" y="11796"/>
                  </a:lnTo>
                  <a:lnTo>
                    <a:pt x="110677" y="6393"/>
                  </a:lnTo>
                  <a:lnTo>
                    <a:pt x="101118" y="2579"/>
                  </a:lnTo>
                  <a:lnTo>
                    <a:pt x="90437" y="460"/>
                  </a:lnTo>
                  <a:lnTo>
                    <a:pt x="78996" y="0"/>
                  </a:lnTo>
                  <a:lnTo>
                    <a:pt x="67316" y="1203"/>
                  </a:lnTo>
                  <a:lnTo>
                    <a:pt x="55728" y="3905"/>
                  </a:lnTo>
                  <a:lnTo>
                    <a:pt x="44676" y="7988"/>
                  </a:lnTo>
                  <a:lnTo>
                    <a:pt x="34786" y="13469"/>
                  </a:lnTo>
                  <a:lnTo>
                    <a:pt x="26294" y="20236"/>
                  </a:lnTo>
                  <a:lnTo>
                    <a:pt x="19424" y="28389"/>
                  </a:lnTo>
                  <a:lnTo>
                    <a:pt x="14551" y="38296"/>
                  </a:lnTo>
                  <a:lnTo>
                    <a:pt x="11683" y="49992"/>
                  </a:lnTo>
                  <a:lnTo>
                    <a:pt x="10707" y="62914"/>
                  </a:lnTo>
                  <a:lnTo>
                    <a:pt x="11554" y="76118"/>
                  </a:lnTo>
                  <a:lnTo>
                    <a:pt x="14010" y="89032"/>
                  </a:lnTo>
                  <a:lnTo>
                    <a:pt x="17755" y="101463"/>
                  </a:lnTo>
                  <a:lnTo>
                    <a:pt x="22478" y="113417"/>
                  </a:lnTo>
                  <a:lnTo>
                    <a:pt x="27918" y="124960"/>
                  </a:lnTo>
                  <a:lnTo>
                    <a:pt x="34197" y="135695"/>
                  </a:lnTo>
                  <a:lnTo>
                    <a:pt x="41773" y="144780"/>
                  </a:lnTo>
                  <a:lnTo>
                    <a:pt x="50790" y="151884"/>
                  </a:lnTo>
                  <a:lnTo>
                    <a:pt x="60779" y="156824"/>
                  </a:lnTo>
                  <a:lnTo>
                    <a:pt x="70867" y="159325"/>
                  </a:lnTo>
                  <a:lnTo>
                    <a:pt x="80576" y="159474"/>
                  </a:lnTo>
                  <a:lnTo>
                    <a:pt x="90383" y="158046"/>
                  </a:lnTo>
                  <a:lnTo>
                    <a:pt x="101459" y="154573"/>
                  </a:lnTo>
                  <a:lnTo>
                    <a:pt x="115814" y="1483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055051" y="583038"/>
              <a:ext cx="130472" cy="333073"/>
            </a:xfrm>
            <a:custGeom>
              <a:avLst/>
              <a:gdLst/>
              <a:ahLst/>
              <a:cxnLst/>
              <a:rect l="0" t="0" r="0" b="0"/>
              <a:pathLst>
                <a:path w="130472" h="333073">
                  <a:moveTo>
                    <a:pt x="56771" y="333072"/>
                  </a:moveTo>
                  <a:lnTo>
                    <a:pt x="53837" y="324271"/>
                  </a:lnTo>
                  <a:lnTo>
                    <a:pt x="51055" y="315924"/>
                  </a:lnTo>
                  <a:lnTo>
                    <a:pt x="48156" y="307216"/>
                  </a:lnTo>
                  <a:lnTo>
                    <a:pt x="45114" y="297750"/>
                  </a:lnTo>
                  <a:lnTo>
                    <a:pt x="41950" y="286958"/>
                  </a:lnTo>
                  <a:lnTo>
                    <a:pt x="38686" y="274664"/>
                  </a:lnTo>
                  <a:lnTo>
                    <a:pt x="35348" y="261172"/>
                  </a:lnTo>
                  <a:lnTo>
                    <a:pt x="31957" y="247054"/>
                  </a:lnTo>
                  <a:lnTo>
                    <a:pt x="28528" y="232704"/>
                  </a:lnTo>
                  <a:lnTo>
                    <a:pt x="25073" y="218156"/>
                  </a:lnTo>
                  <a:lnTo>
                    <a:pt x="21601" y="203177"/>
                  </a:lnTo>
                  <a:lnTo>
                    <a:pt x="18120" y="187663"/>
                  </a:lnTo>
                  <a:lnTo>
                    <a:pt x="14800" y="171803"/>
                  </a:lnTo>
                  <a:lnTo>
                    <a:pt x="11951" y="155997"/>
                  </a:lnTo>
                  <a:lnTo>
                    <a:pt x="9698" y="140476"/>
                  </a:lnTo>
                  <a:lnTo>
                    <a:pt x="7845" y="125460"/>
                  </a:lnTo>
                  <a:lnTo>
                    <a:pt x="5987" y="111222"/>
                  </a:lnTo>
                  <a:lnTo>
                    <a:pt x="3892" y="97832"/>
                  </a:lnTo>
                  <a:lnTo>
                    <a:pt x="1824" y="85197"/>
                  </a:lnTo>
                  <a:lnTo>
                    <a:pt x="419" y="73164"/>
                  </a:lnTo>
                  <a:lnTo>
                    <a:pt x="0" y="61582"/>
                  </a:lnTo>
                  <a:lnTo>
                    <a:pt x="720" y="50327"/>
                  </a:lnTo>
                  <a:lnTo>
                    <a:pt x="2731" y="39302"/>
                  </a:lnTo>
                  <a:lnTo>
                    <a:pt x="5982" y="28455"/>
                  </a:lnTo>
                  <a:lnTo>
                    <a:pt x="10439" y="18391"/>
                  </a:lnTo>
                  <a:lnTo>
                    <a:pt x="16170" y="10302"/>
                  </a:lnTo>
                  <a:lnTo>
                    <a:pt x="23097" y="4684"/>
                  </a:lnTo>
                  <a:lnTo>
                    <a:pt x="31018" y="1389"/>
                  </a:lnTo>
                  <a:lnTo>
                    <a:pt x="39703" y="0"/>
                  </a:lnTo>
                  <a:lnTo>
                    <a:pt x="48952" y="65"/>
                  </a:lnTo>
                  <a:lnTo>
                    <a:pt x="58602" y="1189"/>
                  </a:lnTo>
                  <a:lnTo>
                    <a:pt x="68531" y="3065"/>
                  </a:lnTo>
                  <a:lnTo>
                    <a:pt x="78647" y="5464"/>
                  </a:lnTo>
                  <a:lnTo>
                    <a:pt x="88621" y="8262"/>
                  </a:lnTo>
                  <a:lnTo>
                    <a:pt x="98984" y="11800"/>
                  </a:lnTo>
                  <a:lnTo>
                    <a:pt x="111761" y="17501"/>
                  </a:lnTo>
                  <a:lnTo>
                    <a:pt x="130471" y="2774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996009" y="768711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149125" y="2934"/>
                  </a:lnTo>
                  <a:lnTo>
                    <a:pt x="140779" y="5717"/>
                  </a:lnTo>
                  <a:lnTo>
                    <a:pt x="132075" y="8612"/>
                  </a:lnTo>
                  <a:lnTo>
                    <a:pt x="122781" y="11479"/>
                  </a:lnTo>
                  <a:lnTo>
                    <a:pt x="112638" y="13996"/>
                  </a:lnTo>
                  <a:lnTo>
                    <a:pt x="101593" y="16011"/>
                  </a:lnTo>
                  <a:lnTo>
                    <a:pt x="89754" y="17696"/>
                  </a:lnTo>
                  <a:lnTo>
                    <a:pt x="77283" y="19439"/>
                  </a:lnTo>
                  <a:lnTo>
                    <a:pt x="64355" y="21461"/>
                  </a:lnTo>
                  <a:lnTo>
                    <a:pt x="51514" y="23660"/>
                  </a:lnTo>
                  <a:lnTo>
                    <a:pt x="38312" y="25913"/>
                  </a:lnTo>
                  <a:lnTo>
                    <a:pt x="22474" y="2842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159991" y="788931"/>
              <a:ext cx="104932" cy="127954"/>
            </a:xfrm>
            <a:custGeom>
              <a:avLst/>
              <a:gdLst/>
              <a:ahLst/>
              <a:cxnLst/>
              <a:rect l="0" t="0" r="0" b="0"/>
              <a:pathLst>
                <a:path w="104932" h="127954">
                  <a:moveTo>
                    <a:pt x="67644" y="11366"/>
                  </a:moveTo>
                  <a:lnTo>
                    <a:pt x="61710" y="5699"/>
                  </a:lnTo>
                  <a:lnTo>
                    <a:pt x="55506" y="2055"/>
                  </a:lnTo>
                  <a:lnTo>
                    <a:pt x="48414" y="155"/>
                  </a:lnTo>
                  <a:lnTo>
                    <a:pt x="40646" y="0"/>
                  </a:lnTo>
                  <a:lnTo>
                    <a:pt x="32647" y="1915"/>
                  </a:lnTo>
                  <a:lnTo>
                    <a:pt x="24715" y="5898"/>
                  </a:lnTo>
                  <a:lnTo>
                    <a:pt x="17287" y="11817"/>
                  </a:lnTo>
                  <a:lnTo>
                    <a:pt x="10991" y="19597"/>
                  </a:lnTo>
                  <a:lnTo>
                    <a:pt x="6066" y="29006"/>
                  </a:lnTo>
                  <a:lnTo>
                    <a:pt x="2574" y="39558"/>
                  </a:lnTo>
                  <a:lnTo>
                    <a:pt x="590" y="50623"/>
                  </a:lnTo>
                  <a:lnTo>
                    <a:pt x="0" y="61801"/>
                  </a:lnTo>
                  <a:lnTo>
                    <a:pt x="720" y="72914"/>
                  </a:lnTo>
                  <a:lnTo>
                    <a:pt x="2790" y="83908"/>
                  </a:lnTo>
                  <a:lnTo>
                    <a:pt x="6117" y="94772"/>
                  </a:lnTo>
                  <a:lnTo>
                    <a:pt x="10977" y="105033"/>
                  </a:lnTo>
                  <a:lnTo>
                    <a:pt x="18053" y="113793"/>
                  </a:lnTo>
                  <a:lnTo>
                    <a:pt x="27507" y="120675"/>
                  </a:lnTo>
                  <a:lnTo>
                    <a:pt x="38584" y="125465"/>
                  </a:lnTo>
                  <a:lnTo>
                    <a:pt x="49936" y="127865"/>
                  </a:lnTo>
                  <a:lnTo>
                    <a:pt x="60745" y="127953"/>
                  </a:lnTo>
                  <a:lnTo>
                    <a:pt x="70590" y="125928"/>
                  </a:lnTo>
                  <a:lnTo>
                    <a:pt x="79197" y="121919"/>
                  </a:lnTo>
                  <a:lnTo>
                    <a:pt x="86567" y="116188"/>
                  </a:lnTo>
                  <a:lnTo>
                    <a:pt x="92717" y="108919"/>
                  </a:lnTo>
                  <a:lnTo>
                    <a:pt x="97574" y="100147"/>
                  </a:lnTo>
                  <a:lnTo>
                    <a:pt x="101215" y="90030"/>
                  </a:lnTo>
                  <a:lnTo>
                    <a:pt x="103682" y="78985"/>
                  </a:lnTo>
                  <a:lnTo>
                    <a:pt x="104898" y="67579"/>
                  </a:lnTo>
                  <a:lnTo>
                    <a:pt x="104931" y="56187"/>
                  </a:lnTo>
                  <a:lnTo>
                    <a:pt x="103648" y="45607"/>
                  </a:lnTo>
                  <a:lnTo>
                    <a:pt x="100659" y="37100"/>
                  </a:lnTo>
                  <a:lnTo>
                    <a:pt x="95878" y="31155"/>
                  </a:lnTo>
                  <a:lnTo>
                    <a:pt x="89604" y="26798"/>
                  </a:lnTo>
                  <a:lnTo>
                    <a:pt x="80768" y="23843"/>
                  </a:lnTo>
                  <a:lnTo>
                    <a:pt x="67644" y="2189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290807" y="758183"/>
              <a:ext cx="136871" cy="123906"/>
            </a:xfrm>
            <a:custGeom>
              <a:avLst/>
              <a:gdLst/>
              <a:ahLst/>
              <a:cxnLst/>
              <a:rect l="0" t="0" r="0" b="0"/>
              <a:pathLst>
                <a:path w="136871" h="123906">
                  <a:moveTo>
                    <a:pt x="0" y="73699"/>
                  </a:moveTo>
                  <a:lnTo>
                    <a:pt x="5867" y="79634"/>
                  </a:lnTo>
                  <a:lnTo>
                    <a:pt x="11432" y="85839"/>
                  </a:lnTo>
                  <a:lnTo>
                    <a:pt x="17231" y="92930"/>
                  </a:lnTo>
                  <a:lnTo>
                    <a:pt x="23312" y="100697"/>
                  </a:lnTo>
                  <a:lnTo>
                    <a:pt x="29641" y="108696"/>
                  </a:lnTo>
                  <a:lnTo>
                    <a:pt x="36158" y="116584"/>
                  </a:lnTo>
                  <a:lnTo>
                    <a:pt x="42392" y="122401"/>
                  </a:lnTo>
                  <a:lnTo>
                    <a:pt x="46890" y="123905"/>
                  </a:lnTo>
                  <a:lnTo>
                    <a:pt x="48460" y="122025"/>
                  </a:lnTo>
                  <a:lnTo>
                    <a:pt x="47416" y="118045"/>
                  </a:lnTo>
                  <a:lnTo>
                    <a:pt x="44619" y="112669"/>
                  </a:lnTo>
                  <a:lnTo>
                    <a:pt x="40969" y="106101"/>
                  </a:lnTo>
                  <a:lnTo>
                    <a:pt x="37025" y="98506"/>
                  </a:lnTo>
                  <a:lnTo>
                    <a:pt x="33048" y="90086"/>
                  </a:lnTo>
                  <a:lnTo>
                    <a:pt x="29138" y="81039"/>
                  </a:lnTo>
                  <a:lnTo>
                    <a:pt x="25327" y="71536"/>
                  </a:lnTo>
                  <a:lnTo>
                    <a:pt x="21933" y="61711"/>
                  </a:lnTo>
                  <a:lnTo>
                    <a:pt x="19558" y="51660"/>
                  </a:lnTo>
                  <a:lnTo>
                    <a:pt x="18454" y="41468"/>
                  </a:lnTo>
                  <a:lnTo>
                    <a:pt x="19035" y="31676"/>
                  </a:lnTo>
                  <a:lnTo>
                    <a:pt x="22009" y="23238"/>
                  </a:lnTo>
                  <a:lnTo>
                    <a:pt x="27535" y="16568"/>
                  </a:lnTo>
                  <a:lnTo>
                    <a:pt x="35314" y="11581"/>
                  </a:lnTo>
                  <a:lnTo>
                    <a:pt x="44885" y="7986"/>
                  </a:lnTo>
                  <a:lnTo>
                    <a:pt x="55797" y="5455"/>
                  </a:lnTo>
                  <a:lnTo>
                    <a:pt x="67641" y="3698"/>
                  </a:lnTo>
                  <a:lnTo>
                    <a:pt x="81537" y="2303"/>
                  </a:lnTo>
                  <a:lnTo>
                    <a:pt x="102051" y="1141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457507" y="744560"/>
              <a:ext cx="180741" cy="183376"/>
            </a:xfrm>
            <a:custGeom>
              <a:avLst/>
              <a:gdLst/>
              <a:ahLst/>
              <a:cxnLst/>
              <a:rect l="0" t="0" r="0" b="0"/>
              <a:pathLst>
                <a:path w="180741" h="183376">
                  <a:moveTo>
                    <a:pt x="1755" y="45208"/>
                  </a:moveTo>
                  <a:lnTo>
                    <a:pt x="7690" y="53876"/>
                  </a:lnTo>
                  <a:lnTo>
                    <a:pt x="13895" y="60942"/>
                  </a:lnTo>
                  <a:lnTo>
                    <a:pt x="20994" y="67043"/>
                  </a:lnTo>
                  <a:lnTo>
                    <a:pt x="29107" y="72272"/>
                  </a:lnTo>
                  <a:lnTo>
                    <a:pt x="38403" y="76486"/>
                  </a:lnTo>
                  <a:lnTo>
                    <a:pt x="48841" y="79678"/>
                  </a:lnTo>
                  <a:lnTo>
                    <a:pt x="59922" y="81500"/>
                  </a:lnTo>
                  <a:lnTo>
                    <a:pt x="70810" y="81218"/>
                  </a:lnTo>
                  <a:lnTo>
                    <a:pt x="81039" y="78618"/>
                  </a:lnTo>
                  <a:lnTo>
                    <a:pt x="90021" y="73940"/>
                  </a:lnTo>
                  <a:lnTo>
                    <a:pt x="96917" y="67595"/>
                  </a:lnTo>
                  <a:lnTo>
                    <a:pt x="101469" y="59996"/>
                  </a:lnTo>
                  <a:lnTo>
                    <a:pt x="103745" y="51490"/>
                  </a:lnTo>
                  <a:lnTo>
                    <a:pt x="103851" y="42344"/>
                  </a:lnTo>
                  <a:lnTo>
                    <a:pt x="102066" y="32768"/>
                  </a:lnTo>
                  <a:lnTo>
                    <a:pt x="98448" y="23392"/>
                  </a:lnTo>
                  <a:lnTo>
                    <a:pt x="92756" y="15235"/>
                  </a:lnTo>
                  <a:lnTo>
                    <a:pt x="85046" y="8757"/>
                  </a:lnTo>
                  <a:lnTo>
                    <a:pt x="75787" y="4070"/>
                  </a:lnTo>
                  <a:lnTo>
                    <a:pt x="65664" y="1208"/>
                  </a:lnTo>
                  <a:lnTo>
                    <a:pt x="55163" y="0"/>
                  </a:lnTo>
                  <a:lnTo>
                    <a:pt x="44861" y="628"/>
                  </a:lnTo>
                  <a:lnTo>
                    <a:pt x="35484" y="3693"/>
                  </a:lnTo>
                  <a:lnTo>
                    <a:pt x="27330" y="9308"/>
                  </a:lnTo>
                  <a:lnTo>
                    <a:pt x="20348" y="17161"/>
                  </a:lnTo>
                  <a:lnTo>
                    <a:pt x="14335" y="26790"/>
                  </a:lnTo>
                  <a:lnTo>
                    <a:pt x="9072" y="37747"/>
                  </a:lnTo>
                  <a:lnTo>
                    <a:pt x="4688" y="49661"/>
                  </a:lnTo>
                  <a:lnTo>
                    <a:pt x="1638" y="62248"/>
                  </a:lnTo>
                  <a:lnTo>
                    <a:pt x="70" y="75297"/>
                  </a:lnTo>
                  <a:lnTo>
                    <a:pt x="0" y="88498"/>
                  </a:lnTo>
                  <a:lnTo>
                    <a:pt x="1472" y="101441"/>
                  </a:lnTo>
                  <a:lnTo>
                    <a:pt x="4353" y="113921"/>
                  </a:lnTo>
                  <a:lnTo>
                    <a:pt x="8389" y="125760"/>
                  </a:lnTo>
                  <a:lnTo>
                    <a:pt x="13307" y="136718"/>
                  </a:lnTo>
                  <a:lnTo>
                    <a:pt x="18883" y="146752"/>
                  </a:lnTo>
                  <a:lnTo>
                    <a:pt x="25422" y="155814"/>
                  </a:lnTo>
                  <a:lnTo>
                    <a:pt x="33707" y="163762"/>
                  </a:lnTo>
                  <a:lnTo>
                    <a:pt x="44021" y="170621"/>
                  </a:lnTo>
                  <a:lnTo>
                    <a:pt x="56034" y="176228"/>
                  </a:lnTo>
                  <a:lnTo>
                    <a:pt x="69087" y="180173"/>
                  </a:lnTo>
                  <a:lnTo>
                    <a:pt x="82681" y="182386"/>
                  </a:lnTo>
                  <a:lnTo>
                    <a:pt x="96536" y="183246"/>
                  </a:lnTo>
                  <a:lnTo>
                    <a:pt x="110509" y="183375"/>
                  </a:lnTo>
                  <a:lnTo>
                    <a:pt x="124515" y="183209"/>
                  </a:lnTo>
                  <a:lnTo>
                    <a:pt x="137915" y="182964"/>
                  </a:lnTo>
                  <a:lnTo>
                    <a:pt x="150825" y="182708"/>
                  </a:lnTo>
                  <a:lnTo>
                    <a:pt x="164378" y="182426"/>
                  </a:lnTo>
                  <a:lnTo>
                    <a:pt x="180740" y="18207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1910330" y="1084566"/>
            <a:ext cx="2284685" cy="663297"/>
            <a:chOff x="1910330" y="1084566"/>
            <a:chExt cx="2284685" cy="663297"/>
          </a:xfrm>
        </p:grpSpPr>
        <p:sp>
          <p:nvSpPr>
            <p:cNvPr id="48" name="Freeform 47"/>
            <p:cNvSpPr/>
            <p:nvPr/>
          </p:nvSpPr>
          <p:spPr>
            <a:xfrm>
              <a:off x="2015739" y="1274079"/>
              <a:ext cx="10405" cy="357970"/>
            </a:xfrm>
            <a:custGeom>
              <a:avLst/>
              <a:gdLst/>
              <a:ahLst/>
              <a:cxnLst/>
              <a:rect l="0" t="0" r="0" b="0"/>
              <a:pathLst>
                <a:path w="10405" h="357970">
                  <a:moveTo>
                    <a:pt x="10404" y="0"/>
                  </a:moveTo>
                  <a:lnTo>
                    <a:pt x="7537" y="11735"/>
                  </a:lnTo>
                  <a:lnTo>
                    <a:pt x="5395" y="22864"/>
                  </a:lnTo>
                  <a:lnTo>
                    <a:pt x="3792" y="34467"/>
                  </a:lnTo>
                  <a:lnTo>
                    <a:pt x="2612" y="46801"/>
                  </a:lnTo>
                  <a:lnTo>
                    <a:pt x="1763" y="60110"/>
                  </a:lnTo>
                  <a:lnTo>
                    <a:pt x="1166" y="74423"/>
                  </a:lnTo>
                  <a:lnTo>
                    <a:pt x="752" y="89774"/>
                  </a:lnTo>
                  <a:lnTo>
                    <a:pt x="467" y="106284"/>
                  </a:lnTo>
                  <a:lnTo>
                    <a:pt x="274" y="123904"/>
                  </a:lnTo>
                  <a:lnTo>
                    <a:pt x="143" y="142294"/>
                  </a:lnTo>
                  <a:lnTo>
                    <a:pt x="55" y="160936"/>
                  </a:lnTo>
                  <a:lnTo>
                    <a:pt x="0" y="179507"/>
                  </a:lnTo>
                  <a:lnTo>
                    <a:pt x="133" y="197722"/>
                  </a:lnTo>
                  <a:lnTo>
                    <a:pt x="755" y="215259"/>
                  </a:lnTo>
                  <a:lnTo>
                    <a:pt x="1986" y="232021"/>
                  </a:lnTo>
                  <a:lnTo>
                    <a:pt x="3627" y="248245"/>
                  </a:lnTo>
                  <a:lnTo>
                    <a:pt x="5267" y="264372"/>
                  </a:lnTo>
                  <a:lnTo>
                    <a:pt x="6664" y="280656"/>
                  </a:lnTo>
                  <a:lnTo>
                    <a:pt x="7756" y="296613"/>
                  </a:lnTo>
                  <a:lnTo>
                    <a:pt x="8681" y="312796"/>
                  </a:lnTo>
                  <a:lnTo>
                    <a:pt x="9518" y="331746"/>
                  </a:lnTo>
                  <a:lnTo>
                    <a:pt x="10404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910330" y="1432007"/>
              <a:ext cx="231628" cy="52643"/>
            </a:xfrm>
            <a:custGeom>
              <a:avLst/>
              <a:gdLst/>
              <a:ahLst/>
              <a:cxnLst/>
              <a:rect l="0" t="0" r="0" b="0"/>
              <a:pathLst>
                <a:path w="231628" h="52643">
                  <a:moveTo>
                    <a:pt x="231627" y="0"/>
                  </a:moveTo>
                  <a:lnTo>
                    <a:pt x="222758" y="5800"/>
                  </a:lnTo>
                  <a:lnTo>
                    <a:pt x="213771" y="10724"/>
                  </a:lnTo>
                  <a:lnTo>
                    <a:pt x="203771" y="15223"/>
                  </a:lnTo>
                  <a:lnTo>
                    <a:pt x="192618" y="19271"/>
                  </a:lnTo>
                  <a:lnTo>
                    <a:pt x="180158" y="22636"/>
                  </a:lnTo>
                  <a:lnTo>
                    <a:pt x="166451" y="25249"/>
                  </a:lnTo>
                  <a:lnTo>
                    <a:pt x="151861" y="27348"/>
                  </a:lnTo>
                  <a:lnTo>
                    <a:pt x="136932" y="29376"/>
                  </a:lnTo>
                  <a:lnTo>
                    <a:pt x="122012" y="31595"/>
                  </a:lnTo>
                  <a:lnTo>
                    <a:pt x="107404" y="34088"/>
                  </a:lnTo>
                  <a:lnTo>
                    <a:pt x="93442" y="36840"/>
                  </a:lnTo>
                  <a:lnTo>
                    <a:pt x="80238" y="39802"/>
                  </a:lnTo>
                  <a:lnTo>
                    <a:pt x="67599" y="42768"/>
                  </a:lnTo>
                  <a:lnTo>
                    <a:pt x="53581" y="45687"/>
                  </a:lnTo>
                  <a:lnTo>
                    <a:pt x="33598" y="4881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41957" y="1305665"/>
              <a:ext cx="147399" cy="315856"/>
            </a:xfrm>
            <a:custGeom>
              <a:avLst/>
              <a:gdLst/>
              <a:ahLst/>
              <a:cxnLst/>
              <a:rect l="0" t="0" r="0" b="0"/>
              <a:pathLst>
                <a:path w="147399" h="315856">
                  <a:moveTo>
                    <a:pt x="0" y="0"/>
                  </a:moveTo>
                  <a:lnTo>
                    <a:pt x="66" y="11735"/>
                  </a:lnTo>
                  <a:lnTo>
                    <a:pt x="707" y="22864"/>
                  </a:lnTo>
                  <a:lnTo>
                    <a:pt x="1999" y="34467"/>
                  </a:lnTo>
                  <a:lnTo>
                    <a:pt x="3686" y="46801"/>
                  </a:lnTo>
                  <a:lnTo>
                    <a:pt x="5354" y="60109"/>
                  </a:lnTo>
                  <a:lnTo>
                    <a:pt x="6772" y="74418"/>
                  </a:lnTo>
                  <a:lnTo>
                    <a:pt x="8043" y="89596"/>
                  </a:lnTo>
                  <a:lnTo>
                    <a:pt x="9502" y="105457"/>
                  </a:lnTo>
                  <a:lnTo>
                    <a:pt x="11330" y="121824"/>
                  </a:lnTo>
                  <a:lnTo>
                    <a:pt x="13388" y="138389"/>
                  </a:lnTo>
                  <a:lnTo>
                    <a:pt x="15316" y="154735"/>
                  </a:lnTo>
                  <a:lnTo>
                    <a:pt x="16915" y="170654"/>
                  </a:lnTo>
                  <a:lnTo>
                    <a:pt x="18310" y="186123"/>
                  </a:lnTo>
                  <a:lnTo>
                    <a:pt x="19854" y="201204"/>
                  </a:lnTo>
                  <a:lnTo>
                    <a:pt x="21740" y="215981"/>
                  </a:lnTo>
                  <a:lnTo>
                    <a:pt x="23837" y="230534"/>
                  </a:lnTo>
                  <a:lnTo>
                    <a:pt x="25791" y="244926"/>
                  </a:lnTo>
                  <a:lnTo>
                    <a:pt x="27382" y="259107"/>
                  </a:lnTo>
                  <a:lnTo>
                    <a:pt x="27868" y="269675"/>
                  </a:lnTo>
                  <a:lnTo>
                    <a:pt x="27212" y="272495"/>
                  </a:lnTo>
                  <a:lnTo>
                    <a:pt x="26965" y="269143"/>
                  </a:lnTo>
                  <a:lnTo>
                    <a:pt x="27604" y="261979"/>
                  </a:lnTo>
                  <a:lnTo>
                    <a:pt x="29053" y="252818"/>
                  </a:lnTo>
                  <a:lnTo>
                    <a:pt x="31130" y="242732"/>
                  </a:lnTo>
                  <a:lnTo>
                    <a:pt x="33823" y="232426"/>
                  </a:lnTo>
                  <a:lnTo>
                    <a:pt x="37308" y="222457"/>
                  </a:lnTo>
                  <a:lnTo>
                    <a:pt x="41624" y="213072"/>
                  </a:lnTo>
                  <a:lnTo>
                    <a:pt x="46997" y="204606"/>
                  </a:lnTo>
                  <a:lnTo>
                    <a:pt x="53894" y="197583"/>
                  </a:lnTo>
                  <a:lnTo>
                    <a:pt x="62418" y="192169"/>
                  </a:lnTo>
                  <a:lnTo>
                    <a:pt x="72059" y="188854"/>
                  </a:lnTo>
                  <a:lnTo>
                    <a:pt x="81907" y="188583"/>
                  </a:lnTo>
                  <a:lnTo>
                    <a:pt x="91410" y="191586"/>
                  </a:lnTo>
                  <a:lnTo>
                    <a:pt x="100228" y="197331"/>
                  </a:lnTo>
                  <a:lnTo>
                    <a:pt x="108070" y="204923"/>
                  </a:lnTo>
                  <a:lnTo>
                    <a:pt x="114896" y="213651"/>
                  </a:lnTo>
                  <a:lnTo>
                    <a:pt x="120834" y="223065"/>
                  </a:lnTo>
                  <a:lnTo>
                    <a:pt x="126073" y="232894"/>
                  </a:lnTo>
                  <a:lnTo>
                    <a:pt x="130784" y="242979"/>
                  </a:lnTo>
                  <a:lnTo>
                    <a:pt x="134966" y="253345"/>
                  </a:lnTo>
                  <a:lnTo>
                    <a:pt x="138850" y="265508"/>
                  </a:lnTo>
                  <a:lnTo>
                    <a:pt x="142780" y="283888"/>
                  </a:lnTo>
                  <a:lnTo>
                    <a:pt x="147398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363055" y="1516235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53"/>
                  </a:lnTo>
                  <a:lnTo>
                    <a:pt x="0" y="46371"/>
                  </a:lnTo>
                  <a:lnTo>
                    <a:pt x="0" y="59489"/>
                  </a:lnTo>
                  <a:lnTo>
                    <a:pt x="0" y="7720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352526" y="14004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456866" y="1432007"/>
              <a:ext cx="92419" cy="168489"/>
            </a:xfrm>
            <a:custGeom>
              <a:avLst/>
              <a:gdLst/>
              <a:ahLst/>
              <a:cxnLst/>
              <a:rect l="0" t="0" r="0" b="0"/>
              <a:pathLst>
                <a:path w="92419" h="168489">
                  <a:moveTo>
                    <a:pt x="53588" y="0"/>
                  </a:moveTo>
                  <a:lnTo>
                    <a:pt x="44854" y="3000"/>
                  </a:lnTo>
                  <a:lnTo>
                    <a:pt x="37147" y="6423"/>
                  </a:lnTo>
                  <a:lnTo>
                    <a:pt x="29750" y="10624"/>
                  </a:lnTo>
                  <a:lnTo>
                    <a:pt x="22661" y="15696"/>
                  </a:lnTo>
                  <a:lnTo>
                    <a:pt x="16131" y="21826"/>
                  </a:lnTo>
                  <a:lnTo>
                    <a:pt x="10268" y="29010"/>
                  </a:lnTo>
                  <a:lnTo>
                    <a:pt x="5349" y="37097"/>
                  </a:lnTo>
                  <a:lnTo>
                    <a:pt x="1875" y="45892"/>
                  </a:lnTo>
                  <a:lnTo>
                    <a:pt x="0" y="55199"/>
                  </a:lnTo>
                  <a:lnTo>
                    <a:pt x="48" y="64377"/>
                  </a:lnTo>
                  <a:lnTo>
                    <a:pt x="2657" y="72394"/>
                  </a:lnTo>
                  <a:lnTo>
                    <a:pt x="7934" y="78783"/>
                  </a:lnTo>
                  <a:lnTo>
                    <a:pt x="15546" y="83748"/>
                  </a:lnTo>
                  <a:lnTo>
                    <a:pt x="25005" y="87861"/>
                  </a:lnTo>
                  <a:lnTo>
                    <a:pt x="35835" y="91562"/>
                  </a:lnTo>
                  <a:lnTo>
                    <a:pt x="47323" y="95255"/>
                  </a:lnTo>
                  <a:lnTo>
                    <a:pt x="58560" y="99363"/>
                  </a:lnTo>
                  <a:lnTo>
                    <a:pt x="69056" y="104068"/>
                  </a:lnTo>
                  <a:lnTo>
                    <a:pt x="78236" y="109520"/>
                  </a:lnTo>
                  <a:lnTo>
                    <a:pt x="85272" y="115930"/>
                  </a:lnTo>
                  <a:lnTo>
                    <a:pt x="89923" y="123311"/>
                  </a:lnTo>
                  <a:lnTo>
                    <a:pt x="92266" y="131368"/>
                  </a:lnTo>
                  <a:lnTo>
                    <a:pt x="92418" y="139614"/>
                  </a:lnTo>
                  <a:lnTo>
                    <a:pt x="90664" y="147735"/>
                  </a:lnTo>
                  <a:lnTo>
                    <a:pt x="87067" y="155134"/>
                  </a:lnTo>
                  <a:lnTo>
                    <a:pt x="81388" y="160885"/>
                  </a:lnTo>
                  <a:lnTo>
                    <a:pt x="73702" y="164639"/>
                  </a:lnTo>
                  <a:lnTo>
                    <a:pt x="64928" y="166700"/>
                  </a:lnTo>
                  <a:lnTo>
                    <a:pt x="55806" y="167947"/>
                  </a:lnTo>
                  <a:lnTo>
                    <a:pt x="45539" y="168488"/>
                  </a:lnTo>
                  <a:lnTo>
                    <a:pt x="32531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910537" y="1421478"/>
              <a:ext cx="73700" cy="126343"/>
            </a:xfrm>
            <a:custGeom>
              <a:avLst/>
              <a:gdLst/>
              <a:ahLst/>
              <a:cxnLst/>
              <a:rect l="0" t="0" r="0" b="0"/>
              <a:pathLst>
                <a:path w="73700" h="126343">
                  <a:moveTo>
                    <a:pt x="0" y="0"/>
                  </a:moveTo>
                  <a:lnTo>
                    <a:pt x="3001" y="11668"/>
                  </a:lnTo>
                  <a:lnTo>
                    <a:pt x="6423" y="22157"/>
                  </a:lnTo>
                  <a:lnTo>
                    <a:pt x="10615" y="32459"/>
                  </a:lnTo>
                  <a:lnTo>
                    <a:pt x="15342" y="42760"/>
                  </a:lnTo>
                  <a:lnTo>
                    <a:pt x="20175" y="53104"/>
                  </a:lnTo>
                  <a:lnTo>
                    <a:pt x="24857" y="63489"/>
                  </a:lnTo>
                  <a:lnTo>
                    <a:pt x="29466" y="73744"/>
                  </a:lnTo>
                  <a:lnTo>
                    <a:pt x="34316" y="83554"/>
                  </a:lnTo>
                  <a:lnTo>
                    <a:pt x="39573" y="92771"/>
                  </a:lnTo>
                  <a:lnTo>
                    <a:pt x="45136" y="101123"/>
                  </a:lnTo>
                  <a:lnTo>
                    <a:pt x="51371" y="108945"/>
                  </a:lnTo>
                  <a:lnTo>
                    <a:pt x="59945" y="116922"/>
                  </a:lnTo>
                  <a:lnTo>
                    <a:pt x="73699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952651" y="1421478"/>
              <a:ext cx="115814" cy="326385"/>
            </a:xfrm>
            <a:custGeom>
              <a:avLst/>
              <a:gdLst/>
              <a:ahLst/>
              <a:cxnLst/>
              <a:rect l="0" t="0" r="0" b="0"/>
              <a:pathLst>
                <a:path w="115814" h="326385">
                  <a:moveTo>
                    <a:pt x="115813" y="0"/>
                  </a:moveTo>
                  <a:lnTo>
                    <a:pt x="109946" y="8869"/>
                  </a:lnTo>
                  <a:lnTo>
                    <a:pt x="104382" y="17855"/>
                  </a:lnTo>
                  <a:lnTo>
                    <a:pt x="98583" y="27851"/>
                  </a:lnTo>
                  <a:lnTo>
                    <a:pt x="92502" y="38831"/>
                  </a:lnTo>
                  <a:lnTo>
                    <a:pt x="86172" y="50643"/>
                  </a:lnTo>
                  <a:lnTo>
                    <a:pt x="79648" y="63101"/>
                  </a:lnTo>
                  <a:lnTo>
                    <a:pt x="73145" y="76039"/>
                  </a:lnTo>
                  <a:lnTo>
                    <a:pt x="67011" y="89320"/>
                  </a:lnTo>
                  <a:lnTo>
                    <a:pt x="61406" y="102837"/>
                  </a:lnTo>
                  <a:lnTo>
                    <a:pt x="56323" y="116353"/>
                  </a:lnTo>
                  <a:lnTo>
                    <a:pt x="51674" y="129506"/>
                  </a:lnTo>
                  <a:lnTo>
                    <a:pt x="47360" y="142137"/>
                  </a:lnTo>
                  <a:lnTo>
                    <a:pt x="43293" y="154416"/>
                  </a:lnTo>
                  <a:lnTo>
                    <a:pt x="39401" y="166734"/>
                  </a:lnTo>
                  <a:lnTo>
                    <a:pt x="35631" y="179317"/>
                  </a:lnTo>
                  <a:lnTo>
                    <a:pt x="31945" y="192058"/>
                  </a:lnTo>
                  <a:lnTo>
                    <a:pt x="28317" y="204618"/>
                  </a:lnTo>
                  <a:lnTo>
                    <a:pt x="24728" y="216810"/>
                  </a:lnTo>
                  <a:lnTo>
                    <a:pt x="21165" y="228608"/>
                  </a:lnTo>
                  <a:lnTo>
                    <a:pt x="17620" y="240064"/>
                  </a:lnTo>
                  <a:lnTo>
                    <a:pt x="14091" y="251251"/>
                  </a:lnTo>
                  <a:lnTo>
                    <a:pt x="10726" y="262362"/>
                  </a:lnTo>
                  <a:lnTo>
                    <a:pt x="7488" y="275107"/>
                  </a:lnTo>
                  <a:lnTo>
                    <a:pt x="4094" y="293962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097980" y="1439175"/>
              <a:ext cx="128413" cy="153425"/>
            </a:xfrm>
            <a:custGeom>
              <a:avLst/>
              <a:gdLst/>
              <a:ahLst/>
              <a:cxnLst/>
              <a:rect l="0" t="0" r="0" b="0"/>
              <a:pathLst>
                <a:path w="128413" h="153425">
                  <a:moveTo>
                    <a:pt x="23127" y="87588"/>
                  </a:moveTo>
                  <a:lnTo>
                    <a:pt x="34795" y="87454"/>
                  </a:lnTo>
                  <a:lnTo>
                    <a:pt x="45284" y="86174"/>
                  </a:lnTo>
                  <a:lnTo>
                    <a:pt x="55581" y="83576"/>
                  </a:lnTo>
                  <a:lnTo>
                    <a:pt x="65710" y="79684"/>
                  </a:lnTo>
                  <a:lnTo>
                    <a:pt x="75405" y="74403"/>
                  </a:lnTo>
                  <a:lnTo>
                    <a:pt x="84522" y="67821"/>
                  </a:lnTo>
                  <a:lnTo>
                    <a:pt x="92434" y="60321"/>
                  </a:lnTo>
                  <a:lnTo>
                    <a:pt x="98002" y="52458"/>
                  </a:lnTo>
                  <a:lnTo>
                    <a:pt x="100813" y="44585"/>
                  </a:lnTo>
                  <a:lnTo>
                    <a:pt x="101088" y="36844"/>
                  </a:lnTo>
                  <a:lnTo>
                    <a:pt x="99303" y="29268"/>
                  </a:lnTo>
                  <a:lnTo>
                    <a:pt x="95949" y="21848"/>
                  </a:lnTo>
                  <a:lnTo>
                    <a:pt x="91125" y="14883"/>
                  </a:lnTo>
                  <a:lnTo>
                    <a:pt x="84548" y="8956"/>
                  </a:lnTo>
                  <a:lnTo>
                    <a:pt x="76213" y="4312"/>
                  </a:lnTo>
                  <a:lnTo>
                    <a:pt x="66687" y="1194"/>
                  </a:lnTo>
                  <a:lnTo>
                    <a:pt x="56909" y="0"/>
                  </a:lnTo>
                  <a:lnTo>
                    <a:pt x="47450" y="760"/>
                  </a:lnTo>
                  <a:lnTo>
                    <a:pt x="38660" y="3372"/>
                  </a:lnTo>
                  <a:lnTo>
                    <a:pt x="30835" y="7783"/>
                  </a:lnTo>
                  <a:lnTo>
                    <a:pt x="24022" y="13784"/>
                  </a:lnTo>
                  <a:lnTo>
                    <a:pt x="18091" y="21065"/>
                  </a:lnTo>
                  <a:lnTo>
                    <a:pt x="12858" y="29314"/>
                  </a:lnTo>
                  <a:lnTo>
                    <a:pt x="8154" y="38266"/>
                  </a:lnTo>
                  <a:lnTo>
                    <a:pt x="4161" y="47715"/>
                  </a:lnTo>
                  <a:lnTo>
                    <a:pt x="1382" y="57510"/>
                  </a:lnTo>
                  <a:lnTo>
                    <a:pt x="0" y="67543"/>
                  </a:lnTo>
                  <a:lnTo>
                    <a:pt x="55" y="77737"/>
                  </a:lnTo>
                  <a:lnTo>
                    <a:pt x="1613" y="88042"/>
                  </a:lnTo>
                  <a:lnTo>
                    <a:pt x="4556" y="98415"/>
                  </a:lnTo>
                  <a:lnTo>
                    <a:pt x="8803" y="108670"/>
                  </a:lnTo>
                  <a:lnTo>
                    <a:pt x="14395" y="118483"/>
                  </a:lnTo>
                  <a:lnTo>
                    <a:pt x="21233" y="127704"/>
                  </a:lnTo>
                  <a:lnTo>
                    <a:pt x="29263" y="136032"/>
                  </a:lnTo>
                  <a:lnTo>
                    <a:pt x="38556" y="142947"/>
                  </a:lnTo>
                  <a:lnTo>
                    <a:pt x="49020" y="148290"/>
                  </a:lnTo>
                  <a:lnTo>
                    <a:pt x="60131" y="151895"/>
                  </a:lnTo>
                  <a:lnTo>
                    <a:pt x="71049" y="153424"/>
                  </a:lnTo>
                  <a:lnTo>
                    <a:pt x="81309" y="152905"/>
                  </a:lnTo>
                  <a:lnTo>
                    <a:pt x="90712" y="150950"/>
                  </a:lnTo>
                  <a:lnTo>
                    <a:pt x="100171" y="148381"/>
                  </a:lnTo>
                  <a:lnTo>
                    <a:pt x="111629" y="144973"/>
                  </a:lnTo>
                  <a:lnTo>
                    <a:pt x="128412" y="14023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274585" y="1455336"/>
              <a:ext cx="151849" cy="108086"/>
            </a:xfrm>
            <a:custGeom>
              <a:avLst/>
              <a:gdLst/>
              <a:ahLst/>
              <a:cxnLst/>
              <a:rect l="0" t="0" r="0" b="0"/>
              <a:pathLst>
                <a:path w="151849" h="108086">
                  <a:moveTo>
                    <a:pt x="67620" y="71427"/>
                  </a:moveTo>
                  <a:lnTo>
                    <a:pt x="70420" y="62626"/>
                  </a:lnTo>
                  <a:lnTo>
                    <a:pt x="71922" y="54279"/>
                  </a:lnTo>
                  <a:lnTo>
                    <a:pt x="72223" y="45585"/>
                  </a:lnTo>
                  <a:lnTo>
                    <a:pt x="71372" y="36637"/>
                  </a:lnTo>
                  <a:lnTo>
                    <a:pt x="69255" y="27790"/>
                  </a:lnTo>
                  <a:lnTo>
                    <a:pt x="65928" y="19265"/>
                  </a:lnTo>
                  <a:lnTo>
                    <a:pt x="61421" y="11595"/>
                  </a:lnTo>
                  <a:lnTo>
                    <a:pt x="55653" y="5663"/>
                  </a:lnTo>
                  <a:lnTo>
                    <a:pt x="48706" y="1797"/>
                  </a:lnTo>
                  <a:lnTo>
                    <a:pt x="40942" y="0"/>
                  </a:lnTo>
                  <a:lnTo>
                    <a:pt x="32893" y="225"/>
                  </a:lnTo>
                  <a:lnTo>
                    <a:pt x="24900" y="2236"/>
                  </a:lnTo>
                  <a:lnTo>
                    <a:pt x="17416" y="6007"/>
                  </a:lnTo>
                  <a:lnTo>
                    <a:pt x="11075" y="11802"/>
                  </a:lnTo>
                  <a:lnTo>
                    <a:pt x="6117" y="19582"/>
                  </a:lnTo>
                  <a:lnTo>
                    <a:pt x="2602" y="28887"/>
                  </a:lnTo>
                  <a:lnTo>
                    <a:pt x="602" y="39042"/>
                  </a:lnTo>
                  <a:lnTo>
                    <a:pt x="0" y="49573"/>
                  </a:lnTo>
                  <a:lnTo>
                    <a:pt x="712" y="60235"/>
                  </a:lnTo>
                  <a:lnTo>
                    <a:pt x="2776" y="70919"/>
                  </a:lnTo>
                  <a:lnTo>
                    <a:pt x="6096" y="81566"/>
                  </a:lnTo>
                  <a:lnTo>
                    <a:pt x="10781" y="91511"/>
                  </a:lnTo>
                  <a:lnTo>
                    <a:pt x="17206" y="99526"/>
                  </a:lnTo>
                  <a:lnTo>
                    <a:pt x="25410" y="105090"/>
                  </a:lnTo>
                  <a:lnTo>
                    <a:pt x="34834" y="108011"/>
                  </a:lnTo>
                  <a:lnTo>
                    <a:pt x="44537" y="108085"/>
                  </a:lnTo>
                  <a:lnTo>
                    <a:pt x="53938" y="105497"/>
                  </a:lnTo>
                  <a:lnTo>
                    <a:pt x="62518" y="100541"/>
                  </a:lnTo>
                  <a:lnTo>
                    <a:pt x="69669" y="93419"/>
                  </a:lnTo>
                  <a:lnTo>
                    <a:pt x="75227" y="84486"/>
                  </a:lnTo>
                  <a:lnTo>
                    <a:pt x="79942" y="75377"/>
                  </a:lnTo>
                  <a:lnTo>
                    <a:pt x="85128" y="69734"/>
                  </a:lnTo>
                  <a:lnTo>
                    <a:pt x="90931" y="69147"/>
                  </a:lnTo>
                  <a:lnTo>
                    <a:pt x="96791" y="71720"/>
                  </a:lnTo>
                  <a:lnTo>
                    <a:pt x="102875" y="75885"/>
                  </a:lnTo>
                  <a:lnTo>
                    <a:pt x="109600" y="80595"/>
                  </a:lnTo>
                  <a:lnTo>
                    <a:pt x="117121" y="85309"/>
                  </a:lnTo>
                  <a:lnTo>
                    <a:pt x="124930" y="89675"/>
                  </a:lnTo>
                  <a:lnTo>
                    <a:pt x="132753" y="93791"/>
                  </a:lnTo>
                  <a:lnTo>
                    <a:pt x="141277" y="98012"/>
                  </a:lnTo>
                  <a:lnTo>
                    <a:pt x="151848" y="1030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458019" y="1398672"/>
              <a:ext cx="105286" cy="158234"/>
            </a:xfrm>
            <a:custGeom>
              <a:avLst/>
              <a:gdLst/>
              <a:ahLst/>
              <a:cxnLst/>
              <a:rect l="0" t="0" r="0" b="0"/>
              <a:pathLst>
                <a:path w="105286" h="158234">
                  <a:moveTo>
                    <a:pt x="0" y="85977"/>
                  </a:moveTo>
                  <a:lnTo>
                    <a:pt x="3000" y="94846"/>
                  </a:lnTo>
                  <a:lnTo>
                    <a:pt x="6423" y="103832"/>
                  </a:lnTo>
                  <a:lnTo>
                    <a:pt x="10615" y="113823"/>
                  </a:lnTo>
                  <a:lnTo>
                    <a:pt x="15341" y="124631"/>
                  </a:lnTo>
                  <a:lnTo>
                    <a:pt x="20174" y="135794"/>
                  </a:lnTo>
                  <a:lnTo>
                    <a:pt x="24837" y="146930"/>
                  </a:lnTo>
                  <a:lnTo>
                    <a:pt x="28731" y="155466"/>
                  </a:lnTo>
                  <a:lnTo>
                    <a:pt x="30946" y="158233"/>
                  </a:lnTo>
                  <a:lnTo>
                    <a:pt x="31348" y="156115"/>
                  </a:lnTo>
                  <a:lnTo>
                    <a:pt x="30385" y="150782"/>
                  </a:lnTo>
                  <a:lnTo>
                    <a:pt x="28517" y="143304"/>
                  </a:lnTo>
                  <a:lnTo>
                    <a:pt x="26067" y="134147"/>
                  </a:lnTo>
                  <a:lnTo>
                    <a:pt x="23245" y="123650"/>
                  </a:lnTo>
                  <a:lnTo>
                    <a:pt x="20185" y="112290"/>
                  </a:lnTo>
                  <a:lnTo>
                    <a:pt x="16971" y="100644"/>
                  </a:lnTo>
                  <a:lnTo>
                    <a:pt x="13669" y="89059"/>
                  </a:lnTo>
                  <a:lnTo>
                    <a:pt x="10807" y="77665"/>
                  </a:lnTo>
                  <a:lnTo>
                    <a:pt x="9327" y="66477"/>
                  </a:lnTo>
                  <a:lnTo>
                    <a:pt x="9639" y="55478"/>
                  </a:lnTo>
                  <a:lnTo>
                    <a:pt x="11816" y="44956"/>
                  </a:lnTo>
                  <a:lnTo>
                    <a:pt x="15869" y="35488"/>
                  </a:lnTo>
                  <a:lnTo>
                    <a:pt x="21598" y="27303"/>
                  </a:lnTo>
                  <a:lnTo>
                    <a:pt x="28680" y="20315"/>
                  </a:lnTo>
                  <a:lnTo>
                    <a:pt x="36788" y="14304"/>
                  </a:lnTo>
                  <a:lnTo>
                    <a:pt x="45636" y="9047"/>
                  </a:lnTo>
                  <a:lnTo>
                    <a:pt x="54938" y="4681"/>
                  </a:lnTo>
                  <a:lnTo>
                    <a:pt x="65510" y="1391"/>
                  </a:lnTo>
                  <a:lnTo>
                    <a:pt x="80513" y="0"/>
                  </a:lnTo>
                  <a:lnTo>
                    <a:pt x="105285" y="174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626475" y="150570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017567" y="1084566"/>
              <a:ext cx="177448" cy="589597"/>
            </a:xfrm>
            <a:custGeom>
              <a:avLst/>
              <a:gdLst/>
              <a:ahLst/>
              <a:cxnLst/>
              <a:rect l="0" t="0" r="0" b="0"/>
              <a:pathLst>
                <a:path w="177448" h="589597">
                  <a:moveTo>
                    <a:pt x="145861" y="0"/>
                  </a:moveTo>
                  <a:lnTo>
                    <a:pt x="139993" y="5935"/>
                  </a:lnTo>
                  <a:lnTo>
                    <a:pt x="134429" y="12140"/>
                  </a:lnTo>
                  <a:lnTo>
                    <a:pt x="128630" y="19235"/>
                  </a:lnTo>
                  <a:lnTo>
                    <a:pt x="122549" y="27176"/>
                  </a:lnTo>
                  <a:lnTo>
                    <a:pt x="116219" y="35822"/>
                  </a:lnTo>
                  <a:lnTo>
                    <a:pt x="109691" y="45012"/>
                  </a:lnTo>
                  <a:lnTo>
                    <a:pt x="103016" y="54439"/>
                  </a:lnTo>
                  <a:lnTo>
                    <a:pt x="96234" y="63680"/>
                  </a:lnTo>
                  <a:lnTo>
                    <a:pt x="89375" y="72529"/>
                  </a:lnTo>
                  <a:lnTo>
                    <a:pt x="82466" y="81283"/>
                  </a:lnTo>
                  <a:lnTo>
                    <a:pt x="75521" y="90612"/>
                  </a:lnTo>
                  <a:lnTo>
                    <a:pt x="68552" y="100857"/>
                  </a:lnTo>
                  <a:lnTo>
                    <a:pt x="61566" y="112029"/>
                  </a:lnTo>
                  <a:lnTo>
                    <a:pt x="54569" y="123986"/>
                  </a:lnTo>
                  <a:lnTo>
                    <a:pt x="47570" y="136552"/>
                  </a:lnTo>
                  <a:lnTo>
                    <a:pt x="40734" y="149567"/>
                  </a:lnTo>
                  <a:lnTo>
                    <a:pt x="34370" y="162902"/>
                  </a:lnTo>
                  <a:lnTo>
                    <a:pt x="28608" y="176457"/>
                  </a:lnTo>
                  <a:lnTo>
                    <a:pt x="23418" y="189998"/>
                  </a:lnTo>
                  <a:lnTo>
                    <a:pt x="18697" y="203170"/>
                  </a:lnTo>
                  <a:lnTo>
                    <a:pt x="14340" y="215812"/>
                  </a:lnTo>
                  <a:lnTo>
                    <a:pt x="10413" y="228099"/>
                  </a:lnTo>
                  <a:lnTo>
                    <a:pt x="7148" y="240423"/>
                  </a:lnTo>
                  <a:lnTo>
                    <a:pt x="4616" y="253014"/>
                  </a:lnTo>
                  <a:lnTo>
                    <a:pt x="2747" y="265930"/>
                  </a:lnTo>
                  <a:lnTo>
                    <a:pt x="1408" y="279140"/>
                  </a:lnTo>
                  <a:lnTo>
                    <a:pt x="475" y="292591"/>
                  </a:lnTo>
                  <a:lnTo>
                    <a:pt x="0" y="306388"/>
                  </a:lnTo>
                  <a:lnTo>
                    <a:pt x="206" y="320789"/>
                  </a:lnTo>
                  <a:lnTo>
                    <a:pt x="1163" y="335881"/>
                  </a:lnTo>
                  <a:lnTo>
                    <a:pt x="2958" y="351439"/>
                  </a:lnTo>
                  <a:lnTo>
                    <a:pt x="5766" y="367036"/>
                  </a:lnTo>
                  <a:lnTo>
                    <a:pt x="9584" y="382408"/>
                  </a:lnTo>
                  <a:lnTo>
                    <a:pt x="14266" y="397152"/>
                  </a:lnTo>
                  <a:lnTo>
                    <a:pt x="19626" y="410675"/>
                  </a:lnTo>
                  <a:lnTo>
                    <a:pt x="25488" y="422771"/>
                  </a:lnTo>
                  <a:lnTo>
                    <a:pt x="31712" y="433723"/>
                  </a:lnTo>
                  <a:lnTo>
                    <a:pt x="38188" y="444088"/>
                  </a:lnTo>
                  <a:lnTo>
                    <a:pt x="44843" y="454253"/>
                  </a:lnTo>
                  <a:lnTo>
                    <a:pt x="51787" y="464406"/>
                  </a:lnTo>
                  <a:lnTo>
                    <a:pt x="59287" y="474617"/>
                  </a:lnTo>
                  <a:lnTo>
                    <a:pt x="67447" y="484895"/>
                  </a:lnTo>
                  <a:lnTo>
                    <a:pt x="76217" y="495071"/>
                  </a:lnTo>
                  <a:lnTo>
                    <a:pt x="85482" y="504823"/>
                  </a:lnTo>
                  <a:lnTo>
                    <a:pt x="95119" y="514009"/>
                  </a:lnTo>
                  <a:lnTo>
                    <a:pt x="104861" y="522650"/>
                  </a:lnTo>
                  <a:lnTo>
                    <a:pt x="114322" y="530840"/>
                  </a:lnTo>
                  <a:lnTo>
                    <a:pt x="123312" y="538684"/>
                  </a:lnTo>
                  <a:lnTo>
                    <a:pt x="131821" y="546275"/>
                  </a:lnTo>
                  <a:lnTo>
                    <a:pt x="139923" y="553686"/>
                  </a:lnTo>
                  <a:lnTo>
                    <a:pt x="147700" y="560962"/>
                  </a:lnTo>
                  <a:lnTo>
                    <a:pt x="154931" y="567841"/>
                  </a:lnTo>
                  <a:lnTo>
                    <a:pt x="161806" y="574432"/>
                  </a:lnTo>
                  <a:lnTo>
                    <a:pt x="168929" y="581316"/>
                  </a:lnTo>
                  <a:lnTo>
                    <a:pt x="177447" y="5895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4279241" y="1200380"/>
            <a:ext cx="3343714" cy="579068"/>
            <a:chOff x="4279241" y="1200380"/>
            <a:chExt cx="3343714" cy="579068"/>
          </a:xfrm>
        </p:grpSpPr>
        <p:sp>
          <p:nvSpPr>
            <p:cNvPr id="62" name="Freeform 61"/>
            <p:cNvSpPr/>
            <p:nvPr/>
          </p:nvSpPr>
          <p:spPr>
            <a:xfrm>
              <a:off x="4279241" y="1200380"/>
              <a:ext cx="223191" cy="357913"/>
            </a:xfrm>
            <a:custGeom>
              <a:avLst/>
              <a:gdLst/>
              <a:ahLst/>
              <a:cxnLst/>
              <a:rect l="0" t="0" r="0" b="0"/>
              <a:pathLst>
                <a:path w="223191" h="357913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2"/>
                  </a:lnTo>
                  <a:lnTo>
                    <a:pt x="178" y="46623"/>
                  </a:lnTo>
                  <a:lnTo>
                    <a:pt x="827" y="59284"/>
                  </a:lnTo>
                  <a:lnTo>
                    <a:pt x="2075" y="72339"/>
                  </a:lnTo>
                  <a:lnTo>
                    <a:pt x="3728" y="85691"/>
                  </a:lnTo>
                  <a:lnTo>
                    <a:pt x="5376" y="99256"/>
                  </a:lnTo>
                  <a:lnTo>
                    <a:pt x="6783" y="112972"/>
                  </a:lnTo>
                  <a:lnTo>
                    <a:pt x="8049" y="126791"/>
                  </a:lnTo>
                  <a:lnTo>
                    <a:pt x="9505" y="140681"/>
                  </a:lnTo>
                  <a:lnTo>
                    <a:pt x="11336" y="154615"/>
                  </a:lnTo>
                  <a:lnTo>
                    <a:pt x="13567" y="168413"/>
                  </a:lnTo>
                  <a:lnTo>
                    <a:pt x="16143" y="181758"/>
                  </a:lnTo>
                  <a:lnTo>
                    <a:pt x="18991" y="194518"/>
                  </a:lnTo>
                  <a:lnTo>
                    <a:pt x="22038" y="206883"/>
                  </a:lnTo>
                  <a:lnTo>
                    <a:pt x="25230" y="219259"/>
                  </a:lnTo>
                  <a:lnTo>
                    <a:pt x="28523" y="231886"/>
                  </a:lnTo>
                  <a:lnTo>
                    <a:pt x="31886" y="244825"/>
                  </a:lnTo>
                  <a:lnTo>
                    <a:pt x="35297" y="258051"/>
                  </a:lnTo>
                  <a:lnTo>
                    <a:pt x="38740" y="271503"/>
                  </a:lnTo>
                  <a:lnTo>
                    <a:pt x="42205" y="284962"/>
                  </a:lnTo>
                  <a:lnTo>
                    <a:pt x="45684" y="298071"/>
                  </a:lnTo>
                  <a:lnTo>
                    <a:pt x="49154" y="310589"/>
                  </a:lnTo>
                  <a:lnTo>
                    <a:pt x="51911" y="319894"/>
                  </a:lnTo>
                  <a:lnTo>
                    <a:pt x="53221" y="322628"/>
                  </a:lnTo>
                  <a:lnTo>
                    <a:pt x="53613" y="319696"/>
                  </a:lnTo>
                  <a:lnTo>
                    <a:pt x="53761" y="313031"/>
                  </a:lnTo>
                  <a:lnTo>
                    <a:pt x="54245" y="304304"/>
                  </a:lnTo>
                  <a:lnTo>
                    <a:pt x="55309" y="294548"/>
                  </a:lnTo>
                  <a:lnTo>
                    <a:pt x="56801" y="284147"/>
                  </a:lnTo>
                  <a:lnTo>
                    <a:pt x="58324" y="273059"/>
                  </a:lnTo>
                  <a:lnTo>
                    <a:pt x="59643" y="261292"/>
                  </a:lnTo>
                  <a:lnTo>
                    <a:pt x="61015" y="249260"/>
                  </a:lnTo>
                  <a:lnTo>
                    <a:pt x="63073" y="237702"/>
                  </a:lnTo>
                  <a:lnTo>
                    <a:pt x="66130" y="226998"/>
                  </a:lnTo>
                  <a:lnTo>
                    <a:pt x="70337" y="217182"/>
                  </a:lnTo>
                  <a:lnTo>
                    <a:pt x="75843" y="208127"/>
                  </a:lnTo>
                  <a:lnTo>
                    <a:pt x="82594" y="199675"/>
                  </a:lnTo>
                  <a:lnTo>
                    <a:pt x="90552" y="191998"/>
                  </a:lnTo>
                  <a:lnTo>
                    <a:pt x="99789" y="185585"/>
                  </a:lnTo>
                  <a:lnTo>
                    <a:pt x="110217" y="180607"/>
                  </a:lnTo>
                  <a:lnTo>
                    <a:pt x="121472" y="177094"/>
                  </a:lnTo>
                  <a:lnTo>
                    <a:pt x="133018" y="175101"/>
                  </a:lnTo>
                  <a:lnTo>
                    <a:pt x="144518" y="174512"/>
                  </a:lnTo>
                  <a:lnTo>
                    <a:pt x="155678" y="175404"/>
                  </a:lnTo>
                  <a:lnTo>
                    <a:pt x="166173" y="178123"/>
                  </a:lnTo>
                  <a:lnTo>
                    <a:pt x="175892" y="182695"/>
                  </a:lnTo>
                  <a:lnTo>
                    <a:pt x="184740" y="189036"/>
                  </a:lnTo>
                  <a:lnTo>
                    <a:pt x="192545" y="197112"/>
                  </a:lnTo>
                  <a:lnTo>
                    <a:pt x="199317" y="206725"/>
                  </a:lnTo>
                  <a:lnTo>
                    <a:pt x="205205" y="217416"/>
                  </a:lnTo>
                  <a:lnTo>
                    <a:pt x="210403" y="228576"/>
                  </a:lnTo>
                  <a:lnTo>
                    <a:pt x="215079" y="239822"/>
                  </a:lnTo>
                  <a:lnTo>
                    <a:pt x="219053" y="251151"/>
                  </a:lnTo>
                  <a:lnTo>
                    <a:pt x="221817" y="262822"/>
                  </a:lnTo>
                  <a:lnTo>
                    <a:pt x="223190" y="274968"/>
                  </a:lnTo>
                  <a:lnTo>
                    <a:pt x="223128" y="287413"/>
                  </a:lnTo>
                  <a:lnTo>
                    <a:pt x="221566" y="299775"/>
                  </a:lnTo>
                  <a:lnTo>
                    <a:pt x="218619" y="311826"/>
                  </a:lnTo>
                  <a:lnTo>
                    <a:pt x="214370" y="323189"/>
                  </a:lnTo>
                  <a:lnTo>
                    <a:pt x="208776" y="333288"/>
                  </a:lnTo>
                  <a:lnTo>
                    <a:pt x="201943" y="341920"/>
                  </a:lnTo>
                  <a:lnTo>
                    <a:pt x="194085" y="348883"/>
                  </a:lnTo>
                  <a:lnTo>
                    <a:pt x="185441" y="353820"/>
                  </a:lnTo>
                  <a:lnTo>
                    <a:pt x="176219" y="356733"/>
                  </a:lnTo>
                  <a:lnTo>
                    <a:pt x="166588" y="357912"/>
                  </a:lnTo>
                  <a:lnTo>
                    <a:pt x="156670" y="357732"/>
                  </a:lnTo>
                  <a:lnTo>
                    <a:pt x="146560" y="356538"/>
                  </a:lnTo>
                  <a:lnTo>
                    <a:pt x="136483" y="354453"/>
                  </a:lnTo>
                  <a:lnTo>
                    <a:pt x="126790" y="351384"/>
                  </a:lnTo>
                  <a:lnTo>
                    <a:pt x="117644" y="347364"/>
                  </a:lnTo>
                  <a:lnTo>
                    <a:pt x="109141" y="342651"/>
                  </a:lnTo>
                  <a:lnTo>
                    <a:pt x="100457" y="337087"/>
                  </a:lnTo>
                  <a:lnTo>
                    <a:pt x="89714" y="329068"/>
                  </a:lnTo>
                  <a:lnTo>
                    <a:pt x="73700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574040" y="1375202"/>
              <a:ext cx="178985" cy="178108"/>
            </a:xfrm>
            <a:custGeom>
              <a:avLst/>
              <a:gdLst/>
              <a:ahLst/>
              <a:cxnLst/>
              <a:rect l="0" t="0" r="0" b="0"/>
              <a:pathLst>
                <a:path w="178985" h="178108">
                  <a:moveTo>
                    <a:pt x="0" y="77862"/>
                  </a:moveTo>
                  <a:lnTo>
                    <a:pt x="11802" y="77862"/>
                  </a:lnTo>
                  <a:lnTo>
                    <a:pt x="23571" y="77862"/>
                  </a:lnTo>
                  <a:lnTo>
                    <a:pt x="36457" y="77857"/>
                  </a:lnTo>
                  <a:lnTo>
                    <a:pt x="50132" y="77684"/>
                  </a:lnTo>
                  <a:lnTo>
                    <a:pt x="63812" y="77036"/>
                  </a:lnTo>
                  <a:lnTo>
                    <a:pt x="77033" y="75783"/>
                  </a:lnTo>
                  <a:lnTo>
                    <a:pt x="89829" y="73957"/>
                  </a:lnTo>
                  <a:lnTo>
                    <a:pt x="102557" y="71661"/>
                  </a:lnTo>
                  <a:lnTo>
                    <a:pt x="115431" y="68991"/>
                  </a:lnTo>
                  <a:lnTo>
                    <a:pt x="127871" y="65554"/>
                  </a:lnTo>
                  <a:lnTo>
                    <a:pt x="138640" y="60505"/>
                  </a:lnTo>
                  <a:lnTo>
                    <a:pt x="147165" y="53520"/>
                  </a:lnTo>
                  <a:lnTo>
                    <a:pt x="153041" y="45066"/>
                  </a:lnTo>
                  <a:lnTo>
                    <a:pt x="155711" y="36089"/>
                  </a:lnTo>
                  <a:lnTo>
                    <a:pt x="155199" y="27211"/>
                  </a:lnTo>
                  <a:lnTo>
                    <a:pt x="151804" y="19000"/>
                  </a:lnTo>
                  <a:lnTo>
                    <a:pt x="145811" y="12105"/>
                  </a:lnTo>
                  <a:lnTo>
                    <a:pt x="137642" y="6741"/>
                  </a:lnTo>
                  <a:lnTo>
                    <a:pt x="127773" y="2940"/>
                  </a:lnTo>
                  <a:lnTo>
                    <a:pt x="116642" y="739"/>
                  </a:lnTo>
                  <a:lnTo>
                    <a:pt x="104614" y="0"/>
                  </a:lnTo>
                  <a:lnTo>
                    <a:pt x="92288" y="618"/>
                  </a:lnTo>
                  <a:lnTo>
                    <a:pt x="80472" y="2619"/>
                  </a:lnTo>
                  <a:lnTo>
                    <a:pt x="69566" y="5887"/>
                  </a:lnTo>
                  <a:lnTo>
                    <a:pt x="59599" y="10197"/>
                  </a:lnTo>
                  <a:lnTo>
                    <a:pt x="50437" y="15306"/>
                  </a:lnTo>
                  <a:lnTo>
                    <a:pt x="41904" y="21005"/>
                  </a:lnTo>
                  <a:lnTo>
                    <a:pt x="34002" y="27288"/>
                  </a:lnTo>
                  <a:lnTo>
                    <a:pt x="26906" y="34337"/>
                  </a:lnTo>
                  <a:lnTo>
                    <a:pt x="20655" y="42191"/>
                  </a:lnTo>
                  <a:lnTo>
                    <a:pt x="15472" y="50753"/>
                  </a:lnTo>
                  <a:lnTo>
                    <a:pt x="11821" y="59880"/>
                  </a:lnTo>
                  <a:lnTo>
                    <a:pt x="9813" y="69428"/>
                  </a:lnTo>
                  <a:lnTo>
                    <a:pt x="9262" y="79280"/>
                  </a:lnTo>
                  <a:lnTo>
                    <a:pt x="9872" y="89346"/>
                  </a:lnTo>
                  <a:lnTo>
                    <a:pt x="11358" y="99562"/>
                  </a:lnTo>
                  <a:lnTo>
                    <a:pt x="13641" y="109878"/>
                  </a:lnTo>
                  <a:lnTo>
                    <a:pt x="16843" y="120264"/>
                  </a:lnTo>
                  <a:lnTo>
                    <a:pt x="20962" y="130688"/>
                  </a:lnTo>
                  <a:lnTo>
                    <a:pt x="26031" y="140807"/>
                  </a:lnTo>
                  <a:lnTo>
                    <a:pt x="32191" y="149996"/>
                  </a:lnTo>
                  <a:lnTo>
                    <a:pt x="39416" y="157985"/>
                  </a:lnTo>
                  <a:lnTo>
                    <a:pt x="47709" y="164670"/>
                  </a:lnTo>
                  <a:lnTo>
                    <a:pt x="57180" y="169945"/>
                  </a:lnTo>
                  <a:lnTo>
                    <a:pt x="67769" y="173895"/>
                  </a:lnTo>
                  <a:lnTo>
                    <a:pt x="79133" y="176583"/>
                  </a:lnTo>
                  <a:lnTo>
                    <a:pt x="90752" y="177953"/>
                  </a:lnTo>
                  <a:lnTo>
                    <a:pt x="102307" y="178107"/>
                  </a:lnTo>
                  <a:lnTo>
                    <a:pt x="113798" y="177409"/>
                  </a:lnTo>
                  <a:lnTo>
                    <a:pt x="126907" y="176343"/>
                  </a:lnTo>
                  <a:lnTo>
                    <a:pt x="146131" y="174818"/>
                  </a:lnTo>
                  <a:lnTo>
                    <a:pt x="178984" y="1726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995179" y="1389893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46193" y="67"/>
                  </a:lnTo>
                  <a:lnTo>
                    <a:pt x="135064" y="707"/>
                  </a:lnTo>
                  <a:lnTo>
                    <a:pt x="123470" y="2004"/>
                  </a:lnTo>
                  <a:lnTo>
                    <a:pt x="111482" y="3863"/>
                  </a:lnTo>
                  <a:lnTo>
                    <a:pt x="99470" y="6180"/>
                  </a:lnTo>
                  <a:lnTo>
                    <a:pt x="87663" y="8842"/>
                  </a:lnTo>
                  <a:lnTo>
                    <a:pt x="75963" y="11593"/>
                  </a:lnTo>
                  <a:lnTo>
                    <a:pt x="64046" y="14051"/>
                  </a:lnTo>
                  <a:lnTo>
                    <a:pt x="51752" y="16033"/>
                  </a:lnTo>
                  <a:lnTo>
                    <a:pt x="39672" y="17535"/>
                  </a:lnTo>
                  <a:lnTo>
                    <a:pt x="27872" y="18788"/>
                  </a:lnTo>
                  <a:lnTo>
                    <a:pt x="15314" y="1989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426848" y="1370992"/>
              <a:ext cx="146538" cy="317898"/>
            </a:xfrm>
            <a:custGeom>
              <a:avLst/>
              <a:gdLst/>
              <a:ahLst/>
              <a:cxnLst/>
              <a:rect l="0" t="0" r="0" b="0"/>
              <a:pathLst>
                <a:path w="146538" h="317898">
                  <a:moveTo>
                    <a:pt x="0" y="92600"/>
                  </a:moveTo>
                  <a:lnTo>
                    <a:pt x="2867" y="107202"/>
                  </a:lnTo>
                  <a:lnTo>
                    <a:pt x="5009" y="120473"/>
                  </a:lnTo>
                  <a:lnTo>
                    <a:pt x="6617" y="133674"/>
                  </a:lnTo>
                  <a:lnTo>
                    <a:pt x="7970" y="147016"/>
                  </a:lnTo>
                  <a:lnTo>
                    <a:pt x="9467" y="160525"/>
                  </a:lnTo>
                  <a:lnTo>
                    <a:pt x="11317" y="174183"/>
                  </a:lnTo>
                  <a:lnTo>
                    <a:pt x="13557" y="188122"/>
                  </a:lnTo>
                  <a:lnTo>
                    <a:pt x="16138" y="202619"/>
                  </a:lnTo>
                  <a:lnTo>
                    <a:pt x="18983" y="217777"/>
                  </a:lnTo>
                  <a:lnTo>
                    <a:pt x="21859" y="233379"/>
                  </a:lnTo>
                  <a:lnTo>
                    <a:pt x="24404" y="249006"/>
                  </a:lnTo>
                  <a:lnTo>
                    <a:pt x="26448" y="264402"/>
                  </a:lnTo>
                  <a:lnTo>
                    <a:pt x="28158" y="279333"/>
                  </a:lnTo>
                  <a:lnTo>
                    <a:pt x="29921" y="293512"/>
                  </a:lnTo>
                  <a:lnTo>
                    <a:pt x="31964" y="306774"/>
                  </a:lnTo>
                  <a:lnTo>
                    <a:pt x="34445" y="316089"/>
                  </a:lnTo>
                  <a:lnTo>
                    <a:pt x="36831" y="317897"/>
                  </a:lnTo>
                  <a:lnTo>
                    <a:pt x="38067" y="313855"/>
                  </a:lnTo>
                  <a:lnTo>
                    <a:pt x="38023" y="306075"/>
                  </a:lnTo>
                  <a:lnTo>
                    <a:pt x="36945" y="295982"/>
                  </a:lnTo>
                  <a:lnTo>
                    <a:pt x="35110" y="284457"/>
                  </a:lnTo>
                  <a:lnTo>
                    <a:pt x="32742" y="272031"/>
                  </a:lnTo>
                  <a:lnTo>
                    <a:pt x="30005" y="258868"/>
                  </a:lnTo>
                  <a:lnTo>
                    <a:pt x="27017" y="244866"/>
                  </a:lnTo>
                  <a:lnTo>
                    <a:pt x="23858" y="230028"/>
                  </a:lnTo>
                  <a:lnTo>
                    <a:pt x="20583" y="214634"/>
                  </a:lnTo>
                  <a:lnTo>
                    <a:pt x="17231" y="199143"/>
                  </a:lnTo>
                  <a:lnTo>
                    <a:pt x="13831" y="183832"/>
                  </a:lnTo>
                  <a:lnTo>
                    <a:pt x="10565" y="168787"/>
                  </a:lnTo>
                  <a:lnTo>
                    <a:pt x="7750" y="153998"/>
                  </a:lnTo>
                  <a:lnTo>
                    <a:pt x="5526" y="139420"/>
                  </a:lnTo>
                  <a:lnTo>
                    <a:pt x="3862" y="125002"/>
                  </a:lnTo>
                  <a:lnTo>
                    <a:pt x="2663" y="110701"/>
                  </a:lnTo>
                  <a:lnTo>
                    <a:pt x="1823" y="96488"/>
                  </a:lnTo>
                  <a:lnTo>
                    <a:pt x="1411" y="82500"/>
                  </a:lnTo>
                  <a:lnTo>
                    <a:pt x="1659" y="69028"/>
                  </a:lnTo>
                  <a:lnTo>
                    <a:pt x="2644" y="56192"/>
                  </a:lnTo>
                  <a:lnTo>
                    <a:pt x="4458" y="44115"/>
                  </a:lnTo>
                  <a:lnTo>
                    <a:pt x="7279" y="32997"/>
                  </a:lnTo>
                  <a:lnTo>
                    <a:pt x="11109" y="22865"/>
                  </a:lnTo>
                  <a:lnTo>
                    <a:pt x="15970" y="14078"/>
                  </a:lnTo>
                  <a:lnTo>
                    <a:pt x="21982" y="7379"/>
                  </a:lnTo>
                  <a:lnTo>
                    <a:pt x="29100" y="2986"/>
                  </a:lnTo>
                  <a:lnTo>
                    <a:pt x="37150" y="662"/>
                  </a:lnTo>
                  <a:lnTo>
                    <a:pt x="45924" y="0"/>
                  </a:lnTo>
                  <a:lnTo>
                    <a:pt x="55232" y="593"/>
                  </a:lnTo>
                  <a:lnTo>
                    <a:pt x="64922" y="2258"/>
                  </a:lnTo>
                  <a:lnTo>
                    <a:pt x="74879" y="5036"/>
                  </a:lnTo>
                  <a:lnTo>
                    <a:pt x="85011" y="8868"/>
                  </a:lnTo>
                  <a:lnTo>
                    <a:pt x="94933" y="13743"/>
                  </a:lnTo>
                  <a:lnTo>
                    <a:pt x="103989" y="19772"/>
                  </a:lnTo>
                  <a:lnTo>
                    <a:pt x="111898" y="26905"/>
                  </a:lnTo>
                  <a:lnTo>
                    <a:pt x="118869" y="34966"/>
                  </a:lnTo>
                  <a:lnTo>
                    <a:pt x="125400" y="43749"/>
                  </a:lnTo>
                  <a:lnTo>
                    <a:pt x="131821" y="53063"/>
                  </a:lnTo>
                  <a:lnTo>
                    <a:pt x="137796" y="62757"/>
                  </a:lnTo>
                  <a:lnTo>
                    <a:pt x="142451" y="72716"/>
                  </a:lnTo>
                  <a:lnTo>
                    <a:pt x="145393" y="82860"/>
                  </a:lnTo>
                  <a:lnTo>
                    <a:pt x="146537" y="93128"/>
                  </a:lnTo>
                  <a:lnTo>
                    <a:pt x="145859" y="103482"/>
                  </a:lnTo>
                  <a:lnTo>
                    <a:pt x="143547" y="113889"/>
                  </a:lnTo>
                  <a:lnTo>
                    <a:pt x="139910" y="124166"/>
                  </a:lnTo>
                  <a:lnTo>
                    <a:pt x="135268" y="133994"/>
                  </a:lnTo>
                  <a:lnTo>
                    <a:pt x="129885" y="143225"/>
                  </a:lnTo>
                  <a:lnTo>
                    <a:pt x="123647" y="151559"/>
                  </a:lnTo>
                  <a:lnTo>
                    <a:pt x="116097" y="158479"/>
                  </a:lnTo>
                  <a:lnTo>
                    <a:pt x="107094" y="163830"/>
                  </a:lnTo>
                  <a:lnTo>
                    <a:pt x="96945" y="167609"/>
                  </a:lnTo>
                  <a:lnTo>
                    <a:pt x="86216" y="169787"/>
                  </a:lnTo>
                  <a:lnTo>
                    <a:pt x="75309" y="170518"/>
                  </a:lnTo>
                  <a:lnTo>
                    <a:pt x="64864" y="170225"/>
                  </a:lnTo>
                  <a:lnTo>
                    <a:pt x="54814" y="169483"/>
                  </a:lnTo>
                  <a:lnTo>
                    <a:pt x="44280" y="168230"/>
                  </a:lnTo>
                  <a:lnTo>
                    <a:pt x="31585" y="1663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631571" y="1426413"/>
              <a:ext cx="205889" cy="149996"/>
            </a:xfrm>
            <a:custGeom>
              <a:avLst/>
              <a:gdLst/>
              <a:ahLst/>
              <a:cxnLst/>
              <a:rect l="0" t="0" r="0" b="0"/>
              <a:pathLst>
                <a:path w="205889" h="149996">
                  <a:moveTo>
                    <a:pt x="90075" y="89822"/>
                  </a:moveTo>
                  <a:lnTo>
                    <a:pt x="92874" y="80953"/>
                  </a:lnTo>
                  <a:lnTo>
                    <a:pt x="94376" y="71967"/>
                  </a:lnTo>
                  <a:lnTo>
                    <a:pt x="94678" y="61976"/>
                  </a:lnTo>
                  <a:lnTo>
                    <a:pt x="93827" y="51168"/>
                  </a:lnTo>
                  <a:lnTo>
                    <a:pt x="91711" y="40005"/>
                  </a:lnTo>
                  <a:lnTo>
                    <a:pt x="88379" y="28818"/>
                  </a:lnTo>
                  <a:lnTo>
                    <a:pt x="83698" y="18397"/>
                  </a:lnTo>
                  <a:lnTo>
                    <a:pt x="77282" y="10006"/>
                  </a:lnTo>
                  <a:lnTo>
                    <a:pt x="69087" y="4158"/>
                  </a:lnTo>
                  <a:lnTo>
                    <a:pt x="59670" y="863"/>
                  </a:lnTo>
                  <a:lnTo>
                    <a:pt x="49973" y="0"/>
                  </a:lnTo>
                  <a:lnTo>
                    <a:pt x="40571" y="1236"/>
                  </a:lnTo>
                  <a:lnTo>
                    <a:pt x="31822" y="4300"/>
                  </a:lnTo>
                  <a:lnTo>
                    <a:pt x="24026" y="9080"/>
                  </a:lnTo>
                  <a:lnTo>
                    <a:pt x="17235" y="15365"/>
                  </a:lnTo>
                  <a:lnTo>
                    <a:pt x="11490" y="23022"/>
                  </a:lnTo>
                  <a:lnTo>
                    <a:pt x="6914" y="32062"/>
                  </a:lnTo>
                  <a:lnTo>
                    <a:pt x="3464" y="42362"/>
                  </a:lnTo>
                  <a:lnTo>
                    <a:pt x="1128" y="53533"/>
                  </a:lnTo>
                  <a:lnTo>
                    <a:pt x="0" y="65022"/>
                  </a:lnTo>
                  <a:lnTo>
                    <a:pt x="18" y="76490"/>
                  </a:lnTo>
                  <a:lnTo>
                    <a:pt x="995" y="87798"/>
                  </a:lnTo>
                  <a:lnTo>
                    <a:pt x="2712" y="98925"/>
                  </a:lnTo>
                  <a:lnTo>
                    <a:pt x="4986" y="109882"/>
                  </a:lnTo>
                  <a:lnTo>
                    <a:pt x="7985" y="120375"/>
                  </a:lnTo>
                  <a:lnTo>
                    <a:pt x="12209" y="129824"/>
                  </a:lnTo>
                  <a:lnTo>
                    <a:pt x="17826" y="137981"/>
                  </a:lnTo>
                  <a:lnTo>
                    <a:pt x="24548" y="144442"/>
                  </a:lnTo>
                  <a:lnTo>
                    <a:pt x="31823" y="148501"/>
                  </a:lnTo>
                  <a:lnTo>
                    <a:pt x="39271" y="149995"/>
                  </a:lnTo>
                  <a:lnTo>
                    <a:pt x="46711" y="148896"/>
                  </a:lnTo>
                  <a:lnTo>
                    <a:pt x="54080" y="145050"/>
                  </a:lnTo>
                  <a:lnTo>
                    <a:pt x="61361" y="138655"/>
                  </a:lnTo>
                  <a:lnTo>
                    <a:pt x="68402" y="130313"/>
                  </a:lnTo>
                  <a:lnTo>
                    <a:pt x="74911" y="120822"/>
                  </a:lnTo>
                  <a:lnTo>
                    <a:pt x="80772" y="110743"/>
                  </a:lnTo>
                  <a:lnTo>
                    <a:pt x="86032" y="100387"/>
                  </a:lnTo>
                  <a:lnTo>
                    <a:pt x="90800" y="89910"/>
                  </a:lnTo>
                  <a:lnTo>
                    <a:pt x="95200" y="79454"/>
                  </a:lnTo>
                  <a:lnTo>
                    <a:pt x="99550" y="71532"/>
                  </a:lnTo>
                  <a:lnTo>
                    <a:pt x="103747" y="69286"/>
                  </a:lnTo>
                  <a:lnTo>
                    <a:pt x="107250" y="71761"/>
                  </a:lnTo>
                  <a:lnTo>
                    <a:pt x="110305" y="77305"/>
                  </a:lnTo>
                  <a:lnTo>
                    <a:pt x="113400" y="84570"/>
                  </a:lnTo>
                  <a:lnTo>
                    <a:pt x="117016" y="92510"/>
                  </a:lnTo>
                  <a:lnTo>
                    <a:pt x="121344" y="100549"/>
                  </a:lnTo>
                  <a:lnTo>
                    <a:pt x="126520" y="108289"/>
                  </a:lnTo>
                  <a:lnTo>
                    <a:pt x="132734" y="115360"/>
                  </a:lnTo>
                  <a:lnTo>
                    <a:pt x="139983" y="121641"/>
                  </a:lnTo>
                  <a:lnTo>
                    <a:pt x="148237" y="127050"/>
                  </a:lnTo>
                  <a:lnTo>
                    <a:pt x="158654" y="131975"/>
                  </a:lnTo>
                  <a:lnTo>
                    <a:pt x="175502" y="136848"/>
                  </a:lnTo>
                  <a:lnTo>
                    <a:pt x="205888" y="14246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858516" y="1400421"/>
              <a:ext cx="155004" cy="172903"/>
            </a:xfrm>
            <a:custGeom>
              <a:avLst/>
              <a:gdLst/>
              <a:ahLst/>
              <a:cxnLst/>
              <a:rect l="0" t="0" r="0" b="0"/>
              <a:pathLst>
                <a:path w="155004" h="172903">
                  <a:moveTo>
                    <a:pt x="105285" y="0"/>
                  </a:moveTo>
                  <a:lnTo>
                    <a:pt x="90684" y="67"/>
                  </a:lnTo>
                  <a:lnTo>
                    <a:pt x="77413" y="708"/>
                  </a:lnTo>
                  <a:lnTo>
                    <a:pt x="64221" y="2013"/>
                  </a:lnTo>
                  <a:lnTo>
                    <a:pt x="51225" y="4219"/>
                  </a:lnTo>
                  <a:lnTo>
                    <a:pt x="39013" y="7832"/>
                  </a:lnTo>
                  <a:lnTo>
                    <a:pt x="27879" y="13009"/>
                  </a:lnTo>
                  <a:lnTo>
                    <a:pt x="18282" y="19757"/>
                  </a:lnTo>
                  <a:lnTo>
                    <a:pt x="10971" y="28105"/>
                  </a:lnTo>
                  <a:lnTo>
                    <a:pt x="6143" y="37892"/>
                  </a:lnTo>
                  <a:lnTo>
                    <a:pt x="3851" y="48360"/>
                  </a:lnTo>
                  <a:lnTo>
                    <a:pt x="4269" y="58305"/>
                  </a:lnTo>
                  <a:lnTo>
                    <a:pt x="7218" y="67090"/>
                  </a:lnTo>
                  <a:lnTo>
                    <a:pt x="12433" y="74459"/>
                  </a:lnTo>
                  <a:lnTo>
                    <a:pt x="19736" y="80265"/>
                  </a:lnTo>
                  <a:lnTo>
                    <a:pt x="28827" y="84613"/>
                  </a:lnTo>
                  <a:lnTo>
                    <a:pt x="39336" y="87754"/>
                  </a:lnTo>
                  <a:lnTo>
                    <a:pt x="50905" y="89970"/>
                  </a:lnTo>
                  <a:lnTo>
                    <a:pt x="63234" y="91511"/>
                  </a:lnTo>
                  <a:lnTo>
                    <a:pt x="75934" y="92739"/>
                  </a:lnTo>
                  <a:lnTo>
                    <a:pt x="88534" y="94105"/>
                  </a:lnTo>
                  <a:lnTo>
                    <a:pt x="100781" y="95848"/>
                  </a:lnTo>
                  <a:lnTo>
                    <a:pt x="112461" y="98174"/>
                  </a:lnTo>
                  <a:lnTo>
                    <a:pt x="123313" y="101339"/>
                  </a:lnTo>
                  <a:lnTo>
                    <a:pt x="133266" y="105400"/>
                  </a:lnTo>
                  <a:lnTo>
                    <a:pt x="141934" y="110415"/>
                  </a:lnTo>
                  <a:lnTo>
                    <a:pt x="148552" y="116531"/>
                  </a:lnTo>
                  <a:lnTo>
                    <a:pt x="152889" y="123714"/>
                  </a:lnTo>
                  <a:lnTo>
                    <a:pt x="155003" y="131637"/>
                  </a:lnTo>
                  <a:lnTo>
                    <a:pt x="154993" y="139794"/>
                  </a:lnTo>
                  <a:lnTo>
                    <a:pt x="153122" y="147860"/>
                  </a:lnTo>
                  <a:lnTo>
                    <a:pt x="149275" y="155392"/>
                  </a:lnTo>
                  <a:lnTo>
                    <a:pt x="142897" y="161765"/>
                  </a:lnTo>
                  <a:lnTo>
                    <a:pt x="133913" y="166745"/>
                  </a:lnTo>
                  <a:lnTo>
                    <a:pt x="122983" y="170274"/>
                  </a:lnTo>
                  <a:lnTo>
                    <a:pt x="111200" y="172284"/>
                  </a:lnTo>
                  <a:lnTo>
                    <a:pt x="99274" y="172902"/>
                  </a:lnTo>
                  <a:lnTo>
                    <a:pt x="87354" y="172540"/>
                  </a:lnTo>
                  <a:lnTo>
                    <a:pt x="75220" y="171776"/>
                  </a:lnTo>
                  <a:lnTo>
                    <a:pt x="62741" y="170969"/>
                  </a:lnTo>
                  <a:lnTo>
                    <a:pt x="50320" y="170078"/>
                  </a:lnTo>
                  <a:lnTo>
                    <a:pt x="37503" y="168566"/>
                  </a:lnTo>
                  <a:lnTo>
                    <a:pt x="22044" y="165189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082328" y="1221437"/>
              <a:ext cx="28873" cy="368498"/>
            </a:xfrm>
            <a:custGeom>
              <a:avLst/>
              <a:gdLst/>
              <a:ahLst/>
              <a:cxnLst/>
              <a:rect l="0" t="0" r="0" b="0"/>
              <a:pathLst>
                <a:path w="28873" h="368498">
                  <a:moveTo>
                    <a:pt x="7815" y="0"/>
                  </a:moveTo>
                  <a:lnTo>
                    <a:pt x="4949" y="11735"/>
                  </a:lnTo>
                  <a:lnTo>
                    <a:pt x="2807" y="22864"/>
                  </a:lnTo>
                  <a:lnTo>
                    <a:pt x="1208" y="34458"/>
                  </a:lnTo>
                  <a:lnTo>
                    <a:pt x="200" y="46446"/>
                  </a:lnTo>
                  <a:lnTo>
                    <a:pt x="0" y="58458"/>
                  </a:lnTo>
                  <a:lnTo>
                    <a:pt x="651" y="70270"/>
                  </a:lnTo>
                  <a:lnTo>
                    <a:pt x="1890" y="82142"/>
                  </a:lnTo>
                  <a:lnTo>
                    <a:pt x="3254" y="94707"/>
                  </a:lnTo>
                  <a:lnTo>
                    <a:pt x="4468" y="108273"/>
                  </a:lnTo>
                  <a:lnTo>
                    <a:pt x="5603" y="122824"/>
                  </a:lnTo>
                  <a:lnTo>
                    <a:pt x="6970" y="138203"/>
                  </a:lnTo>
                  <a:lnTo>
                    <a:pt x="8738" y="154224"/>
                  </a:lnTo>
                  <a:lnTo>
                    <a:pt x="10756" y="170882"/>
                  </a:lnTo>
                  <a:lnTo>
                    <a:pt x="12657" y="188348"/>
                  </a:lnTo>
                  <a:lnTo>
                    <a:pt x="14238" y="206643"/>
                  </a:lnTo>
                  <a:lnTo>
                    <a:pt x="15621" y="225335"/>
                  </a:lnTo>
                  <a:lnTo>
                    <a:pt x="17157" y="243656"/>
                  </a:lnTo>
                  <a:lnTo>
                    <a:pt x="19038" y="261200"/>
                  </a:lnTo>
                  <a:lnTo>
                    <a:pt x="21131" y="277913"/>
                  </a:lnTo>
                  <a:lnTo>
                    <a:pt x="23083" y="293904"/>
                  </a:lnTo>
                  <a:lnTo>
                    <a:pt x="24693" y="309309"/>
                  </a:lnTo>
                  <a:lnTo>
                    <a:pt x="25929" y="323672"/>
                  </a:lnTo>
                  <a:lnTo>
                    <a:pt x="26968" y="337342"/>
                  </a:lnTo>
                  <a:lnTo>
                    <a:pt x="27896" y="351524"/>
                  </a:lnTo>
                  <a:lnTo>
                    <a:pt x="28872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953273" y="1368836"/>
              <a:ext cx="263213" cy="10529"/>
            </a:xfrm>
            <a:custGeom>
              <a:avLst/>
              <a:gdLst/>
              <a:ahLst/>
              <a:cxnLst/>
              <a:rect l="0" t="0" r="0" b="0"/>
              <a:pathLst>
                <a:path w="263213" h="10529">
                  <a:moveTo>
                    <a:pt x="263212" y="0"/>
                  </a:moveTo>
                  <a:lnTo>
                    <a:pt x="251410" y="0"/>
                  </a:lnTo>
                  <a:lnTo>
                    <a:pt x="239641" y="0"/>
                  </a:lnTo>
                  <a:lnTo>
                    <a:pt x="226751" y="4"/>
                  </a:lnTo>
                  <a:lnTo>
                    <a:pt x="212902" y="177"/>
                  </a:lnTo>
                  <a:lnTo>
                    <a:pt x="198575" y="825"/>
                  </a:lnTo>
                  <a:lnTo>
                    <a:pt x="184101" y="2074"/>
                  </a:lnTo>
                  <a:lnTo>
                    <a:pt x="169478" y="3727"/>
                  </a:lnTo>
                  <a:lnTo>
                    <a:pt x="154453" y="5375"/>
                  </a:lnTo>
                  <a:lnTo>
                    <a:pt x="138906" y="6778"/>
                  </a:lnTo>
                  <a:lnTo>
                    <a:pt x="122856" y="7871"/>
                  </a:lnTo>
                  <a:lnTo>
                    <a:pt x="106389" y="8679"/>
                  </a:lnTo>
                  <a:lnTo>
                    <a:pt x="89617" y="9257"/>
                  </a:lnTo>
                  <a:lnTo>
                    <a:pt x="72998" y="9662"/>
                  </a:lnTo>
                  <a:lnTo>
                    <a:pt x="55492" y="9987"/>
                  </a:lnTo>
                  <a:lnTo>
                    <a:pt x="33323" y="1025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479698" y="1416956"/>
              <a:ext cx="135419" cy="335820"/>
            </a:xfrm>
            <a:custGeom>
              <a:avLst/>
              <a:gdLst/>
              <a:ahLst/>
              <a:cxnLst/>
              <a:rect l="0" t="0" r="0" b="0"/>
              <a:pathLst>
                <a:path w="135419" h="335820">
                  <a:moveTo>
                    <a:pt x="0" y="109807"/>
                  </a:moveTo>
                  <a:lnTo>
                    <a:pt x="67" y="121475"/>
                  </a:lnTo>
                  <a:lnTo>
                    <a:pt x="707" y="131964"/>
                  </a:lnTo>
                  <a:lnTo>
                    <a:pt x="1999" y="142275"/>
                  </a:lnTo>
                  <a:lnTo>
                    <a:pt x="3685" y="152922"/>
                  </a:lnTo>
                  <a:lnTo>
                    <a:pt x="5354" y="164562"/>
                  </a:lnTo>
                  <a:lnTo>
                    <a:pt x="6771" y="177454"/>
                  </a:lnTo>
                  <a:lnTo>
                    <a:pt x="8042" y="191360"/>
                  </a:lnTo>
                  <a:lnTo>
                    <a:pt x="9501" y="205763"/>
                  </a:lnTo>
                  <a:lnTo>
                    <a:pt x="11334" y="220302"/>
                  </a:lnTo>
                  <a:lnTo>
                    <a:pt x="13565" y="234808"/>
                  </a:lnTo>
                  <a:lnTo>
                    <a:pt x="16142" y="249226"/>
                  </a:lnTo>
                  <a:lnTo>
                    <a:pt x="18985" y="263556"/>
                  </a:lnTo>
                  <a:lnTo>
                    <a:pt x="21860" y="277975"/>
                  </a:lnTo>
                  <a:lnTo>
                    <a:pt x="24404" y="292809"/>
                  </a:lnTo>
                  <a:lnTo>
                    <a:pt x="26438" y="308161"/>
                  </a:lnTo>
                  <a:lnTo>
                    <a:pt x="27794" y="322519"/>
                  </a:lnTo>
                  <a:lnTo>
                    <a:pt x="27955" y="332352"/>
                  </a:lnTo>
                  <a:lnTo>
                    <a:pt x="26920" y="335819"/>
                  </a:lnTo>
                  <a:lnTo>
                    <a:pt x="25573" y="333915"/>
                  </a:lnTo>
                  <a:lnTo>
                    <a:pt x="24356" y="328123"/>
                  </a:lnTo>
                  <a:lnTo>
                    <a:pt x="23224" y="319643"/>
                  </a:lnTo>
                  <a:lnTo>
                    <a:pt x="21864" y="309336"/>
                  </a:lnTo>
                  <a:lnTo>
                    <a:pt x="20106" y="297793"/>
                  </a:lnTo>
                  <a:lnTo>
                    <a:pt x="18095" y="285254"/>
                  </a:lnTo>
                  <a:lnTo>
                    <a:pt x="16200" y="271685"/>
                  </a:lnTo>
                  <a:lnTo>
                    <a:pt x="14628" y="257145"/>
                  </a:lnTo>
                  <a:lnTo>
                    <a:pt x="13421" y="241952"/>
                  </a:lnTo>
                  <a:lnTo>
                    <a:pt x="12535" y="226599"/>
                  </a:lnTo>
                  <a:lnTo>
                    <a:pt x="11905" y="211380"/>
                  </a:lnTo>
                  <a:lnTo>
                    <a:pt x="11465" y="196397"/>
                  </a:lnTo>
                  <a:lnTo>
                    <a:pt x="11162" y="181649"/>
                  </a:lnTo>
                  <a:lnTo>
                    <a:pt x="10955" y="167099"/>
                  </a:lnTo>
                  <a:lnTo>
                    <a:pt x="10815" y="152700"/>
                  </a:lnTo>
                  <a:lnTo>
                    <a:pt x="10720" y="138412"/>
                  </a:lnTo>
                  <a:lnTo>
                    <a:pt x="10657" y="124198"/>
                  </a:lnTo>
                  <a:lnTo>
                    <a:pt x="10614" y="109870"/>
                  </a:lnTo>
                  <a:lnTo>
                    <a:pt x="10586" y="95105"/>
                  </a:lnTo>
                  <a:lnTo>
                    <a:pt x="10571" y="79769"/>
                  </a:lnTo>
                  <a:lnTo>
                    <a:pt x="10731" y="64216"/>
                  </a:lnTo>
                  <a:lnTo>
                    <a:pt x="11371" y="49154"/>
                  </a:lnTo>
                  <a:lnTo>
                    <a:pt x="12627" y="34969"/>
                  </a:lnTo>
                  <a:lnTo>
                    <a:pt x="14795" y="22344"/>
                  </a:lnTo>
                  <a:lnTo>
                    <a:pt x="18385" y="12381"/>
                  </a:lnTo>
                  <a:lnTo>
                    <a:pt x="23546" y="5433"/>
                  </a:lnTo>
                  <a:lnTo>
                    <a:pt x="30115" y="1380"/>
                  </a:lnTo>
                  <a:lnTo>
                    <a:pt x="37811" y="0"/>
                  </a:lnTo>
                  <a:lnTo>
                    <a:pt x="46353" y="885"/>
                  </a:lnTo>
                  <a:lnTo>
                    <a:pt x="55339" y="3711"/>
                  </a:lnTo>
                  <a:lnTo>
                    <a:pt x="64283" y="8332"/>
                  </a:lnTo>
                  <a:lnTo>
                    <a:pt x="72923" y="14505"/>
                  </a:lnTo>
                  <a:lnTo>
                    <a:pt x="81197" y="21917"/>
                  </a:lnTo>
                  <a:lnTo>
                    <a:pt x="89141" y="30261"/>
                  </a:lnTo>
                  <a:lnTo>
                    <a:pt x="96819" y="39281"/>
                  </a:lnTo>
                  <a:lnTo>
                    <a:pt x="104299" y="48777"/>
                  </a:lnTo>
                  <a:lnTo>
                    <a:pt x="111636" y="58604"/>
                  </a:lnTo>
                  <a:lnTo>
                    <a:pt x="118859" y="68659"/>
                  </a:lnTo>
                  <a:lnTo>
                    <a:pt x="125507" y="78869"/>
                  </a:lnTo>
                  <a:lnTo>
                    <a:pt x="130681" y="89183"/>
                  </a:lnTo>
                  <a:lnTo>
                    <a:pt x="134003" y="99563"/>
                  </a:lnTo>
                  <a:lnTo>
                    <a:pt x="135418" y="109823"/>
                  </a:lnTo>
                  <a:lnTo>
                    <a:pt x="134929" y="119639"/>
                  </a:lnTo>
                  <a:lnTo>
                    <a:pt x="132742" y="128867"/>
                  </a:lnTo>
                  <a:lnTo>
                    <a:pt x="129021" y="137368"/>
                  </a:lnTo>
                  <a:lnTo>
                    <a:pt x="123791" y="144933"/>
                  </a:lnTo>
                  <a:lnTo>
                    <a:pt x="117200" y="151535"/>
                  </a:lnTo>
                  <a:lnTo>
                    <a:pt x="109336" y="157138"/>
                  </a:lnTo>
                  <a:lnTo>
                    <a:pt x="100156" y="161611"/>
                  </a:lnTo>
                  <a:lnTo>
                    <a:pt x="89767" y="164993"/>
                  </a:lnTo>
                  <a:lnTo>
                    <a:pt x="78605" y="167457"/>
                  </a:lnTo>
                  <a:lnTo>
                    <a:pt x="66050" y="169469"/>
                  </a:lnTo>
                  <a:lnTo>
                    <a:pt x="48765" y="171208"/>
                  </a:lnTo>
                  <a:lnTo>
                    <a:pt x="21057" y="17297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637625" y="1441698"/>
              <a:ext cx="136871" cy="173737"/>
            </a:xfrm>
            <a:custGeom>
              <a:avLst/>
              <a:gdLst/>
              <a:ahLst/>
              <a:cxnLst/>
              <a:rect l="0" t="0" r="0" b="0"/>
              <a:pathLst>
                <a:path w="136871" h="173737">
                  <a:moveTo>
                    <a:pt x="0" y="74537"/>
                  </a:moveTo>
                  <a:lnTo>
                    <a:pt x="11735" y="74604"/>
                  </a:lnTo>
                  <a:lnTo>
                    <a:pt x="22864" y="75244"/>
                  </a:lnTo>
                  <a:lnTo>
                    <a:pt x="34462" y="76536"/>
                  </a:lnTo>
                  <a:lnTo>
                    <a:pt x="46623" y="78223"/>
                  </a:lnTo>
                  <a:lnTo>
                    <a:pt x="59283" y="79891"/>
                  </a:lnTo>
                  <a:lnTo>
                    <a:pt x="72330" y="81295"/>
                  </a:lnTo>
                  <a:lnTo>
                    <a:pt x="85336" y="82048"/>
                  </a:lnTo>
                  <a:lnTo>
                    <a:pt x="97605" y="81562"/>
                  </a:lnTo>
                  <a:lnTo>
                    <a:pt x="108800" y="79626"/>
                  </a:lnTo>
                  <a:lnTo>
                    <a:pt x="118450" y="76034"/>
                  </a:lnTo>
                  <a:lnTo>
                    <a:pt x="125802" y="70425"/>
                  </a:lnTo>
                  <a:lnTo>
                    <a:pt x="130654" y="62806"/>
                  </a:lnTo>
                  <a:lnTo>
                    <a:pt x="132794" y="53794"/>
                  </a:lnTo>
                  <a:lnTo>
                    <a:pt x="131743" y="44376"/>
                  </a:lnTo>
                  <a:lnTo>
                    <a:pt x="127560" y="35166"/>
                  </a:lnTo>
                  <a:lnTo>
                    <a:pt x="120874" y="26547"/>
                  </a:lnTo>
                  <a:lnTo>
                    <a:pt x="112576" y="18838"/>
                  </a:lnTo>
                  <a:lnTo>
                    <a:pt x="103337" y="12111"/>
                  </a:lnTo>
                  <a:lnTo>
                    <a:pt x="93564" y="6578"/>
                  </a:lnTo>
                  <a:lnTo>
                    <a:pt x="83486" y="2677"/>
                  </a:lnTo>
                  <a:lnTo>
                    <a:pt x="73235" y="499"/>
                  </a:lnTo>
                  <a:lnTo>
                    <a:pt x="63049" y="0"/>
                  </a:lnTo>
                  <a:lnTo>
                    <a:pt x="53275" y="1176"/>
                  </a:lnTo>
                  <a:lnTo>
                    <a:pt x="44073" y="3864"/>
                  </a:lnTo>
                  <a:lnTo>
                    <a:pt x="35586" y="8108"/>
                  </a:lnTo>
                  <a:lnTo>
                    <a:pt x="28030" y="14230"/>
                  </a:lnTo>
                  <a:lnTo>
                    <a:pt x="21433" y="22236"/>
                  </a:lnTo>
                  <a:lnTo>
                    <a:pt x="15833" y="31866"/>
                  </a:lnTo>
                  <a:lnTo>
                    <a:pt x="11362" y="42770"/>
                  </a:lnTo>
                  <a:lnTo>
                    <a:pt x="7992" y="54618"/>
                  </a:lnTo>
                  <a:lnTo>
                    <a:pt x="5879" y="66979"/>
                  </a:lnTo>
                  <a:lnTo>
                    <a:pt x="5434" y="79342"/>
                  </a:lnTo>
                  <a:lnTo>
                    <a:pt x="6729" y="91431"/>
                  </a:lnTo>
                  <a:lnTo>
                    <a:pt x="9548" y="103174"/>
                  </a:lnTo>
                  <a:lnTo>
                    <a:pt x="13574" y="114599"/>
                  </a:lnTo>
                  <a:lnTo>
                    <a:pt x="18506" y="125760"/>
                  </a:lnTo>
                  <a:lnTo>
                    <a:pt x="24256" y="136392"/>
                  </a:lnTo>
                  <a:lnTo>
                    <a:pt x="30939" y="145934"/>
                  </a:lnTo>
                  <a:lnTo>
                    <a:pt x="38548" y="154163"/>
                  </a:lnTo>
                  <a:lnTo>
                    <a:pt x="47114" y="161012"/>
                  </a:lnTo>
                  <a:lnTo>
                    <a:pt x="56774" y="166396"/>
                  </a:lnTo>
                  <a:lnTo>
                    <a:pt x="67490" y="170416"/>
                  </a:lnTo>
                  <a:lnTo>
                    <a:pt x="78771" y="172980"/>
                  </a:lnTo>
                  <a:lnTo>
                    <a:pt x="89803" y="173736"/>
                  </a:lnTo>
                  <a:lnTo>
                    <a:pt x="100135" y="172663"/>
                  </a:lnTo>
                  <a:lnTo>
                    <a:pt x="109388" y="170319"/>
                  </a:lnTo>
                  <a:lnTo>
                    <a:pt x="117987" y="167437"/>
                  </a:lnTo>
                  <a:lnTo>
                    <a:pt x="126679" y="163767"/>
                  </a:lnTo>
                  <a:lnTo>
                    <a:pt x="136870" y="15876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799722" y="1432007"/>
              <a:ext cx="111645" cy="186455"/>
            </a:xfrm>
            <a:custGeom>
              <a:avLst/>
              <a:gdLst/>
              <a:ahLst/>
              <a:cxnLst/>
              <a:rect l="0" t="0" r="0" b="0"/>
              <a:pathLst>
                <a:path w="111645" h="186455">
                  <a:moveTo>
                    <a:pt x="6359" y="105285"/>
                  </a:moveTo>
                  <a:lnTo>
                    <a:pt x="6426" y="117020"/>
                  </a:lnTo>
                  <a:lnTo>
                    <a:pt x="7067" y="128149"/>
                  </a:lnTo>
                  <a:lnTo>
                    <a:pt x="8368" y="139742"/>
                  </a:lnTo>
                  <a:lnTo>
                    <a:pt x="10401" y="151731"/>
                  </a:lnTo>
                  <a:lnTo>
                    <a:pt x="13366" y="163743"/>
                  </a:lnTo>
                  <a:lnTo>
                    <a:pt x="17264" y="175470"/>
                  </a:lnTo>
                  <a:lnTo>
                    <a:pt x="21212" y="184179"/>
                  </a:lnTo>
                  <a:lnTo>
                    <a:pt x="23664" y="186454"/>
                  </a:lnTo>
                  <a:lnTo>
                    <a:pt x="24158" y="183228"/>
                  </a:lnTo>
                  <a:lnTo>
                    <a:pt x="23162" y="176390"/>
                  </a:lnTo>
                  <a:lnTo>
                    <a:pt x="21210" y="167567"/>
                  </a:lnTo>
                  <a:lnTo>
                    <a:pt x="18671" y="157761"/>
                  </a:lnTo>
                  <a:lnTo>
                    <a:pt x="15772" y="147501"/>
                  </a:lnTo>
                  <a:lnTo>
                    <a:pt x="12652" y="137044"/>
                  </a:lnTo>
                  <a:lnTo>
                    <a:pt x="9398" y="126505"/>
                  </a:lnTo>
                  <a:lnTo>
                    <a:pt x="6225" y="115773"/>
                  </a:lnTo>
                  <a:lnTo>
                    <a:pt x="3471" y="104563"/>
                  </a:lnTo>
                  <a:lnTo>
                    <a:pt x="1293" y="92762"/>
                  </a:lnTo>
                  <a:lnTo>
                    <a:pt x="0" y="80731"/>
                  </a:lnTo>
                  <a:lnTo>
                    <a:pt x="114" y="69187"/>
                  </a:lnTo>
                  <a:lnTo>
                    <a:pt x="1792" y="58502"/>
                  </a:lnTo>
                  <a:lnTo>
                    <a:pt x="5037" y="48871"/>
                  </a:lnTo>
                  <a:lnTo>
                    <a:pt x="9883" y="40473"/>
                  </a:lnTo>
                  <a:lnTo>
                    <a:pt x="16179" y="33272"/>
                  </a:lnTo>
                  <a:lnTo>
                    <a:pt x="23659" y="27080"/>
                  </a:lnTo>
                  <a:lnTo>
                    <a:pt x="32041" y="21671"/>
                  </a:lnTo>
                  <a:lnTo>
                    <a:pt x="41082" y="16845"/>
                  </a:lnTo>
                  <a:lnTo>
                    <a:pt x="50714" y="12587"/>
                  </a:lnTo>
                  <a:lnTo>
                    <a:pt x="62287" y="8643"/>
                  </a:lnTo>
                  <a:lnTo>
                    <a:pt x="80171" y="4664"/>
                  </a:lnTo>
                  <a:lnTo>
                    <a:pt x="11164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977452" y="1274154"/>
              <a:ext cx="123428" cy="347367"/>
            </a:xfrm>
            <a:custGeom>
              <a:avLst/>
              <a:gdLst/>
              <a:ahLst/>
              <a:cxnLst/>
              <a:rect l="0" t="0" r="0" b="0"/>
              <a:pathLst>
                <a:path w="123428" h="347367">
                  <a:moveTo>
                    <a:pt x="49728" y="347366"/>
                  </a:moveTo>
                  <a:lnTo>
                    <a:pt x="46793" y="338564"/>
                  </a:lnTo>
                  <a:lnTo>
                    <a:pt x="44011" y="330218"/>
                  </a:lnTo>
                  <a:lnTo>
                    <a:pt x="41116" y="321510"/>
                  </a:lnTo>
                  <a:lnTo>
                    <a:pt x="38249" y="312043"/>
                  </a:lnTo>
                  <a:lnTo>
                    <a:pt x="35732" y="301252"/>
                  </a:lnTo>
                  <a:lnTo>
                    <a:pt x="33716" y="288958"/>
                  </a:lnTo>
                  <a:lnTo>
                    <a:pt x="32031" y="275466"/>
                  </a:lnTo>
                  <a:lnTo>
                    <a:pt x="30288" y="261347"/>
                  </a:lnTo>
                  <a:lnTo>
                    <a:pt x="28262" y="247002"/>
                  </a:lnTo>
                  <a:lnTo>
                    <a:pt x="25901" y="232626"/>
                  </a:lnTo>
                  <a:lnTo>
                    <a:pt x="23236" y="218296"/>
                  </a:lnTo>
                  <a:lnTo>
                    <a:pt x="20334" y="204030"/>
                  </a:lnTo>
                  <a:lnTo>
                    <a:pt x="17418" y="189824"/>
                  </a:lnTo>
                  <a:lnTo>
                    <a:pt x="14849" y="175665"/>
                  </a:lnTo>
                  <a:lnTo>
                    <a:pt x="12786" y="161547"/>
                  </a:lnTo>
                  <a:lnTo>
                    <a:pt x="11064" y="147624"/>
                  </a:lnTo>
                  <a:lnTo>
                    <a:pt x="9294" y="134195"/>
                  </a:lnTo>
                  <a:lnTo>
                    <a:pt x="7253" y="121378"/>
                  </a:lnTo>
                  <a:lnTo>
                    <a:pt x="5051" y="108974"/>
                  </a:lnTo>
                  <a:lnTo>
                    <a:pt x="3025" y="96572"/>
                  </a:lnTo>
                  <a:lnTo>
                    <a:pt x="1370" y="83934"/>
                  </a:lnTo>
                  <a:lnTo>
                    <a:pt x="277" y="71156"/>
                  </a:lnTo>
                  <a:lnTo>
                    <a:pt x="0" y="58570"/>
                  </a:lnTo>
                  <a:lnTo>
                    <a:pt x="605" y="46370"/>
                  </a:lnTo>
                  <a:lnTo>
                    <a:pt x="2319" y="34907"/>
                  </a:lnTo>
                  <a:lnTo>
                    <a:pt x="5596" y="24740"/>
                  </a:lnTo>
                  <a:lnTo>
                    <a:pt x="10543" y="16064"/>
                  </a:lnTo>
                  <a:lnTo>
                    <a:pt x="16969" y="9071"/>
                  </a:lnTo>
                  <a:lnTo>
                    <a:pt x="24567" y="4114"/>
                  </a:lnTo>
                  <a:lnTo>
                    <a:pt x="33047" y="1188"/>
                  </a:lnTo>
                  <a:lnTo>
                    <a:pt x="42162" y="0"/>
                  </a:lnTo>
                  <a:lnTo>
                    <a:pt x="51725" y="174"/>
                  </a:lnTo>
                  <a:lnTo>
                    <a:pt x="61595" y="1360"/>
                  </a:lnTo>
                  <a:lnTo>
                    <a:pt x="71602" y="3308"/>
                  </a:lnTo>
                  <a:lnTo>
                    <a:pt x="82733" y="6167"/>
                  </a:lnTo>
                  <a:lnTo>
                    <a:pt x="98201" y="11300"/>
                  </a:lnTo>
                  <a:lnTo>
                    <a:pt x="123427" y="209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911366" y="1495178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128070" y="2934"/>
                  </a:lnTo>
                  <a:lnTo>
                    <a:pt x="119722" y="5716"/>
                  </a:lnTo>
                  <a:lnTo>
                    <a:pt x="111020" y="8611"/>
                  </a:lnTo>
                  <a:lnTo>
                    <a:pt x="101725" y="11478"/>
                  </a:lnTo>
                  <a:lnTo>
                    <a:pt x="91582" y="13995"/>
                  </a:lnTo>
                  <a:lnTo>
                    <a:pt x="80542" y="16006"/>
                  </a:lnTo>
                  <a:lnTo>
                    <a:pt x="68744" y="17522"/>
                  </a:lnTo>
                  <a:lnTo>
                    <a:pt x="54949" y="18782"/>
                  </a:lnTo>
                  <a:lnTo>
                    <a:pt x="34592" y="198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069294" y="1455206"/>
              <a:ext cx="157928" cy="161204"/>
            </a:xfrm>
            <a:custGeom>
              <a:avLst/>
              <a:gdLst/>
              <a:ahLst/>
              <a:cxnLst/>
              <a:rect l="0" t="0" r="0" b="0"/>
              <a:pathLst>
                <a:path w="157928" h="161204">
                  <a:moveTo>
                    <a:pt x="0" y="82086"/>
                  </a:moveTo>
                  <a:lnTo>
                    <a:pt x="11668" y="84886"/>
                  </a:lnTo>
                  <a:lnTo>
                    <a:pt x="22156" y="86387"/>
                  </a:lnTo>
                  <a:lnTo>
                    <a:pt x="32462" y="86694"/>
                  </a:lnTo>
                  <a:lnTo>
                    <a:pt x="42937" y="86015"/>
                  </a:lnTo>
                  <a:lnTo>
                    <a:pt x="53929" y="84547"/>
                  </a:lnTo>
                  <a:lnTo>
                    <a:pt x="65562" y="82473"/>
                  </a:lnTo>
                  <a:lnTo>
                    <a:pt x="77470" y="79791"/>
                  </a:lnTo>
                  <a:lnTo>
                    <a:pt x="88928" y="76320"/>
                  </a:lnTo>
                  <a:lnTo>
                    <a:pt x="99544" y="72015"/>
                  </a:lnTo>
                  <a:lnTo>
                    <a:pt x="108788" y="66651"/>
                  </a:lnTo>
                  <a:lnTo>
                    <a:pt x="115861" y="59762"/>
                  </a:lnTo>
                  <a:lnTo>
                    <a:pt x="120527" y="51242"/>
                  </a:lnTo>
                  <a:lnTo>
                    <a:pt x="122710" y="41605"/>
                  </a:lnTo>
                  <a:lnTo>
                    <a:pt x="122220" y="31759"/>
                  </a:lnTo>
                  <a:lnTo>
                    <a:pt x="119221" y="22267"/>
                  </a:lnTo>
                  <a:lnTo>
                    <a:pt x="113974" y="13796"/>
                  </a:lnTo>
                  <a:lnTo>
                    <a:pt x="106650" y="7251"/>
                  </a:lnTo>
                  <a:lnTo>
                    <a:pt x="97547" y="2932"/>
                  </a:lnTo>
                  <a:lnTo>
                    <a:pt x="87203" y="645"/>
                  </a:lnTo>
                  <a:lnTo>
                    <a:pt x="76276" y="0"/>
                  </a:lnTo>
                  <a:lnTo>
                    <a:pt x="65196" y="605"/>
                  </a:lnTo>
                  <a:lnTo>
                    <a:pt x="54318" y="2447"/>
                  </a:lnTo>
                  <a:lnTo>
                    <a:pt x="44013" y="5876"/>
                  </a:lnTo>
                  <a:lnTo>
                    <a:pt x="34426" y="10965"/>
                  </a:lnTo>
                  <a:lnTo>
                    <a:pt x="25836" y="17839"/>
                  </a:lnTo>
                  <a:lnTo>
                    <a:pt x="18736" y="26813"/>
                  </a:lnTo>
                  <a:lnTo>
                    <a:pt x="13260" y="37846"/>
                  </a:lnTo>
                  <a:lnTo>
                    <a:pt x="9395" y="50306"/>
                  </a:lnTo>
                  <a:lnTo>
                    <a:pt x="7160" y="63192"/>
                  </a:lnTo>
                  <a:lnTo>
                    <a:pt x="6398" y="75890"/>
                  </a:lnTo>
                  <a:lnTo>
                    <a:pt x="7005" y="88174"/>
                  </a:lnTo>
                  <a:lnTo>
                    <a:pt x="8997" y="100029"/>
                  </a:lnTo>
                  <a:lnTo>
                    <a:pt x="12265" y="111511"/>
                  </a:lnTo>
                  <a:lnTo>
                    <a:pt x="16747" y="122374"/>
                  </a:lnTo>
                  <a:lnTo>
                    <a:pt x="22501" y="132078"/>
                  </a:lnTo>
                  <a:lnTo>
                    <a:pt x="29452" y="140419"/>
                  </a:lnTo>
                  <a:lnTo>
                    <a:pt x="37561" y="147344"/>
                  </a:lnTo>
                  <a:lnTo>
                    <a:pt x="46905" y="152781"/>
                  </a:lnTo>
                  <a:lnTo>
                    <a:pt x="57415" y="156840"/>
                  </a:lnTo>
                  <a:lnTo>
                    <a:pt x="68895" y="159601"/>
                  </a:lnTo>
                  <a:lnTo>
                    <a:pt x="81126" y="161021"/>
                  </a:lnTo>
                  <a:lnTo>
                    <a:pt x="93894" y="161203"/>
                  </a:lnTo>
                  <a:lnTo>
                    <a:pt x="106627" y="160326"/>
                  </a:lnTo>
                  <a:lnTo>
                    <a:pt x="119746" y="158375"/>
                  </a:lnTo>
                  <a:lnTo>
                    <a:pt x="135517" y="154065"/>
                  </a:lnTo>
                  <a:lnTo>
                    <a:pt x="157927" y="1452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226294" y="1469517"/>
              <a:ext cx="148327" cy="132921"/>
            </a:xfrm>
            <a:custGeom>
              <a:avLst/>
              <a:gdLst/>
              <a:ahLst/>
              <a:cxnLst/>
              <a:rect l="0" t="0" r="0" b="0"/>
              <a:pathLst>
                <a:path w="148327" h="132921">
                  <a:moveTo>
                    <a:pt x="95683" y="4604"/>
                  </a:moveTo>
                  <a:lnTo>
                    <a:pt x="86814" y="1804"/>
                  </a:lnTo>
                  <a:lnTo>
                    <a:pt x="77828" y="302"/>
                  </a:lnTo>
                  <a:lnTo>
                    <a:pt x="67842" y="0"/>
                  </a:lnTo>
                  <a:lnTo>
                    <a:pt x="57207" y="852"/>
                  </a:lnTo>
                  <a:lnTo>
                    <a:pt x="46692" y="2968"/>
                  </a:lnTo>
                  <a:lnTo>
                    <a:pt x="36744" y="6295"/>
                  </a:lnTo>
                  <a:lnTo>
                    <a:pt x="27631" y="10803"/>
                  </a:lnTo>
                  <a:lnTo>
                    <a:pt x="19592" y="16571"/>
                  </a:lnTo>
                  <a:lnTo>
                    <a:pt x="12644" y="23522"/>
                  </a:lnTo>
                  <a:lnTo>
                    <a:pt x="6963" y="31459"/>
                  </a:lnTo>
                  <a:lnTo>
                    <a:pt x="2964" y="40156"/>
                  </a:lnTo>
                  <a:lnTo>
                    <a:pt x="716" y="49412"/>
                  </a:lnTo>
                  <a:lnTo>
                    <a:pt x="0" y="59067"/>
                  </a:lnTo>
                  <a:lnTo>
                    <a:pt x="498" y="69001"/>
                  </a:lnTo>
                  <a:lnTo>
                    <a:pt x="1914" y="79117"/>
                  </a:lnTo>
                  <a:lnTo>
                    <a:pt x="4319" y="89029"/>
                  </a:lnTo>
                  <a:lnTo>
                    <a:pt x="8136" y="98078"/>
                  </a:lnTo>
                  <a:lnTo>
                    <a:pt x="13479" y="105978"/>
                  </a:lnTo>
                  <a:lnTo>
                    <a:pt x="20186" y="112773"/>
                  </a:lnTo>
                  <a:lnTo>
                    <a:pt x="27984" y="118654"/>
                  </a:lnTo>
                  <a:lnTo>
                    <a:pt x="36606" y="123825"/>
                  </a:lnTo>
                  <a:lnTo>
                    <a:pt x="45988" y="128146"/>
                  </a:lnTo>
                  <a:lnTo>
                    <a:pt x="56263" y="131153"/>
                  </a:lnTo>
                  <a:lnTo>
                    <a:pt x="67428" y="132696"/>
                  </a:lnTo>
                  <a:lnTo>
                    <a:pt x="79196" y="132920"/>
                  </a:lnTo>
                  <a:lnTo>
                    <a:pt x="91095" y="132082"/>
                  </a:lnTo>
                  <a:lnTo>
                    <a:pt x="102825" y="130449"/>
                  </a:lnTo>
                  <a:lnTo>
                    <a:pt x="113841" y="128396"/>
                  </a:lnTo>
                  <a:lnTo>
                    <a:pt x="124347" y="126198"/>
                  </a:lnTo>
                  <a:lnTo>
                    <a:pt x="135259" y="123667"/>
                  </a:lnTo>
                  <a:lnTo>
                    <a:pt x="148326" y="1204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437917" y="1337250"/>
              <a:ext cx="10403" cy="294799"/>
            </a:xfrm>
            <a:custGeom>
              <a:avLst/>
              <a:gdLst/>
              <a:ahLst/>
              <a:cxnLst/>
              <a:rect l="0" t="0" r="0" b="0"/>
              <a:pathLst>
                <a:path w="10403" h="294799">
                  <a:moveTo>
                    <a:pt x="10402" y="0"/>
                  </a:moveTo>
                  <a:lnTo>
                    <a:pt x="7536" y="8869"/>
                  </a:lnTo>
                  <a:lnTo>
                    <a:pt x="5394" y="17856"/>
                  </a:lnTo>
                  <a:lnTo>
                    <a:pt x="3792" y="27856"/>
                  </a:lnTo>
                  <a:lnTo>
                    <a:pt x="2611" y="39009"/>
                  </a:lnTo>
                  <a:lnTo>
                    <a:pt x="1762" y="51469"/>
                  </a:lnTo>
                  <a:lnTo>
                    <a:pt x="1165" y="65180"/>
                  </a:lnTo>
                  <a:lnTo>
                    <a:pt x="750" y="79944"/>
                  </a:lnTo>
                  <a:lnTo>
                    <a:pt x="466" y="95521"/>
                  </a:lnTo>
                  <a:lnTo>
                    <a:pt x="273" y="111694"/>
                  </a:lnTo>
                  <a:lnTo>
                    <a:pt x="142" y="128128"/>
                  </a:lnTo>
                  <a:lnTo>
                    <a:pt x="54" y="144386"/>
                  </a:lnTo>
                  <a:lnTo>
                    <a:pt x="0" y="160242"/>
                  </a:lnTo>
                  <a:lnTo>
                    <a:pt x="133" y="175498"/>
                  </a:lnTo>
                  <a:lnTo>
                    <a:pt x="753" y="189904"/>
                  </a:lnTo>
                  <a:lnTo>
                    <a:pt x="1984" y="203415"/>
                  </a:lnTo>
                  <a:lnTo>
                    <a:pt x="3625" y="216303"/>
                  </a:lnTo>
                  <a:lnTo>
                    <a:pt x="5265" y="229039"/>
                  </a:lnTo>
                  <a:lnTo>
                    <a:pt x="6663" y="241891"/>
                  </a:lnTo>
                  <a:lnTo>
                    <a:pt x="7754" y="254352"/>
                  </a:lnTo>
                  <a:lnTo>
                    <a:pt x="8679" y="266449"/>
                  </a:lnTo>
                  <a:lnTo>
                    <a:pt x="9516" y="279250"/>
                  </a:lnTo>
                  <a:lnTo>
                    <a:pt x="10402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332506" y="1432007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10528"/>
                  </a:moveTo>
                  <a:lnTo>
                    <a:pt x="180712" y="7729"/>
                  </a:lnTo>
                  <a:lnTo>
                    <a:pt x="172365" y="6227"/>
                  </a:lnTo>
                  <a:lnTo>
                    <a:pt x="163657" y="5916"/>
                  </a:lnTo>
                  <a:lnTo>
                    <a:pt x="154189" y="6422"/>
                  </a:lnTo>
                  <a:lnTo>
                    <a:pt x="143399" y="7241"/>
                  </a:lnTo>
                  <a:lnTo>
                    <a:pt x="131109" y="8053"/>
                  </a:lnTo>
                  <a:lnTo>
                    <a:pt x="117790" y="8564"/>
                  </a:lnTo>
                  <a:lnTo>
                    <a:pt x="104319" y="8442"/>
                  </a:lnTo>
                  <a:lnTo>
                    <a:pt x="91223" y="7579"/>
                  </a:lnTo>
                  <a:lnTo>
                    <a:pt x="78501" y="6201"/>
                  </a:lnTo>
                  <a:lnTo>
                    <a:pt x="65819" y="4745"/>
                  </a:lnTo>
                  <a:lnTo>
                    <a:pt x="52974" y="3474"/>
                  </a:lnTo>
                  <a:lnTo>
                    <a:pt x="40505" y="2469"/>
                  </a:lnTo>
                  <a:lnTo>
                    <a:pt x="28394" y="1612"/>
                  </a:lnTo>
                  <a:lnTo>
                    <a:pt x="15574" y="83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511491" y="1274079"/>
              <a:ext cx="111464" cy="505369"/>
            </a:xfrm>
            <a:custGeom>
              <a:avLst/>
              <a:gdLst/>
              <a:ahLst/>
              <a:cxnLst/>
              <a:rect l="0" t="0" r="0" b="0"/>
              <a:pathLst>
                <a:path w="111464" h="505369">
                  <a:moveTo>
                    <a:pt x="10528" y="0"/>
                  </a:moveTo>
                  <a:lnTo>
                    <a:pt x="13529" y="8802"/>
                  </a:lnTo>
                  <a:lnTo>
                    <a:pt x="16951" y="17148"/>
                  </a:lnTo>
                  <a:lnTo>
                    <a:pt x="21147" y="25847"/>
                  </a:lnTo>
                  <a:lnTo>
                    <a:pt x="26047" y="34968"/>
                  </a:lnTo>
                  <a:lnTo>
                    <a:pt x="31528" y="44463"/>
                  </a:lnTo>
                  <a:lnTo>
                    <a:pt x="37459" y="54260"/>
                  </a:lnTo>
                  <a:lnTo>
                    <a:pt x="43720" y="64446"/>
                  </a:lnTo>
                  <a:lnTo>
                    <a:pt x="50219" y="75269"/>
                  </a:lnTo>
                  <a:lnTo>
                    <a:pt x="56883" y="86804"/>
                  </a:lnTo>
                  <a:lnTo>
                    <a:pt x="63662" y="98821"/>
                  </a:lnTo>
                  <a:lnTo>
                    <a:pt x="70519" y="110886"/>
                  </a:lnTo>
                  <a:lnTo>
                    <a:pt x="77424" y="122748"/>
                  </a:lnTo>
                  <a:lnTo>
                    <a:pt x="84198" y="134492"/>
                  </a:lnTo>
                  <a:lnTo>
                    <a:pt x="90519" y="146443"/>
                  </a:lnTo>
                  <a:lnTo>
                    <a:pt x="96248" y="158780"/>
                  </a:lnTo>
                  <a:lnTo>
                    <a:pt x="101246" y="171524"/>
                  </a:lnTo>
                  <a:lnTo>
                    <a:pt x="105306" y="184619"/>
                  </a:lnTo>
                  <a:lnTo>
                    <a:pt x="108402" y="197992"/>
                  </a:lnTo>
                  <a:lnTo>
                    <a:pt x="110498" y="211737"/>
                  </a:lnTo>
                  <a:lnTo>
                    <a:pt x="111463" y="226103"/>
                  </a:lnTo>
                  <a:lnTo>
                    <a:pt x="111336" y="241172"/>
                  </a:lnTo>
                  <a:lnTo>
                    <a:pt x="110285" y="256714"/>
                  </a:lnTo>
                  <a:lnTo>
                    <a:pt x="108519" y="272301"/>
                  </a:lnTo>
                  <a:lnTo>
                    <a:pt x="106221" y="287670"/>
                  </a:lnTo>
                  <a:lnTo>
                    <a:pt x="103544" y="302583"/>
                  </a:lnTo>
                  <a:lnTo>
                    <a:pt x="100603" y="316750"/>
                  </a:lnTo>
                  <a:lnTo>
                    <a:pt x="97474" y="330097"/>
                  </a:lnTo>
                  <a:lnTo>
                    <a:pt x="94050" y="342874"/>
                  </a:lnTo>
                  <a:lnTo>
                    <a:pt x="90066" y="355534"/>
                  </a:lnTo>
                  <a:lnTo>
                    <a:pt x="85417" y="368350"/>
                  </a:lnTo>
                  <a:lnTo>
                    <a:pt x="79988" y="381248"/>
                  </a:lnTo>
                  <a:lnTo>
                    <a:pt x="73587" y="393915"/>
                  </a:lnTo>
                  <a:lnTo>
                    <a:pt x="66206" y="406179"/>
                  </a:lnTo>
                  <a:lnTo>
                    <a:pt x="58150" y="418025"/>
                  </a:lnTo>
                  <a:lnTo>
                    <a:pt x="49903" y="429512"/>
                  </a:lnTo>
                  <a:lnTo>
                    <a:pt x="41771" y="440716"/>
                  </a:lnTo>
                  <a:lnTo>
                    <a:pt x="33970" y="451640"/>
                  </a:lnTo>
                  <a:lnTo>
                    <a:pt x="25842" y="463495"/>
                  </a:lnTo>
                  <a:lnTo>
                    <a:pt x="15561" y="479560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100565" y="3033018"/>
            <a:ext cx="412719" cy="410521"/>
            <a:chOff x="100565" y="3033018"/>
            <a:chExt cx="412719" cy="410521"/>
          </a:xfrm>
        </p:grpSpPr>
        <p:sp>
          <p:nvSpPr>
            <p:cNvPr id="81" name="Freeform 80"/>
            <p:cNvSpPr/>
            <p:nvPr/>
          </p:nvSpPr>
          <p:spPr>
            <a:xfrm>
              <a:off x="222630" y="3138542"/>
              <a:ext cx="231280" cy="267119"/>
            </a:xfrm>
            <a:custGeom>
              <a:avLst/>
              <a:gdLst/>
              <a:ahLst/>
              <a:cxnLst/>
              <a:rect l="0" t="0" r="0" b="0"/>
              <a:pathLst>
                <a:path w="231280" h="267119">
                  <a:moveTo>
                    <a:pt x="41766" y="1516"/>
                  </a:moveTo>
                  <a:lnTo>
                    <a:pt x="35966" y="10317"/>
                  </a:lnTo>
                  <a:lnTo>
                    <a:pt x="31042" y="18664"/>
                  </a:lnTo>
                  <a:lnTo>
                    <a:pt x="26539" y="27363"/>
                  </a:lnTo>
                  <a:lnTo>
                    <a:pt x="22318" y="36484"/>
                  </a:lnTo>
                  <a:lnTo>
                    <a:pt x="18305" y="45979"/>
                  </a:lnTo>
                  <a:lnTo>
                    <a:pt x="14459" y="55700"/>
                  </a:lnTo>
                  <a:lnTo>
                    <a:pt x="11303" y="63056"/>
                  </a:lnTo>
                  <a:lnTo>
                    <a:pt x="9714" y="64698"/>
                  </a:lnTo>
                  <a:lnTo>
                    <a:pt x="9741" y="61293"/>
                  </a:lnTo>
                  <a:lnTo>
                    <a:pt x="10972" y="54329"/>
                  </a:lnTo>
                  <a:lnTo>
                    <a:pt x="13173" y="45311"/>
                  </a:lnTo>
                  <a:lnTo>
                    <a:pt x="16366" y="35663"/>
                  </a:lnTo>
                  <a:lnTo>
                    <a:pt x="20508" y="26190"/>
                  </a:lnTo>
                  <a:lnTo>
                    <a:pt x="25776" y="17508"/>
                  </a:lnTo>
                  <a:lnTo>
                    <a:pt x="32606" y="10264"/>
                  </a:lnTo>
                  <a:lnTo>
                    <a:pt x="41089" y="4658"/>
                  </a:lnTo>
                  <a:lnTo>
                    <a:pt x="50703" y="1026"/>
                  </a:lnTo>
                  <a:lnTo>
                    <a:pt x="60535" y="0"/>
                  </a:lnTo>
                  <a:lnTo>
                    <a:pt x="70027" y="1680"/>
                  </a:lnTo>
                  <a:lnTo>
                    <a:pt x="78837" y="5719"/>
                  </a:lnTo>
                  <a:lnTo>
                    <a:pt x="86675" y="11626"/>
                  </a:lnTo>
                  <a:lnTo>
                    <a:pt x="93502" y="18928"/>
                  </a:lnTo>
                  <a:lnTo>
                    <a:pt x="99612" y="27232"/>
                  </a:lnTo>
                  <a:lnTo>
                    <a:pt x="105497" y="36242"/>
                  </a:lnTo>
                  <a:lnTo>
                    <a:pt x="111456" y="45750"/>
                  </a:lnTo>
                  <a:lnTo>
                    <a:pt x="117276" y="55929"/>
                  </a:lnTo>
                  <a:lnTo>
                    <a:pt x="122353" y="67286"/>
                  </a:lnTo>
                  <a:lnTo>
                    <a:pt x="126396" y="80003"/>
                  </a:lnTo>
                  <a:lnTo>
                    <a:pt x="129432" y="93799"/>
                  </a:lnTo>
                  <a:lnTo>
                    <a:pt x="131628" y="108132"/>
                  </a:lnTo>
                  <a:lnTo>
                    <a:pt x="133172" y="122625"/>
                  </a:lnTo>
                  <a:lnTo>
                    <a:pt x="134074" y="137102"/>
                  </a:lnTo>
                  <a:lnTo>
                    <a:pt x="134163" y="151501"/>
                  </a:lnTo>
                  <a:lnTo>
                    <a:pt x="133407" y="165809"/>
                  </a:lnTo>
                  <a:lnTo>
                    <a:pt x="131748" y="179874"/>
                  </a:lnTo>
                  <a:lnTo>
                    <a:pt x="129032" y="193405"/>
                  </a:lnTo>
                  <a:lnTo>
                    <a:pt x="125271" y="206284"/>
                  </a:lnTo>
                  <a:lnTo>
                    <a:pt x="120458" y="218391"/>
                  </a:lnTo>
                  <a:lnTo>
                    <a:pt x="114478" y="229531"/>
                  </a:lnTo>
                  <a:lnTo>
                    <a:pt x="107376" y="239682"/>
                  </a:lnTo>
                  <a:lnTo>
                    <a:pt x="99167" y="248651"/>
                  </a:lnTo>
                  <a:lnTo>
                    <a:pt x="89754" y="256006"/>
                  </a:lnTo>
                  <a:lnTo>
                    <a:pt x="79204" y="261648"/>
                  </a:lnTo>
                  <a:lnTo>
                    <a:pt x="67866" y="265454"/>
                  </a:lnTo>
                  <a:lnTo>
                    <a:pt x="56263" y="267118"/>
                  </a:lnTo>
                  <a:lnTo>
                    <a:pt x="44730" y="266676"/>
                  </a:lnTo>
                  <a:lnTo>
                    <a:pt x="33717" y="264279"/>
                  </a:lnTo>
                  <a:lnTo>
                    <a:pt x="23853" y="260012"/>
                  </a:lnTo>
                  <a:lnTo>
                    <a:pt x="15381" y="254108"/>
                  </a:lnTo>
                  <a:lnTo>
                    <a:pt x="8523" y="246893"/>
                  </a:lnTo>
                  <a:lnTo>
                    <a:pt x="3658" y="238688"/>
                  </a:lnTo>
                  <a:lnTo>
                    <a:pt x="801" y="229774"/>
                  </a:lnTo>
                  <a:lnTo>
                    <a:pt x="0" y="220690"/>
                  </a:lnTo>
                  <a:lnTo>
                    <a:pt x="1499" y="212204"/>
                  </a:lnTo>
                  <a:lnTo>
                    <a:pt x="5213" y="204696"/>
                  </a:lnTo>
                  <a:lnTo>
                    <a:pt x="10959" y="198504"/>
                  </a:lnTo>
                  <a:lnTo>
                    <a:pt x="18627" y="194093"/>
                  </a:lnTo>
                  <a:lnTo>
                    <a:pt x="27963" y="191541"/>
                  </a:lnTo>
                  <a:lnTo>
                    <a:pt x="38467" y="190775"/>
                  </a:lnTo>
                  <a:lnTo>
                    <a:pt x="49500" y="191765"/>
                  </a:lnTo>
                  <a:lnTo>
                    <a:pt x="60657" y="194311"/>
                  </a:lnTo>
                  <a:lnTo>
                    <a:pt x="71756" y="197949"/>
                  </a:lnTo>
                  <a:lnTo>
                    <a:pt x="82742" y="202066"/>
                  </a:lnTo>
                  <a:lnTo>
                    <a:pt x="93613" y="206273"/>
                  </a:lnTo>
                  <a:lnTo>
                    <a:pt x="104388" y="210399"/>
                  </a:lnTo>
                  <a:lnTo>
                    <a:pt x="115091" y="214395"/>
                  </a:lnTo>
                  <a:lnTo>
                    <a:pt x="125745" y="218259"/>
                  </a:lnTo>
                  <a:lnTo>
                    <a:pt x="136529" y="221683"/>
                  </a:lnTo>
                  <a:lnTo>
                    <a:pt x="147762" y="224079"/>
                  </a:lnTo>
                  <a:lnTo>
                    <a:pt x="159572" y="225209"/>
                  </a:lnTo>
                  <a:lnTo>
                    <a:pt x="171709" y="225120"/>
                  </a:lnTo>
                  <a:lnTo>
                    <a:pt x="185034" y="223858"/>
                  </a:lnTo>
                  <a:lnTo>
                    <a:pt x="202954" y="220193"/>
                  </a:lnTo>
                  <a:lnTo>
                    <a:pt x="231279" y="2120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00565" y="3033018"/>
              <a:ext cx="412719" cy="410521"/>
            </a:xfrm>
            <a:custGeom>
              <a:avLst/>
              <a:gdLst/>
              <a:ahLst/>
              <a:cxnLst/>
              <a:rect l="0" t="0" r="0" b="0"/>
              <a:pathLst>
                <a:path w="412719" h="410521">
                  <a:moveTo>
                    <a:pt x="227002" y="43869"/>
                  </a:moveTo>
                  <a:lnTo>
                    <a:pt x="212334" y="43936"/>
                  </a:lnTo>
                  <a:lnTo>
                    <a:pt x="198422" y="44576"/>
                  </a:lnTo>
                  <a:lnTo>
                    <a:pt x="183934" y="45877"/>
                  </a:lnTo>
                  <a:lnTo>
                    <a:pt x="169078" y="47910"/>
                  </a:lnTo>
                  <a:lnTo>
                    <a:pt x="154550" y="50875"/>
                  </a:lnTo>
                  <a:lnTo>
                    <a:pt x="140736" y="54799"/>
                  </a:lnTo>
                  <a:lnTo>
                    <a:pt x="127697" y="59721"/>
                  </a:lnTo>
                  <a:lnTo>
                    <a:pt x="115334" y="65773"/>
                  </a:lnTo>
                  <a:lnTo>
                    <a:pt x="103502" y="72917"/>
                  </a:lnTo>
                  <a:lnTo>
                    <a:pt x="92065" y="80985"/>
                  </a:lnTo>
                  <a:lnTo>
                    <a:pt x="80911" y="89770"/>
                  </a:lnTo>
                  <a:lnTo>
                    <a:pt x="69960" y="99086"/>
                  </a:lnTo>
                  <a:lnTo>
                    <a:pt x="59316" y="108781"/>
                  </a:lnTo>
                  <a:lnTo>
                    <a:pt x="49241" y="118741"/>
                  </a:lnTo>
                  <a:lnTo>
                    <a:pt x="39839" y="128889"/>
                  </a:lnTo>
                  <a:lnTo>
                    <a:pt x="31220" y="139331"/>
                  </a:lnTo>
                  <a:lnTo>
                    <a:pt x="23578" y="150333"/>
                  </a:lnTo>
                  <a:lnTo>
                    <a:pt x="16924" y="161998"/>
                  </a:lnTo>
                  <a:lnTo>
                    <a:pt x="11286" y="174273"/>
                  </a:lnTo>
                  <a:lnTo>
                    <a:pt x="6789" y="187046"/>
                  </a:lnTo>
                  <a:lnTo>
                    <a:pt x="3397" y="200191"/>
                  </a:lnTo>
                  <a:lnTo>
                    <a:pt x="1100" y="213441"/>
                  </a:lnTo>
                  <a:lnTo>
                    <a:pt x="0" y="226410"/>
                  </a:lnTo>
                  <a:lnTo>
                    <a:pt x="36" y="238914"/>
                  </a:lnTo>
                  <a:lnTo>
                    <a:pt x="1026" y="251106"/>
                  </a:lnTo>
                  <a:lnTo>
                    <a:pt x="2752" y="263366"/>
                  </a:lnTo>
                  <a:lnTo>
                    <a:pt x="5031" y="275909"/>
                  </a:lnTo>
                  <a:lnTo>
                    <a:pt x="8035" y="288623"/>
                  </a:lnTo>
                  <a:lnTo>
                    <a:pt x="12261" y="301166"/>
                  </a:lnTo>
                  <a:lnTo>
                    <a:pt x="17880" y="313341"/>
                  </a:lnTo>
                  <a:lnTo>
                    <a:pt x="24603" y="324958"/>
                  </a:lnTo>
                  <a:lnTo>
                    <a:pt x="31879" y="335760"/>
                  </a:lnTo>
                  <a:lnTo>
                    <a:pt x="39337" y="345690"/>
                  </a:lnTo>
                  <a:lnTo>
                    <a:pt x="47123" y="354850"/>
                  </a:lnTo>
                  <a:lnTo>
                    <a:pt x="55788" y="363395"/>
                  </a:lnTo>
                  <a:lnTo>
                    <a:pt x="65576" y="371477"/>
                  </a:lnTo>
                  <a:lnTo>
                    <a:pt x="76268" y="379059"/>
                  </a:lnTo>
                  <a:lnTo>
                    <a:pt x="87370" y="385933"/>
                  </a:lnTo>
                  <a:lnTo>
                    <a:pt x="98553" y="392035"/>
                  </a:lnTo>
                  <a:lnTo>
                    <a:pt x="109995" y="397287"/>
                  </a:lnTo>
                  <a:lnTo>
                    <a:pt x="122268" y="401516"/>
                  </a:lnTo>
                  <a:lnTo>
                    <a:pt x="135636" y="404730"/>
                  </a:lnTo>
                  <a:lnTo>
                    <a:pt x="150055" y="407075"/>
                  </a:lnTo>
                  <a:lnTo>
                    <a:pt x="165345" y="408739"/>
                  </a:lnTo>
                  <a:lnTo>
                    <a:pt x="181297" y="409895"/>
                  </a:lnTo>
                  <a:lnTo>
                    <a:pt x="197568" y="410520"/>
                  </a:lnTo>
                  <a:lnTo>
                    <a:pt x="213711" y="410416"/>
                  </a:lnTo>
                  <a:lnTo>
                    <a:pt x="229487" y="409527"/>
                  </a:lnTo>
                  <a:lnTo>
                    <a:pt x="244688" y="407778"/>
                  </a:lnTo>
                  <a:lnTo>
                    <a:pt x="259056" y="405000"/>
                  </a:lnTo>
                  <a:lnTo>
                    <a:pt x="272537" y="401204"/>
                  </a:lnTo>
                  <a:lnTo>
                    <a:pt x="285235" y="396535"/>
                  </a:lnTo>
                  <a:lnTo>
                    <a:pt x="297311" y="391185"/>
                  </a:lnTo>
                  <a:lnTo>
                    <a:pt x="308916" y="385323"/>
                  </a:lnTo>
                  <a:lnTo>
                    <a:pt x="320018" y="378931"/>
                  </a:lnTo>
                  <a:lnTo>
                    <a:pt x="330408" y="371810"/>
                  </a:lnTo>
                  <a:lnTo>
                    <a:pt x="340028" y="363911"/>
                  </a:lnTo>
                  <a:lnTo>
                    <a:pt x="348965" y="355489"/>
                  </a:lnTo>
                  <a:lnTo>
                    <a:pt x="357354" y="346990"/>
                  </a:lnTo>
                  <a:lnTo>
                    <a:pt x="365327" y="338676"/>
                  </a:lnTo>
                  <a:lnTo>
                    <a:pt x="372835" y="330467"/>
                  </a:lnTo>
                  <a:lnTo>
                    <a:pt x="379658" y="322042"/>
                  </a:lnTo>
                  <a:lnTo>
                    <a:pt x="385731" y="313221"/>
                  </a:lnTo>
                  <a:lnTo>
                    <a:pt x="391131" y="303821"/>
                  </a:lnTo>
                  <a:lnTo>
                    <a:pt x="395993" y="293592"/>
                  </a:lnTo>
                  <a:lnTo>
                    <a:pt x="400446" y="282483"/>
                  </a:lnTo>
                  <a:lnTo>
                    <a:pt x="404436" y="270597"/>
                  </a:lnTo>
                  <a:lnTo>
                    <a:pt x="407744" y="258094"/>
                  </a:lnTo>
                  <a:lnTo>
                    <a:pt x="410300" y="245129"/>
                  </a:lnTo>
                  <a:lnTo>
                    <a:pt x="412016" y="231831"/>
                  </a:lnTo>
                  <a:lnTo>
                    <a:pt x="412718" y="218299"/>
                  </a:lnTo>
                  <a:lnTo>
                    <a:pt x="412411" y="204608"/>
                  </a:lnTo>
                  <a:lnTo>
                    <a:pt x="411239" y="190974"/>
                  </a:lnTo>
                  <a:lnTo>
                    <a:pt x="409389" y="177740"/>
                  </a:lnTo>
                  <a:lnTo>
                    <a:pt x="407032" y="165055"/>
                  </a:lnTo>
                  <a:lnTo>
                    <a:pt x="404145" y="152740"/>
                  </a:lnTo>
                  <a:lnTo>
                    <a:pt x="400530" y="140397"/>
                  </a:lnTo>
                  <a:lnTo>
                    <a:pt x="396131" y="127798"/>
                  </a:lnTo>
                  <a:lnTo>
                    <a:pt x="390871" y="115046"/>
                  </a:lnTo>
                  <a:lnTo>
                    <a:pt x="384584" y="102479"/>
                  </a:lnTo>
                  <a:lnTo>
                    <a:pt x="377277" y="90281"/>
                  </a:lnTo>
                  <a:lnTo>
                    <a:pt x="369099" y="78480"/>
                  </a:lnTo>
                  <a:lnTo>
                    <a:pt x="360239" y="67022"/>
                  </a:lnTo>
                  <a:lnTo>
                    <a:pt x="350868" y="55843"/>
                  </a:lnTo>
                  <a:lnTo>
                    <a:pt x="340967" y="45201"/>
                  </a:lnTo>
                  <a:lnTo>
                    <a:pt x="330335" y="35653"/>
                  </a:lnTo>
                  <a:lnTo>
                    <a:pt x="318919" y="27415"/>
                  </a:lnTo>
                  <a:lnTo>
                    <a:pt x="306641" y="20391"/>
                  </a:lnTo>
                  <a:lnTo>
                    <a:pt x="293336" y="14357"/>
                  </a:lnTo>
                  <a:lnTo>
                    <a:pt x="279010" y="9084"/>
                  </a:lnTo>
                  <a:lnTo>
                    <a:pt x="263813" y="4693"/>
                  </a:lnTo>
                  <a:lnTo>
                    <a:pt x="247934" y="1640"/>
                  </a:lnTo>
                  <a:lnTo>
                    <a:pt x="231554" y="71"/>
                  </a:lnTo>
                  <a:lnTo>
                    <a:pt x="214979" y="0"/>
                  </a:lnTo>
                  <a:lnTo>
                    <a:pt x="198626" y="1472"/>
                  </a:lnTo>
                  <a:lnTo>
                    <a:pt x="182706" y="4353"/>
                  </a:lnTo>
                  <a:lnTo>
                    <a:pt x="167406" y="8389"/>
                  </a:lnTo>
                  <a:lnTo>
                    <a:pt x="152971" y="13307"/>
                  </a:lnTo>
                  <a:lnTo>
                    <a:pt x="139459" y="18860"/>
                  </a:lnTo>
                  <a:lnTo>
                    <a:pt x="127208" y="24557"/>
                  </a:lnTo>
                  <a:lnTo>
                    <a:pt x="115724" y="30218"/>
                  </a:lnTo>
                  <a:lnTo>
                    <a:pt x="103997" y="36334"/>
                  </a:lnTo>
                  <a:lnTo>
                    <a:pt x="90132" y="438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727650" y="3003188"/>
            <a:ext cx="2464092" cy="610653"/>
            <a:chOff x="727650" y="3003188"/>
            <a:chExt cx="2464092" cy="610653"/>
          </a:xfrm>
        </p:grpSpPr>
        <p:sp>
          <p:nvSpPr>
            <p:cNvPr id="84" name="Freeform 83"/>
            <p:cNvSpPr/>
            <p:nvPr/>
          </p:nvSpPr>
          <p:spPr>
            <a:xfrm>
              <a:off x="727650" y="3038337"/>
              <a:ext cx="194099" cy="340507"/>
            </a:xfrm>
            <a:custGeom>
              <a:avLst/>
              <a:gdLst/>
              <a:ahLst/>
              <a:cxnLst/>
              <a:rect l="0" t="0" r="0" b="0"/>
              <a:pathLst>
                <a:path w="194099" h="340507">
                  <a:moveTo>
                    <a:pt x="0" y="80664"/>
                  </a:moveTo>
                  <a:lnTo>
                    <a:pt x="2934" y="92332"/>
                  </a:lnTo>
                  <a:lnTo>
                    <a:pt x="5716" y="102820"/>
                  </a:lnTo>
                  <a:lnTo>
                    <a:pt x="8611" y="113127"/>
                  </a:lnTo>
                  <a:lnTo>
                    <a:pt x="11479" y="123601"/>
                  </a:lnTo>
                  <a:lnTo>
                    <a:pt x="13996" y="134593"/>
                  </a:lnTo>
                  <a:lnTo>
                    <a:pt x="16006" y="146236"/>
                  </a:lnTo>
                  <a:lnTo>
                    <a:pt x="17519" y="158490"/>
                  </a:lnTo>
                  <a:lnTo>
                    <a:pt x="18614" y="171244"/>
                  </a:lnTo>
                  <a:lnTo>
                    <a:pt x="19391" y="184380"/>
                  </a:lnTo>
                  <a:lnTo>
                    <a:pt x="20100" y="197793"/>
                  </a:lnTo>
                  <a:lnTo>
                    <a:pt x="21117" y="211403"/>
                  </a:lnTo>
                  <a:lnTo>
                    <a:pt x="22611" y="225146"/>
                  </a:lnTo>
                  <a:lnTo>
                    <a:pt x="24261" y="238815"/>
                  </a:lnTo>
                  <a:lnTo>
                    <a:pt x="25375" y="252073"/>
                  </a:lnTo>
                  <a:lnTo>
                    <a:pt x="25610" y="264768"/>
                  </a:lnTo>
                  <a:lnTo>
                    <a:pt x="25275" y="276921"/>
                  </a:lnTo>
                  <a:lnTo>
                    <a:pt x="25117" y="288622"/>
                  </a:lnTo>
                  <a:lnTo>
                    <a:pt x="25543" y="299896"/>
                  </a:lnTo>
                  <a:lnTo>
                    <a:pt x="25755" y="307959"/>
                  </a:lnTo>
                  <a:lnTo>
                    <a:pt x="24963" y="309147"/>
                  </a:lnTo>
                  <a:lnTo>
                    <a:pt x="23958" y="304364"/>
                  </a:lnTo>
                  <a:lnTo>
                    <a:pt x="22943" y="295520"/>
                  </a:lnTo>
                  <a:lnTo>
                    <a:pt x="21664" y="284296"/>
                  </a:lnTo>
                  <a:lnTo>
                    <a:pt x="19965" y="271774"/>
                  </a:lnTo>
                  <a:lnTo>
                    <a:pt x="17998" y="258559"/>
                  </a:lnTo>
                  <a:lnTo>
                    <a:pt x="16133" y="244976"/>
                  </a:lnTo>
                  <a:lnTo>
                    <a:pt x="14579" y="231195"/>
                  </a:lnTo>
                  <a:lnTo>
                    <a:pt x="13213" y="217305"/>
                  </a:lnTo>
                  <a:lnTo>
                    <a:pt x="11690" y="203355"/>
                  </a:lnTo>
                  <a:lnTo>
                    <a:pt x="9818" y="189369"/>
                  </a:lnTo>
                  <a:lnTo>
                    <a:pt x="7730" y="175363"/>
                  </a:lnTo>
                  <a:lnTo>
                    <a:pt x="5782" y="161346"/>
                  </a:lnTo>
                  <a:lnTo>
                    <a:pt x="4179" y="147320"/>
                  </a:lnTo>
                  <a:lnTo>
                    <a:pt x="3120" y="133291"/>
                  </a:lnTo>
                  <a:lnTo>
                    <a:pt x="2867" y="119258"/>
                  </a:lnTo>
                  <a:lnTo>
                    <a:pt x="3479" y="105223"/>
                  </a:lnTo>
                  <a:lnTo>
                    <a:pt x="4857" y="91188"/>
                  </a:lnTo>
                  <a:lnTo>
                    <a:pt x="6846" y="77151"/>
                  </a:lnTo>
                  <a:lnTo>
                    <a:pt x="9296" y="63124"/>
                  </a:lnTo>
                  <a:lnTo>
                    <a:pt x="12245" y="49432"/>
                  </a:lnTo>
                  <a:lnTo>
                    <a:pt x="15901" y="36691"/>
                  </a:lnTo>
                  <a:lnTo>
                    <a:pt x="20333" y="25173"/>
                  </a:lnTo>
                  <a:lnTo>
                    <a:pt x="25784" y="15305"/>
                  </a:lnTo>
                  <a:lnTo>
                    <a:pt x="32733" y="7805"/>
                  </a:lnTo>
                  <a:lnTo>
                    <a:pt x="41296" y="2844"/>
                  </a:lnTo>
                  <a:lnTo>
                    <a:pt x="51133" y="292"/>
                  </a:lnTo>
                  <a:lnTo>
                    <a:pt x="61645" y="0"/>
                  </a:lnTo>
                  <a:lnTo>
                    <a:pt x="72407" y="1657"/>
                  </a:lnTo>
                  <a:lnTo>
                    <a:pt x="82885" y="5018"/>
                  </a:lnTo>
                  <a:lnTo>
                    <a:pt x="92380" y="10007"/>
                  </a:lnTo>
                  <a:lnTo>
                    <a:pt x="100607" y="16436"/>
                  </a:lnTo>
                  <a:lnTo>
                    <a:pt x="107467" y="24190"/>
                  </a:lnTo>
                  <a:lnTo>
                    <a:pt x="112867" y="33297"/>
                  </a:lnTo>
                  <a:lnTo>
                    <a:pt x="116904" y="43641"/>
                  </a:lnTo>
                  <a:lnTo>
                    <a:pt x="119652" y="54842"/>
                  </a:lnTo>
                  <a:lnTo>
                    <a:pt x="121064" y="66352"/>
                  </a:lnTo>
                  <a:lnTo>
                    <a:pt x="121236" y="77828"/>
                  </a:lnTo>
                  <a:lnTo>
                    <a:pt x="120218" y="88973"/>
                  </a:lnTo>
                  <a:lnTo>
                    <a:pt x="117941" y="99457"/>
                  </a:lnTo>
                  <a:lnTo>
                    <a:pt x="114483" y="109179"/>
                  </a:lnTo>
                  <a:lnTo>
                    <a:pt x="110044" y="118368"/>
                  </a:lnTo>
                  <a:lnTo>
                    <a:pt x="104848" y="127467"/>
                  </a:lnTo>
                  <a:lnTo>
                    <a:pt x="99090" y="136734"/>
                  </a:lnTo>
                  <a:lnTo>
                    <a:pt x="92768" y="145926"/>
                  </a:lnTo>
                  <a:lnTo>
                    <a:pt x="85692" y="154419"/>
                  </a:lnTo>
                  <a:lnTo>
                    <a:pt x="77866" y="161860"/>
                  </a:lnTo>
                  <a:lnTo>
                    <a:pt x="70979" y="166500"/>
                  </a:lnTo>
                  <a:lnTo>
                    <a:pt x="67591" y="166750"/>
                  </a:lnTo>
                  <a:lnTo>
                    <a:pt x="67796" y="164144"/>
                  </a:lnTo>
                  <a:lnTo>
                    <a:pt x="70884" y="160218"/>
                  </a:lnTo>
                  <a:lnTo>
                    <a:pt x="76536" y="156244"/>
                  </a:lnTo>
                  <a:lnTo>
                    <a:pt x="84384" y="152865"/>
                  </a:lnTo>
                  <a:lnTo>
                    <a:pt x="93821" y="150404"/>
                  </a:lnTo>
                  <a:lnTo>
                    <a:pt x="104104" y="149107"/>
                  </a:lnTo>
                  <a:lnTo>
                    <a:pt x="114737" y="148974"/>
                  </a:lnTo>
                  <a:lnTo>
                    <a:pt x="125308" y="149999"/>
                  </a:lnTo>
                  <a:lnTo>
                    <a:pt x="135403" y="152272"/>
                  </a:lnTo>
                  <a:lnTo>
                    <a:pt x="144858" y="155731"/>
                  </a:lnTo>
                  <a:lnTo>
                    <a:pt x="153698" y="160509"/>
                  </a:lnTo>
                  <a:lnTo>
                    <a:pt x="162030" y="166996"/>
                  </a:lnTo>
                  <a:lnTo>
                    <a:pt x="169964" y="175251"/>
                  </a:lnTo>
                  <a:lnTo>
                    <a:pt x="177278" y="185048"/>
                  </a:lnTo>
                  <a:lnTo>
                    <a:pt x="183440" y="196066"/>
                  </a:lnTo>
                  <a:lnTo>
                    <a:pt x="188246" y="207990"/>
                  </a:lnTo>
                  <a:lnTo>
                    <a:pt x="191643" y="220402"/>
                  </a:lnTo>
                  <a:lnTo>
                    <a:pt x="193557" y="232799"/>
                  </a:lnTo>
                  <a:lnTo>
                    <a:pt x="194098" y="244915"/>
                  </a:lnTo>
                  <a:lnTo>
                    <a:pt x="193343" y="256846"/>
                  </a:lnTo>
                  <a:lnTo>
                    <a:pt x="191249" y="268930"/>
                  </a:lnTo>
                  <a:lnTo>
                    <a:pt x="187913" y="281351"/>
                  </a:lnTo>
                  <a:lnTo>
                    <a:pt x="183388" y="293813"/>
                  </a:lnTo>
                  <a:lnTo>
                    <a:pt x="177601" y="305655"/>
                  </a:lnTo>
                  <a:lnTo>
                    <a:pt x="170626" y="316533"/>
                  </a:lnTo>
                  <a:lnTo>
                    <a:pt x="162331" y="325956"/>
                  </a:lnTo>
                  <a:lnTo>
                    <a:pt x="152329" y="333149"/>
                  </a:lnTo>
                  <a:lnTo>
                    <a:pt x="140574" y="337901"/>
                  </a:lnTo>
                  <a:lnTo>
                    <a:pt x="127782" y="340311"/>
                  </a:lnTo>
                  <a:lnTo>
                    <a:pt x="115197" y="340506"/>
                  </a:lnTo>
                  <a:lnTo>
                    <a:pt x="103517" y="338795"/>
                  </a:lnTo>
                  <a:lnTo>
                    <a:pt x="92809" y="335689"/>
                  </a:lnTo>
                  <a:lnTo>
                    <a:pt x="81513" y="331405"/>
                  </a:lnTo>
                  <a:lnTo>
                    <a:pt x="66413" y="324454"/>
                  </a:lnTo>
                  <a:lnTo>
                    <a:pt x="42114" y="31229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38220" y="3234814"/>
              <a:ext cx="94758" cy="126343"/>
            </a:xfrm>
            <a:custGeom>
              <a:avLst/>
              <a:gdLst/>
              <a:ahLst/>
              <a:cxnLst/>
              <a:rect l="0" t="0" r="0" b="0"/>
              <a:pathLst>
                <a:path w="94758" h="126343">
                  <a:moveTo>
                    <a:pt x="0" y="0"/>
                  </a:moveTo>
                  <a:lnTo>
                    <a:pt x="5868" y="8735"/>
                  </a:lnTo>
                  <a:lnTo>
                    <a:pt x="11432" y="16441"/>
                  </a:lnTo>
                  <a:lnTo>
                    <a:pt x="17232" y="23848"/>
                  </a:lnTo>
                  <a:lnTo>
                    <a:pt x="23312" y="31282"/>
                  </a:lnTo>
                  <a:lnTo>
                    <a:pt x="29642" y="39109"/>
                  </a:lnTo>
                  <a:lnTo>
                    <a:pt x="36170" y="47488"/>
                  </a:lnTo>
                  <a:lnTo>
                    <a:pt x="42846" y="56404"/>
                  </a:lnTo>
                  <a:lnTo>
                    <a:pt x="49629" y="65767"/>
                  </a:lnTo>
                  <a:lnTo>
                    <a:pt x="56482" y="75465"/>
                  </a:lnTo>
                  <a:lnTo>
                    <a:pt x="63271" y="85142"/>
                  </a:lnTo>
                  <a:lnTo>
                    <a:pt x="70537" y="95265"/>
                  </a:lnTo>
                  <a:lnTo>
                    <a:pt x="80033" y="107838"/>
                  </a:lnTo>
                  <a:lnTo>
                    <a:pt x="94757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48749" y="3224286"/>
              <a:ext cx="178985" cy="389555"/>
            </a:xfrm>
            <a:custGeom>
              <a:avLst/>
              <a:gdLst/>
              <a:ahLst/>
              <a:cxnLst/>
              <a:rect l="0" t="0" r="0" b="0"/>
              <a:pathLst>
                <a:path w="178985" h="389555">
                  <a:moveTo>
                    <a:pt x="178984" y="0"/>
                  </a:moveTo>
                  <a:lnTo>
                    <a:pt x="173117" y="5934"/>
                  </a:lnTo>
                  <a:lnTo>
                    <a:pt x="167552" y="12139"/>
                  </a:lnTo>
                  <a:lnTo>
                    <a:pt x="161753" y="19239"/>
                  </a:lnTo>
                  <a:lnTo>
                    <a:pt x="155673" y="27352"/>
                  </a:lnTo>
                  <a:lnTo>
                    <a:pt x="149342" y="36647"/>
                  </a:lnTo>
                  <a:lnTo>
                    <a:pt x="142814" y="47099"/>
                  </a:lnTo>
                  <a:lnTo>
                    <a:pt x="136139" y="58698"/>
                  </a:lnTo>
                  <a:lnTo>
                    <a:pt x="129356" y="71532"/>
                  </a:lnTo>
                  <a:lnTo>
                    <a:pt x="122498" y="85530"/>
                  </a:lnTo>
                  <a:lnTo>
                    <a:pt x="115589" y="100335"/>
                  </a:lnTo>
                  <a:lnTo>
                    <a:pt x="108644" y="115417"/>
                  </a:lnTo>
                  <a:lnTo>
                    <a:pt x="101679" y="130443"/>
                  </a:lnTo>
                  <a:lnTo>
                    <a:pt x="94866" y="145125"/>
                  </a:lnTo>
                  <a:lnTo>
                    <a:pt x="88518" y="159137"/>
                  </a:lnTo>
                  <a:lnTo>
                    <a:pt x="82767" y="172375"/>
                  </a:lnTo>
                  <a:lnTo>
                    <a:pt x="77584" y="184909"/>
                  </a:lnTo>
                  <a:lnTo>
                    <a:pt x="72868" y="196874"/>
                  </a:lnTo>
                  <a:lnTo>
                    <a:pt x="68505" y="208415"/>
                  </a:lnTo>
                  <a:lnTo>
                    <a:pt x="64234" y="219813"/>
                  </a:lnTo>
                  <a:lnTo>
                    <a:pt x="59673" y="231465"/>
                  </a:lnTo>
                  <a:lnTo>
                    <a:pt x="54637" y="243571"/>
                  </a:lnTo>
                  <a:lnTo>
                    <a:pt x="49116" y="256143"/>
                  </a:lnTo>
                  <a:lnTo>
                    <a:pt x="43185" y="269115"/>
                  </a:lnTo>
                  <a:lnTo>
                    <a:pt x="36940" y="282394"/>
                  </a:lnTo>
                  <a:lnTo>
                    <a:pt x="30629" y="295734"/>
                  </a:lnTo>
                  <a:lnTo>
                    <a:pt x="24626" y="308763"/>
                  </a:lnTo>
                  <a:lnTo>
                    <a:pt x="19115" y="321297"/>
                  </a:lnTo>
                  <a:lnTo>
                    <a:pt x="14248" y="333268"/>
                  </a:lnTo>
                  <a:lnTo>
                    <a:pt x="9758" y="346013"/>
                  </a:lnTo>
                  <a:lnTo>
                    <a:pt x="5252" y="362886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318260" y="3169230"/>
              <a:ext cx="283257" cy="174437"/>
            </a:xfrm>
            <a:custGeom>
              <a:avLst/>
              <a:gdLst/>
              <a:ahLst/>
              <a:cxnLst/>
              <a:rect l="0" t="0" r="0" b="0"/>
              <a:pathLst>
                <a:path w="283257" h="174437">
                  <a:moveTo>
                    <a:pt x="9515" y="65585"/>
                  </a:moveTo>
                  <a:lnTo>
                    <a:pt x="6648" y="74453"/>
                  </a:lnTo>
                  <a:lnTo>
                    <a:pt x="4506" y="83440"/>
                  </a:lnTo>
                  <a:lnTo>
                    <a:pt x="2908" y="93431"/>
                  </a:lnTo>
                  <a:lnTo>
                    <a:pt x="1900" y="104239"/>
                  </a:lnTo>
                  <a:lnTo>
                    <a:pt x="1700" y="115402"/>
                  </a:lnTo>
                  <a:lnTo>
                    <a:pt x="2351" y="126611"/>
                  </a:lnTo>
                  <a:lnTo>
                    <a:pt x="3589" y="137896"/>
                  </a:lnTo>
                  <a:lnTo>
                    <a:pt x="4953" y="149529"/>
                  </a:lnTo>
                  <a:lnTo>
                    <a:pt x="6137" y="161570"/>
                  </a:lnTo>
                  <a:lnTo>
                    <a:pt x="6160" y="171256"/>
                  </a:lnTo>
                  <a:lnTo>
                    <a:pt x="4639" y="174436"/>
                  </a:lnTo>
                  <a:lnTo>
                    <a:pt x="3000" y="171145"/>
                  </a:lnTo>
                  <a:lnTo>
                    <a:pt x="1735" y="163233"/>
                  </a:lnTo>
                  <a:lnTo>
                    <a:pt x="844" y="152561"/>
                  </a:lnTo>
                  <a:lnTo>
                    <a:pt x="239" y="140365"/>
                  </a:lnTo>
                  <a:lnTo>
                    <a:pt x="0" y="127346"/>
                  </a:lnTo>
                  <a:lnTo>
                    <a:pt x="371" y="113882"/>
                  </a:lnTo>
                  <a:lnTo>
                    <a:pt x="1439" y="100173"/>
                  </a:lnTo>
                  <a:lnTo>
                    <a:pt x="3140" y="86329"/>
                  </a:lnTo>
                  <a:lnTo>
                    <a:pt x="5354" y="72408"/>
                  </a:lnTo>
                  <a:lnTo>
                    <a:pt x="7968" y="58459"/>
                  </a:lnTo>
                  <a:lnTo>
                    <a:pt x="11368" y="45157"/>
                  </a:lnTo>
                  <a:lnTo>
                    <a:pt x="16393" y="33741"/>
                  </a:lnTo>
                  <a:lnTo>
                    <a:pt x="23361" y="24743"/>
                  </a:lnTo>
                  <a:lnTo>
                    <a:pt x="31804" y="18364"/>
                  </a:lnTo>
                  <a:lnTo>
                    <a:pt x="40774" y="14816"/>
                  </a:lnTo>
                  <a:lnTo>
                    <a:pt x="49656" y="13918"/>
                  </a:lnTo>
                  <a:lnTo>
                    <a:pt x="58209" y="15381"/>
                  </a:lnTo>
                  <a:lnTo>
                    <a:pt x="66399" y="19004"/>
                  </a:lnTo>
                  <a:lnTo>
                    <a:pt x="74267" y="24470"/>
                  </a:lnTo>
                  <a:lnTo>
                    <a:pt x="81720" y="31388"/>
                  </a:lnTo>
                  <a:lnTo>
                    <a:pt x="88512" y="39392"/>
                  </a:lnTo>
                  <a:lnTo>
                    <a:pt x="94568" y="48179"/>
                  </a:lnTo>
                  <a:lnTo>
                    <a:pt x="99959" y="57518"/>
                  </a:lnTo>
                  <a:lnTo>
                    <a:pt x="104815" y="67240"/>
                  </a:lnTo>
                  <a:lnTo>
                    <a:pt x="109264" y="77228"/>
                  </a:lnTo>
                  <a:lnTo>
                    <a:pt x="113253" y="87563"/>
                  </a:lnTo>
                  <a:lnTo>
                    <a:pt x="116559" y="98493"/>
                  </a:lnTo>
                  <a:lnTo>
                    <a:pt x="119144" y="110042"/>
                  </a:lnTo>
                  <a:lnTo>
                    <a:pt x="121955" y="119739"/>
                  </a:lnTo>
                  <a:lnTo>
                    <a:pt x="125846" y="124006"/>
                  </a:lnTo>
                  <a:lnTo>
                    <a:pt x="130227" y="123065"/>
                  </a:lnTo>
                  <a:lnTo>
                    <a:pt x="135031" y="118529"/>
                  </a:lnTo>
                  <a:lnTo>
                    <a:pt x="140634" y="112233"/>
                  </a:lnTo>
                  <a:lnTo>
                    <a:pt x="147626" y="105977"/>
                  </a:lnTo>
                  <a:lnTo>
                    <a:pt x="156194" y="100684"/>
                  </a:lnTo>
                  <a:lnTo>
                    <a:pt x="166187" y="96578"/>
                  </a:lnTo>
                  <a:lnTo>
                    <a:pt x="177330" y="93549"/>
                  </a:lnTo>
                  <a:lnTo>
                    <a:pt x="189333" y="91382"/>
                  </a:lnTo>
                  <a:lnTo>
                    <a:pt x="201796" y="89697"/>
                  </a:lnTo>
                  <a:lnTo>
                    <a:pt x="214227" y="88005"/>
                  </a:lnTo>
                  <a:lnTo>
                    <a:pt x="226357" y="86034"/>
                  </a:lnTo>
                  <a:lnTo>
                    <a:pt x="237957" y="83552"/>
                  </a:lnTo>
                  <a:lnTo>
                    <a:pt x="248754" y="80281"/>
                  </a:lnTo>
                  <a:lnTo>
                    <a:pt x="258670" y="76142"/>
                  </a:lnTo>
                  <a:lnTo>
                    <a:pt x="267312" y="70905"/>
                  </a:lnTo>
                  <a:lnTo>
                    <a:pt x="273915" y="64109"/>
                  </a:lnTo>
                  <a:lnTo>
                    <a:pt x="278239" y="55655"/>
                  </a:lnTo>
                  <a:lnTo>
                    <a:pt x="280346" y="46064"/>
                  </a:lnTo>
                  <a:lnTo>
                    <a:pt x="280331" y="36249"/>
                  </a:lnTo>
                  <a:lnTo>
                    <a:pt x="278462" y="26774"/>
                  </a:lnTo>
                  <a:lnTo>
                    <a:pt x="274786" y="18144"/>
                  </a:lnTo>
                  <a:lnTo>
                    <a:pt x="269053" y="10961"/>
                  </a:lnTo>
                  <a:lnTo>
                    <a:pt x="261316" y="5405"/>
                  </a:lnTo>
                  <a:lnTo>
                    <a:pt x="252039" y="1642"/>
                  </a:lnTo>
                  <a:lnTo>
                    <a:pt x="241903" y="0"/>
                  </a:lnTo>
                  <a:lnTo>
                    <a:pt x="231390" y="453"/>
                  </a:lnTo>
                  <a:lnTo>
                    <a:pt x="220909" y="2856"/>
                  </a:lnTo>
                  <a:lnTo>
                    <a:pt x="210879" y="7126"/>
                  </a:lnTo>
                  <a:lnTo>
                    <a:pt x="201470" y="13032"/>
                  </a:lnTo>
                  <a:lnTo>
                    <a:pt x="192662" y="20248"/>
                  </a:lnTo>
                  <a:lnTo>
                    <a:pt x="184352" y="28454"/>
                  </a:lnTo>
                  <a:lnTo>
                    <a:pt x="176432" y="37381"/>
                  </a:lnTo>
                  <a:lnTo>
                    <a:pt x="169128" y="46984"/>
                  </a:lnTo>
                  <a:lnTo>
                    <a:pt x="162974" y="57414"/>
                  </a:lnTo>
                  <a:lnTo>
                    <a:pt x="158172" y="68688"/>
                  </a:lnTo>
                  <a:lnTo>
                    <a:pt x="154778" y="80529"/>
                  </a:lnTo>
                  <a:lnTo>
                    <a:pt x="152866" y="92478"/>
                  </a:lnTo>
                  <a:lnTo>
                    <a:pt x="152327" y="104257"/>
                  </a:lnTo>
                  <a:lnTo>
                    <a:pt x="153083" y="115775"/>
                  </a:lnTo>
                  <a:lnTo>
                    <a:pt x="155177" y="127043"/>
                  </a:lnTo>
                  <a:lnTo>
                    <a:pt x="158517" y="138091"/>
                  </a:lnTo>
                  <a:lnTo>
                    <a:pt x="163216" y="148475"/>
                  </a:lnTo>
                  <a:lnTo>
                    <a:pt x="169651" y="157318"/>
                  </a:lnTo>
                  <a:lnTo>
                    <a:pt x="177871" y="164259"/>
                  </a:lnTo>
                  <a:lnTo>
                    <a:pt x="187645" y="169259"/>
                  </a:lnTo>
                  <a:lnTo>
                    <a:pt x="198647" y="172331"/>
                  </a:lnTo>
                  <a:lnTo>
                    <a:pt x="210557" y="173693"/>
                  </a:lnTo>
                  <a:lnTo>
                    <a:pt x="222893" y="173645"/>
                  </a:lnTo>
                  <a:lnTo>
                    <a:pt x="236438" y="172355"/>
                  </a:lnTo>
                  <a:lnTo>
                    <a:pt x="254611" y="168601"/>
                  </a:lnTo>
                  <a:lnTo>
                    <a:pt x="283256" y="1603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643630" y="3182172"/>
              <a:ext cx="126343" cy="157929"/>
            </a:xfrm>
            <a:custGeom>
              <a:avLst/>
              <a:gdLst/>
              <a:ahLst/>
              <a:cxnLst/>
              <a:rect l="0" t="0" r="0" b="0"/>
              <a:pathLst>
                <a:path w="126343" h="157929">
                  <a:moveTo>
                    <a:pt x="126342" y="0"/>
                  </a:moveTo>
                  <a:lnTo>
                    <a:pt x="120474" y="5934"/>
                  </a:lnTo>
                  <a:lnTo>
                    <a:pt x="114909" y="12139"/>
                  </a:lnTo>
                  <a:lnTo>
                    <a:pt x="109110" y="19235"/>
                  </a:lnTo>
                  <a:lnTo>
                    <a:pt x="103030" y="27175"/>
                  </a:lnTo>
                  <a:lnTo>
                    <a:pt x="96700" y="35822"/>
                  </a:lnTo>
                  <a:lnTo>
                    <a:pt x="90172" y="45012"/>
                  </a:lnTo>
                  <a:lnTo>
                    <a:pt x="83496" y="54438"/>
                  </a:lnTo>
                  <a:lnTo>
                    <a:pt x="76713" y="63680"/>
                  </a:lnTo>
                  <a:lnTo>
                    <a:pt x="69856" y="72524"/>
                  </a:lnTo>
                  <a:lnTo>
                    <a:pt x="62946" y="81105"/>
                  </a:lnTo>
                  <a:lnTo>
                    <a:pt x="56001" y="89786"/>
                  </a:lnTo>
                  <a:lnTo>
                    <a:pt x="49032" y="98774"/>
                  </a:lnTo>
                  <a:lnTo>
                    <a:pt x="42046" y="107947"/>
                  </a:lnTo>
                  <a:lnTo>
                    <a:pt x="35050" y="116959"/>
                  </a:lnTo>
                  <a:lnTo>
                    <a:pt x="28055" y="125606"/>
                  </a:lnTo>
                  <a:lnTo>
                    <a:pt x="21367" y="133559"/>
                  </a:lnTo>
                  <a:lnTo>
                    <a:pt x="14925" y="141062"/>
                  </a:lnTo>
                  <a:lnTo>
                    <a:pt x="8163" y="148771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643630" y="3203229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0" y="0"/>
                  </a:moveTo>
                  <a:lnTo>
                    <a:pt x="5867" y="5934"/>
                  </a:lnTo>
                  <a:lnTo>
                    <a:pt x="11432" y="12139"/>
                  </a:lnTo>
                  <a:lnTo>
                    <a:pt x="17231" y="19235"/>
                  </a:lnTo>
                  <a:lnTo>
                    <a:pt x="23311" y="27175"/>
                  </a:lnTo>
                  <a:lnTo>
                    <a:pt x="29641" y="35821"/>
                  </a:lnTo>
                  <a:lnTo>
                    <a:pt x="36165" y="45016"/>
                  </a:lnTo>
                  <a:lnTo>
                    <a:pt x="42668" y="54616"/>
                  </a:lnTo>
                  <a:lnTo>
                    <a:pt x="48802" y="64505"/>
                  </a:lnTo>
                  <a:lnTo>
                    <a:pt x="54411" y="74594"/>
                  </a:lnTo>
                  <a:lnTo>
                    <a:pt x="59668" y="84654"/>
                  </a:lnTo>
                  <a:lnTo>
                    <a:pt x="64965" y="94336"/>
                  </a:lnTo>
                  <a:lnTo>
                    <a:pt x="70536" y="103473"/>
                  </a:lnTo>
                  <a:lnTo>
                    <a:pt x="76602" y="111913"/>
                  </a:lnTo>
                  <a:lnTo>
                    <a:pt x="83439" y="119436"/>
                  </a:lnTo>
                  <a:lnTo>
                    <a:pt x="91104" y="126011"/>
                  </a:lnTo>
                  <a:lnTo>
                    <a:pt x="99047" y="131612"/>
                  </a:lnTo>
                  <a:lnTo>
                    <a:pt x="106992" y="136684"/>
                  </a:lnTo>
                  <a:lnTo>
                    <a:pt x="115636" y="141673"/>
                  </a:lnTo>
                  <a:lnTo>
                    <a:pt x="126342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876310" y="3034773"/>
              <a:ext cx="20005" cy="336913"/>
            </a:xfrm>
            <a:custGeom>
              <a:avLst/>
              <a:gdLst/>
              <a:ahLst/>
              <a:cxnLst/>
              <a:rect l="0" t="0" r="0" b="0"/>
              <a:pathLst>
                <a:path w="20005" h="336913">
                  <a:moveTo>
                    <a:pt x="9475" y="0"/>
                  </a:moveTo>
                  <a:lnTo>
                    <a:pt x="6608" y="11802"/>
                  </a:lnTo>
                  <a:lnTo>
                    <a:pt x="4466" y="23572"/>
                  </a:lnTo>
                  <a:lnTo>
                    <a:pt x="2863" y="36471"/>
                  </a:lnTo>
                  <a:lnTo>
                    <a:pt x="1683" y="50665"/>
                  </a:lnTo>
                  <a:lnTo>
                    <a:pt x="834" y="66289"/>
                  </a:lnTo>
                  <a:lnTo>
                    <a:pt x="241" y="83251"/>
                  </a:lnTo>
                  <a:lnTo>
                    <a:pt x="0" y="100834"/>
                  </a:lnTo>
                  <a:lnTo>
                    <a:pt x="364" y="117858"/>
                  </a:lnTo>
                  <a:lnTo>
                    <a:pt x="1419" y="133719"/>
                  </a:lnTo>
                  <a:lnTo>
                    <a:pt x="2941" y="148822"/>
                  </a:lnTo>
                  <a:lnTo>
                    <a:pt x="4501" y="164256"/>
                  </a:lnTo>
                  <a:lnTo>
                    <a:pt x="5845" y="180637"/>
                  </a:lnTo>
                  <a:lnTo>
                    <a:pt x="6898" y="197760"/>
                  </a:lnTo>
                  <a:lnTo>
                    <a:pt x="7679" y="214889"/>
                  </a:lnTo>
                  <a:lnTo>
                    <a:pt x="8244" y="231565"/>
                  </a:lnTo>
                  <a:lnTo>
                    <a:pt x="8810" y="247663"/>
                  </a:lnTo>
                  <a:lnTo>
                    <a:pt x="9730" y="263226"/>
                  </a:lnTo>
                  <a:lnTo>
                    <a:pt x="11164" y="278337"/>
                  </a:lnTo>
                  <a:lnTo>
                    <a:pt x="12952" y="292499"/>
                  </a:lnTo>
                  <a:lnTo>
                    <a:pt x="14878" y="306012"/>
                  </a:lnTo>
                  <a:lnTo>
                    <a:pt x="17113" y="320064"/>
                  </a:lnTo>
                  <a:lnTo>
                    <a:pt x="20004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759443" y="3161115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0"/>
                  </a:moveTo>
                  <a:lnTo>
                    <a:pt x="188307" y="67"/>
                  </a:lnTo>
                  <a:lnTo>
                    <a:pt x="177178" y="707"/>
                  </a:lnTo>
                  <a:lnTo>
                    <a:pt x="165575" y="2004"/>
                  </a:lnTo>
                  <a:lnTo>
                    <a:pt x="153241" y="3864"/>
                  </a:lnTo>
                  <a:lnTo>
                    <a:pt x="139932" y="6180"/>
                  </a:lnTo>
                  <a:lnTo>
                    <a:pt x="125628" y="8842"/>
                  </a:lnTo>
                  <a:lnTo>
                    <a:pt x="110623" y="11593"/>
                  </a:lnTo>
                  <a:lnTo>
                    <a:pt x="95409" y="14052"/>
                  </a:lnTo>
                  <a:lnTo>
                    <a:pt x="80301" y="16039"/>
                  </a:lnTo>
                  <a:lnTo>
                    <a:pt x="65626" y="17742"/>
                  </a:lnTo>
                  <a:lnTo>
                    <a:pt x="50167" y="19896"/>
                  </a:lnTo>
                  <a:lnTo>
                    <a:pt x="30335" y="2380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177569" y="3186753"/>
              <a:ext cx="213585" cy="121762"/>
            </a:xfrm>
            <a:custGeom>
              <a:avLst/>
              <a:gdLst/>
              <a:ahLst/>
              <a:cxnLst/>
              <a:rect l="0" t="0" r="0" b="0"/>
              <a:pathLst>
                <a:path w="213585" h="121762">
                  <a:moveTo>
                    <a:pt x="24071" y="69118"/>
                  </a:moveTo>
                  <a:lnTo>
                    <a:pt x="24071" y="80853"/>
                  </a:lnTo>
                  <a:lnTo>
                    <a:pt x="24071" y="91982"/>
                  </a:lnTo>
                  <a:lnTo>
                    <a:pt x="24038" y="103506"/>
                  </a:lnTo>
                  <a:lnTo>
                    <a:pt x="22839" y="112888"/>
                  </a:lnTo>
                  <a:lnTo>
                    <a:pt x="19786" y="116301"/>
                  </a:lnTo>
                  <a:lnTo>
                    <a:pt x="16306" y="113984"/>
                  </a:lnTo>
                  <a:lnTo>
                    <a:pt x="12867" y="107731"/>
                  </a:lnTo>
                  <a:lnTo>
                    <a:pt x="9481" y="99261"/>
                  </a:lnTo>
                  <a:lnTo>
                    <a:pt x="6110" y="89666"/>
                  </a:lnTo>
                  <a:lnTo>
                    <a:pt x="3060" y="79533"/>
                  </a:lnTo>
                  <a:lnTo>
                    <a:pt x="937" y="69154"/>
                  </a:lnTo>
                  <a:lnTo>
                    <a:pt x="0" y="58669"/>
                  </a:lnTo>
                  <a:lnTo>
                    <a:pt x="189" y="48141"/>
                  </a:lnTo>
                  <a:lnTo>
                    <a:pt x="1306" y="37599"/>
                  </a:lnTo>
                  <a:lnTo>
                    <a:pt x="3145" y="27074"/>
                  </a:lnTo>
                  <a:lnTo>
                    <a:pt x="6007" y="17223"/>
                  </a:lnTo>
                  <a:lnTo>
                    <a:pt x="10662" y="9277"/>
                  </a:lnTo>
                  <a:lnTo>
                    <a:pt x="17379" y="3758"/>
                  </a:lnTo>
                  <a:lnTo>
                    <a:pt x="25652" y="698"/>
                  </a:lnTo>
                  <a:lnTo>
                    <a:pt x="34507" y="0"/>
                  </a:lnTo>
                  <a:lnTo>
                    <a:pt x="43311" y="1355"/>
                  </a:lnTo>
                  <a:lnTo>
                    <a:pt x="51813" y="4670"/>
                  </a:lnTo>
                  <a:lnTo>
                    <a:pt x="59968" y="10151"/>
                  </a:lnTo>
                  <a:lnTo>
                    <a:pt x="67813" y="17715"/>
                  </a:lnTo>
                  <a:lnTo>
                    <a:pt x="75250" y="26876"/>
                  </a:lnTo>
                  <a:lnTo>
                    <a:pt x="82032" y="36932"/>
                  </a:lnTo>
                  <a:lnTo>
                    <a:pt x="88070" y="47325"/>
                  </a:lnTo>
                  <a:lnTo>
                    <a:pt x="93040" y="55239"/>
                  </a:lnTo>
                  <a:lnTo>
                    <a:pt x="96633" y="57437"/>
                  </a:lnTo>
                  <a:lnTo>
                    <a:pt x="99344" y="54999"/>
                  </a:lnTo>
                  <a:lnTo>
                    <a:pt x="101943" y="49549"/>
                  </a:lnTo>
                  <a:lnTo>
                    <a:pt x="105077" y="42224"/>
                  </a:lnTo>
                  <a:lnTo>
                    <a:pt x="109013" y="33755"/>
                  </a:lnTo>
                  <a:lnTo>
                    <a:pt x="114057" y="25230"/>
                  </a:lnTo>
                  <a:lnTo>
                    <a:pt x="120698" y="18146"/>
                  </a:lnTo>
                  <a:lnTo>
                    <a:pt x="129034" y="13196"/>
                  </a:lnTo>
                  <a:lnTo>
                    <a:pt x="138540" y="10679"/>
                  </a:lnTo>
                  <a:lnTo>
                    <a:pt x="148294" y="10874"/>
                  </a:lnTo>
                  <a:lnTo>
                    <a:pt x="157732" y="13634"/>
                  </a:lnTo>
                  <a:lnTo>
                    <a:pt x="166505" y="18536"/>
                  </a:lnTo>
                  <a:lnTo>
                    <a:pt x="174317" y="25088"/>
                  </a:lnTo>
                  <a:lnTo>
                    <a:pt x="181118" y="32858"/>
                  </a:lnTo>
                  <a:lnTo>
                    <a:pt x="186870" y="41663"/>
                  </a:lnTo>
                  <a:lnTo>
                    <a:pt x="191451" y="51548"/>
                  </a:lnTo>
                  <a:lnTo>
                    <a:pt x="194912" y="62442"/>
                  </a:lnTo>
                  <a:lnTo>
                    <a:pt x="197630" y="73761"/>
                  </a:lnTo>
                  <a:lnTo>
                    <a:pt x="200586" y="85703"/>
                  </a:lnTo>
                  <a:lnTo>
                    <a:pt x="205158" y="100433"/>
                  </a:lnTo>
                  <a:lnTo>
                    <a:pt x="213584" y="12176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428110" y="3177573"/>
              <a:ext cx="122291" cy="154898"/>
            </a:xfrm>
            <a:custGeom>
              <a:avLst/>
              <a:gdLst/>
              <a:ahLst/>
              <a:cxnLst/>
              <a:rect l="0" t="0" r="0" b="0"/>
              <a:pathLst>
                <a:path w="122291" h="154898">
                  <a:moveTo>
                    <a:pt x="89385" y="4599"/>
                  </a:moveTo>
                  <a:lnTo>
                    <a:pt x="80584" y="1799"/>
                  </a:lnTo>
                  <a:lnTo>
                    <a:pt x="72237" y="298"/>
                  </a:lnTo>
                  <a:lnTo>
                    <a:pt x="63543" y="0"/>
                  </a:lnTo>
                  <a:lnTo>
                    <a:pt x="54595" y="1025"/>
                  </a:lnTo>
                  <a:lnTo>
                    <a:pt x="45748" y="3789"/>
                  </a:lnTo>
                  <a:lnTo>
                    <a:pt x="37214" y="8365"/>
                  </a:lnTo>
                  <a:lnTo>
                    <a:pt x="29198" y="14525"/>
                  </a:lnTo>
                  <a:lnTo>
                    <a:pt x="21969" y="21941"/>
                  </a:lnTo>
                  <a:lnTo>
                    <a:pt x="15596" y="30305"/>
                  </a:lnTo>
                  <a:lnTo>
                    <a:pt x="10149" y="39680"/>
                  </a:lnTo>
                  <a:lnTo>
                    <a:pt x="5781" y="50482"/>
                  </a:lnTo>
                  <a:lnTo>
                    <a:pt x="2479" y="62809"/>
                  </a:lnTo>
                  <a:lnTo>
                    <a:pt x="413" y="76002"/>
                  </a:lnTo>
                  <a:lnTo>
                    <a:pt x="0" y="88863"/>
                  </a:lnTo>
                  <a:lnTo>
                    <a:pt x="1316" y="100732"/>
                  </a:lnTo>
                  <a:lnTo>
                    <a:pt x="4148" y="111478"/>
                  </a:lnTo>
                  <a:lnTo>
                    <a:pt x="8183" y="121231"/>
                  </a:lnTo>
                  <a:lnTo>
                    <a:pt x="13126" y="130187"/>
                  </a:lnTo>
                  <a:lnTo>
                    <a:pt x="19053" y="138219"/>
                  </a:lnTo>
                  <a:lnTo>
                    <a:pt x="26387" y="144878"/>
                  </a:lnTo>
                  <a:lnTo>
                    <a:pt x="35237" y="150020"/>
                  </a:lnTo>
                  <a:lnTo>
                    <a:pt x="45113" y="153475"/>
                  </a:lnTo>
                  <a:lnTo>
                    <a:pt x="55125" y="154897"/>
                  </a:lnTo>
                  <a:lnTo>
                    <a:pt x="64747" y="154294"/>
                  </a:lnTo>
                  <a:lnTo>
                    <a:pt x="73815" y="151957"/>
                  </a:lnTo>
                  <a:lnTo>
                    <a:pt x="82359" y="148263"/>
                  </a:lnTo>
                  <a:lnTo>
                    <a:pt x="90469" y="143556"/>
                  </a:lnTo>
                  <a:lnTo>
                    <a:pt x="98084" y="137959"/>
                  </a:lnTo>
                  <a:lnTo>
                    <a:pt x="104987" y="131379"/>
                  </a:lnTo>
                  <a:lnTo>
                    <a:pt x="111107" y="123844"/>
                  </a:lnTo>
                  <a:lnTo>
                    <a:pt x="116203" y="115496"/>
                  </a:lnTo>
                  <a:lnTo>
                    <a:pt x="119796" y="106515"/>
                  </a:lnTo>
                  <a:lnTo>
                    <a:pt x="121765" y="97065"/>
                  </a:lnTo>
                  <a:lnTo>
                    <a:pt x="122290" y="87278"/>
                  </a:lnTo>
                  <a:lnTo>
                    <a:pt x="121662" y="77255"/>
                  </a:lnTo>
                  <a:lnTo>
                    <a:pt x="120165" y="67073"/>
                  </a:lnTo>
                  <a:lnTo>
                    <a:pt x="117874" y="56949"/>
                  </a:lnTo>
                  <a:lnTo>
                    <a:pt x="114666" y="47224"/>
                  </a:lnTo>
                  <a:lnTo>
                    <a:pt x="110549" y="38062"/>
                  </a:lnTo>
                  <a:lnTo>
                    <a:pt x="105572" y="29747"/>
                  </a:lnTo>
                  <a:lnTo>
                    <a:pt x="99058" y="21953"/>
                  </a:lnTo>
                  <a:lnTo>
                    <a:pt x="88201" y="13999"/>
                  </a:lnTo>
                  <a:lnTo>
                    <a:pt x="68328" y="45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591194" y="3164788"/>
              <a:ext cx="136872" cy="143727"/>
            </a:xfrm>
            <a:custGeom>
              <a:avLst/>
              <a:gdLst/>
              <a:ahLst/>
              <a:cxnLst/>
              <a:rect l="0" t="0" r="0" b="0"/>
              <a:pathLst>
                <a:path w="136872" h="143727">
                  <a:moveTo>
                    <a:pt x="0" y="59498"/>
                  </a:moveTo>
                  <a:lnTo>
                    <a:pt x="2934" y="68299"/>
                  </a:lnTo>
                  <a:lnTo>
                    <a:pt x="5717" y="76646"/>
                  </a:lnTo>
                  <a:lnTo>
                    <a:pt x="8616" y="85345"/>
                  </a:lnTo>
                  <a:lnTo>
                    <a:pt x="11656" y="94466"/>
                  </a:lnTo>
                  <a:lnTo>
                    <a:pt x="14821" y="103961"/>
                  </a:lnTo>
                  <a:lnTo>
                    <a:pt x="18060" y="113673"/>
                  </a:lnTo>
                  <a:lnTo>
                    <a:pt x="20476" y="120746"/>
                  </a:lnTo>
                  <a:lnTo>
                    <a:pt x="21007" y="121692"/>
                  </a:lnTo>
                  <a:lnTo>
                    <a:pt x="20067" y="117594"/>
                  </a:lnTo>
                  <a:lnTo>
                    <a:pt x="18514" y="110246"/>
                  </a:lnTo>
                  <a:lnTo>
                    <a:pt x="17322" y="101132"/>
                  </a:lnTo>
                  <a:lnTo>
                    <a:pt x="16972" y="91155"/>
                  </a:lnTo>
                  <a:lnTo>
                    <a:pt x="17535" y="80627"/>
                  </a:lnTo>
                  <a:lnTo>
                    <a:pt x="18893" y="69465"/>
                  </a:lnTo>
                  <a:lnTo>
                    <a:pt x="20880" y="57652"/>
                  </a:lnTo>
                  <a:lnTo>
                    <a:pt x="23497" y="45593"/>
                  </a:lnTo>
                  <a:lnTo>
                    <a:pt x="26923" y="34019"/>
                  </a:lnTo>
                  <a:lnTo>
                    <a:pt x="31191" y="23318"/>
                  </a:lnTo>
                  <a:lnTo>
                    <a:pt x="36361" y="14013"/>
                  </a:lnTo>
                  <a:lnTo>
                    <a:pt x="42587" y="6898"/>
                  </a:lnTo>
                  <a:lnTo>
                    <a:pt x="49847" y="2203"/>
                  </a:lnTo>
                  <a:lnTo>
                    <a:pt x="57825" y="0"/>
                  </a:lnTo>
                  <a:lnTo>
                    <a:pt x="66018" y="476"/>
                  </a:lnTo>
                  <a:lnTo>
                    <a:pt x="74118" y="3456"/>
                  </a:lnTo>
                  <a:lnTo>
                    <a:pt x="82013" y="8351"/>
                  </a:lnTo>
                  <a:lnTo>
                    <a:pt x="89694" y="14376"/>
                  </a:lnTo>
                  <a:lnTo>
                    <a:pt x="97188" y="20982"/>
                  </a:lnTo>
                  <a:lnTo>
                    <a:pt x="104374" y="28193"/>
                  </a:lnTo>
                  <a:lnTo>
                    <a:pt x="110980" y="36470"/>
                  </a:lnTo>
                  <a:lnTo>
                    <a:pt x="116903" y="46002"/>
                  </a:lnTo>
                  <a:lnTo>
                    <a:pt x="122033" y="56692"/>
                  </a:lnTo>
                  <a:lnTo>
                    <a:pt x="126182" y="68325"/>
                  </a:lnTo>
                  <a:lnTo>
                    <a:pt x="129342" y="80660"/>
                  </a:lnTo>
                  <a:lnTo>
                    <a:pt x="131656" y="93087"/>
                  </a:lnTo>
                  <a:lnTo>
                    <a:pt x="133551" y="105960"/>
                  </a:lnTo>
                  <a:lnTo>
                    <a:pt x="135194" y="121523"/>
                  </a:lnTo>
                  <a:lnTo>
                    <a:pt x="136871" y="1437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802817" y="3024244"/>
              <a:ext cx="20005" cy="305328"/>
            </a:xfrm>
            <a:custGeom>
              <a:avLst/>
              <a:gdLst/>
              <a:ahLst/>
              <a:cxnLst/>
              <a:rect l="0" t="0" r="0" b="0"/>
              <a:pathLst>
                <a:path w="20005" h="305328">
                  <a:moveTo>
                    <a:pt x="9476" y="0"/>
                  </a:moveTo>
                  <a:lnTo>
                    <a:pt x="6609" y="8936"/>
                  </a:lnTo>
                  <a:lnTo>
                    <a:pt x="4467" y="18563"/>
                  </a:lnTo>
                  <a:lnTo>
                    <a:pt x="2864" y="29859"/>
                  </a:lnTo>
                  <a:lnTo>
                    <a:pt x="1683" y="42873"/>
                  </a:lnTo>
                  <a:lnTo>
                    <a:pt x="835" y="57649"/>
                  </a:lnTo>
                  <a:lnTo>
                    <a:pt x="242" y="74022"/>
                  </a:lnTo>
                  <a:lnTo>
                    <a:pt x="0" y="91536"/>
                  </a:lnTo>
                  <a:lnTo>
                    <a:pt x="365" y="109573"/>
                  </a:lnTo>
                  <a:lnTo>
                    <a:pt x="1420" y="127728"/>
                  </a:lnTo>
                  <a:lnTo>
                    <a:pt x="2942" y="145660"/>
                  </a:lnTo>
                  <a:lnTo>
                    <a:pt x="4502" y="163006"/>
                  </a:lnTo>
                  <a:lnTo>
                    <a:pt x="5850" y="179631"/>
                  </a:lnTo>
                  <a:lnTo>
                    <a:pt x="7076" y="195422"/>
                  </a:lnTo>
                  <a:lnTo>
                    <a:pt x="8505" y="210195"/>
                  </a:lnTo>
                  <a:lnTo>
                    <a:pt x="10314" y="223952"/>
                  </a:lnTo>
                  <a:lnTo>
                    <a:pt x="12369" y="236964"/>
                  </a:lnTo>
                  <a:lnTo>
                    <a:pt x="14511" y="251276"/>
                  </a:lnTo>
                  <a:lnTo>
                    <a:pt x="16930" y="271499"/>
                  </a:lnTo>
                  <a:lnTo>
                    <a:pt x="20004" y="305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728065" y="3161115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56788" y="67"/>
                  </a:lnTo>
                  <a:lnTo>
                    <a:pt x="146299" y="707"/>
                  </a:lnTo>
                  <a:lnTo>
                    <a:pt x="135997" y="2004"/>
                  </a:lnTo>
                  <a:lnTo>
                    <a:pt x="125696" y="3864"/>
                  </a:lnTo>
                  <a:lnTo>
                    <a:pt x="115352" y="6180"/>
                  </a:lnTo>
                  <a:lnTo>
                    <a:pt x="104958" y="8842"/>
                  </a:lnTo>
                  <a:lnTo>
                    <a:pt x="94357" y="11593"/>
                  </a:lnTo>
                  <a:lnTo>
                    <a:pt x="83251" y="14052"/>
                  </a:lnTo>
                  <a:lnTo>
                    <a:pt x="71527" y="16039"/>
                  </a:lnTo>
                  <a:lnTo>
                    <a:pt x="59449" y="17742"/>
                  </a:lnTo>
                  <a:lnTo>
                    <a:pt x="46171" y="19896"/>
                  </a:lnTo>
                  <a:lnTo>
                    <a:pt x="28289" y="2380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917578" y="3003188"/>
              <a:ext cx="168457" cy="336913"/>
            </a:xfrm>
            <a:custGeom>
              <a:avLst/>
              <a:gdLst/>
              <a:ahLst/>
              <a:cxnLst/>
              <a:rect l="0" t="0" r="0" b="0"/>
              <a:pathLst>
                <a:path w="168457" h="336913">
                  <a:moveTo>
                    <a:pt x="0" y="0"/>
                  </a:moveTo>
                  <a:lnTo>
                    <a:pt x="2933" y="8868"/>
                  </a:lnTo>
                  <a:lnTo>
                    <a:pt x="5716" y="17855"/>
                  </a:lnTo>
                  <a:lnTo>
                    <a:pt x="8611" y="27855"/>
                  </a:lnTo>
                  <a:lnTo>
                    <a:pt x="11478" y="39008"/>
                  </a:lnTo>
                  <a:lnTo>
                    <a:pt x="13995" y="51468"/>
                  </a:lnTo>
                  <a:lnTo>
                    <a:pt x="16010" y="65179"/>
                  </a:lnTo>
                  <a:lnTo>
                    <a:pt x="17696" y="79943"/>
                  </a:lnTo>
                  <a:lnTo>
                    <a:pt x="19439" y="95520"/>
                  </a:lnTo>
                  <a:lnTo>
                    <a:pt x="21465" y="111693"/>
                  </a:lnTo>
                  <a:lnTo>
                    <a:pt x="23826" y="128127"/>
                  </a:lnTo>
                  <a:lnTo>
                    <a:pt x="26491" y="144385"/>
                  </a:lnTo>
                  <a:lnTo>
                    <a:pt x="29393" y="160245"/>
                  </a:lnTo>
                  <a:lnTo>
                    <a:pt x="32308" y="175674"/>
                  </a:lnTo>
                  <a:lnTo>
                    <a:pt x="34878" y="190729"/>
                  </a:lnTo>
                  <a:lnTo>
                    <a:pt x="36941" y="205484"/>
                  </a:lnTo>
                  <a:lnTo>
                    <a:pt x="38663" y="219852"/>
                  </a:lnTo>
                  <a:lnTo>
                    <a:pt x="40433" y="233587"/>
                  </a:lnTo>
                  <a:lnTo>
                    <a:pt x="42479" y="246608"/>
                  </a:lnTo>
                  <a:lnTo>
                    <a:pt x="44854" y="258980"/>
                  </a:lnTo>
                  <a:lnTo>
                    <a:pt x="47528" y="270829"/>
                  </a:lnTo>
                  <a:lnTo>
                    <a:pt x="50421" y="282207"/>
                  </a:lnTo>
                  <a:lnTo>
                    <a:pt x="52745" y="290513"/>
                  </a:lnTo>
                  <a:lnTo>
                    <a:pt x="53723" y="292401"/>
                  </a:lnTo>
                  <a:lnTo>
                    <a:pt x="53902" y="288906"/>
                  </a:lnTo>
                  <a:lnTo>
                    <a:pt x="53926" y="281906"/>
                  </a:lnTo>
                  <a:lnTo>
                    <a:pt x="54340" y="272989"/>
                  </a:lnTo>
                  <a:lnTo>
                    <a:pt x="55374" y="263128"/>
                  </a:lnTo>
                  <a:lnTo>
                    <a:pt x="57189" y="252836"/>
                  </a:lnTo>
                  <a:lnTo>
                    <a:pt x="59995" y="242360"/>
                  </a:lnTo>
                  <a:lnTo>
                    <a:pt x="63808" y="231832"/>
                  </a:lnTo>
                  <a:lnTo>
                    <a:pt x="68654" y="221957"/>
                  </a:lnTo>
                  <a:lnTo>
                    <a:pt x="74654" y="213985"/>
                  </a:lnTo>
                  <a:lnTo>
                    <a:pt x="81758" y="208442"/>
                  </a:lnTo>
                  <a:lnTo>
                    <a:pt x="89630" y="205365"/>
                  </a:lnTo>
                  <a:lnTo>
                    <a:pt x="97750" y="204653"/>
                  </a:lnTo>
                  <a:lnTo>
                    <a:pt x="105797" y="205994"/>
                  </a:lnTo>
                  <a:lnTo>
                    <a:pt x="113486" y="209128"/>
                  </a:lnTo>
                  <a:lnTo>
                    <a:pt x="120497" y="213957"/>
                  </a:lnTo>
                  <a:lnTo>
                    <a:pt x="126728" y="220270"/>
                  </a:lnTo>
                  <a:lnTo>
                    <a:pt x="132251" y="227775"/>
                  </a:lnTo>
                  <a:lnTo>
                    <a:pt x="137202" y="236182"/>
                  </a:lnTo>
                  <a:lnTo>
                    <a:pt x="141718" y="245248"/>
                  </a:lnTo>
                  <a:lnTo>
                    <a:pt x="145753" y="254945"/>
                  </a:lnTo>
                  <a:lnTo>
                    <a:pt x="149092" y="265440"/>
                  </a:lnTo>
                  <a:lnTo>
                    <a:pt x="151677" y="276746"/>
                  </a:lnTo>
                  <a:lnTo>
                    <a:pt x="153786" y="288345"/>
                  </a:lnTo>
                  <a:lnTo>
                    <a:pt x="156257" y="300505"/>
                  </a:lnTo>
                  <a:lnTo>
                    <a:pt x="160426" y="315413"/>
                  </a:lnTo>
                  <a:lnTo>
                    <a:pt x="168456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170262" y="3297986"/>
              <a:ext cx="21480" cy="147400"/>
            </a:xfrm>
            <a:custGeom>
              <a:avLst/>
              <a:gdLst/>
              <a:ahLst/>
              <a:cxnLst/>
              <a:rect l="0" t="0" r="0" b="0"/>
              <a:pathLst>
                <a:path w="21480" h="147400">
                  <a:moveTo>
                    <a:pt x="0" y="0"/>
                  </a:moveTo>
                  <a:lnTo>
                    <a:pt x="3001" y="11668"/>
                  </a:lnTo>
                  <a:lnTo>
                    <a:pt x="6423" y="22157"/>
                  </a:lnTo>
                  <a:lnTo>
                    <a:pt x="10605" y="32458"/>
                  </a:lnTo>
                  <a:lnTo>
                    <a:pt x="14987" y="42760"/>
                  </a:lnTo>
                  <a:lnTo>
                    <a:pt x="18523" y="53104"/>
                  </a:lnTo>
                  <a:lnTo>
                    <a:pt x="20694" y="63493"/>
                  </a:lnTo>
                  <a:lnTo>
                    <a:pt x="21479" y="73921"/>
                  </a:lnTo>
                  <a:lnTo>
                    <a:pt x="21088" y="84379"/>
                  </a:lnTo>
                  <a:lnTo>
                    <a:pt x="19784" y="94850"/>
                  </a:lnTo>
                  <a:lnTo>
                    <a:pt x="17770" y="105065"/>
                  </a:lnTo>
                  <a:lnTo>
                    <a:pt x="14865" y="115614"/>
                  </a:lnTo>
                  <a:lnTo>
                    <a:pt x="9703" y="128544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0" name="Freeform 99"/>
          <p:cNvSpPr/>
          <p:nvPr/>
        </p:nvSpPr>
        <p:spPr>
          <a:xfrm>
            <a:off x="3515068" y="3134130"/>
            <a:ext cx="209949" cy="216230"/>
          </a:xfrm>
          <a:custGeom>
            <a:avLst/>
            <a:gdLst/>
            <a:ahLst/>
            <a:cxnLst/>
            <a:rect l="0" t="0" r="0" b="0"/>
            <a:pathLst>
              <a:path w="209949" h="216230">
                <a:moveTo>
                  <a:pt x="139505" y="16456"/>
                </a:moveTo>
                <a:lnTo>
                  <a:pt x="133503" y="10723"/>
                </a:lnTo>
                <a:lnTo>
                  <a:pt x="126658" y="6439"/>
                </a:lnTo>
                <a:lnTo>
                  <a:pt x="118271" y="3237"/>
                </a:lnTo>
                <a:lnTo>
                  <a:pt x="108643" y="1049"/>
                </a:lnTo>
                <a:lnTo>
                  <a:pt x="98329" y="0"/>
                </a:lnTo>
                <a:lnTo>
                  <a:pt x="87721" y="63"/>
                </a:lnTo>
                <a:lnTo>
                  <a:pt x="77023" y="1233"/>
                </a:lnTo>
                <a:lnTo>
                  <a:pt x="66323" y="3609"/>
                </a:lnTo>
                <a:lnTo>
                  <a:pt x="55655" y="7132"/>
                </a:lnTo>
                <a:lnTo>
                  <a:pt x="45189" y="11614"/>
                </a:lnTo>
                <a:lnTo>
                  <a:pt x="35228" y="16838"/>
                </a:lnTo>
                <a:lnTo>
                  <a:pt x="25904" y="22619"/>
                </a:lnTo>
                <a:lnTo>
                  <a:pt x="17507" y="29127"/>
                </a:lnTo>
                <a:lnTo>
                  <a:pt x="10544" y="36859"/>
                </a:lnTo>
                <a:lnTo>
                  <a:pt x="5169" y="45980"/>
                </a:lnTo>
                <a:lnTo>
                  <a:pt x="1542" y="56038"/>
                </a:lnTo>
                <a:lnTo>
                  <a:pt x="0" y="66174"/>
                </a:lnTo>
                <a:lnTo>
                  <a:pt x="527" y="75869"/>
                </a:lnTo>
                <a:lnTo>
                  <a:pt x="3151" y="84648"/>
                </a:lnTo>
                <a:lnTo>
                  <a:pt x="8102" y="91932"/>
                </a:lnTo>
                <a:lnTo>
                  <a:pt x="15284" y="97565"/>
                </a:lnTo>
                <a:lnTo>
                  <a:pt x="24342" y="101718"/>
                </a:lnTo>
                <a:lnTo>
                  <a:pt x="34854" y="104688"/>
                </a:lnTo>
                <a:lnTo>
                  <a:pt x="46435" y="106771"/>
                </a:lnTo>
                <a:lnTo>
                  <a:pt x="58615" y="108378"/>
                </a:lnTo>
                <a:lnTo>
                  <a:pt x="70857" y="110007"/>
                </a:lnTo>
                <a:lnTo>
                  <a:pt x="82869" y="111926"/>
                </a:lnTo>
                <a:lnTo>
                  <a:pt x="94730" y="114201"/>
                </a:lnTo>
                <a:lnTo>
                  <a:pt x="106767" y="116801"/>
                </a:lnTo>
                <a:lnTo>
                  <a:pt x="119162" y="119664"/>
                </a:lnTo>
                <a:lnTo>
                  <a:pt x="131776" y="122892"/>
                </a:lnTo>
                <a:lnTo>
                  <a:pt x="144252" y="126736"/>
                </a:lnTo>
                <a:lnTo>
                  <a:pt x="156383" y="131283"/>
                </a:lnTo>
                <a:lnTo>
                  <a:pt x="167970" y="136473"/>
                </a:lnTo>
                <a:lnTo>
                  <a:pt x="178752" y="142181"/>
                </a:lnTo>
                <a:lnTo>
                  <a:pt x="188655" y="148285"/>
                </a:lnTo>
                <a:lnTo>
                  <a:pt x="197287" y="154841"/>
                </a:lnTo>
                <a:lnTo>
                  <a:pt x="203882" y="162073"/>
                </a:lnTo>
                <a:lnTo>
                  <a:pt x="208191" y="170045"/>
                </a:lnTo>
                <a:lnTo>
                  <a:pt x="209948" y="178518"/>
                </a:lnTo>
                <a:lnTo>
                  <a:pt x="208634" y="187050"/>
                </a:lnTo>
                <a:lnTo>
                  <a:pt x="204265" y="195369"/>
                </a:lnTo>
                <a:lnTo>
                  <a:pt x="197283" y="202901"/>
                </a:lnTo>
                <a:lnTo>
                  <a:pt x="188254" y="208743"/>
                </a:lnTo>
                <a:lnTo>
                  <a:pt x="177705" y="212558"/>
                </a:lnTo>
                <a:lnTo>
                  <a:pt x="166069" y="214660"/>
                </a:lnTo>
                <a:lnTo>
                  <a:pt x="153670" y="215705"/>
                </a:lnTo>
                <a:lnTo>
                  <a:pt x="140746" y="216188"/>
                </a:lnTo>
                <a:lnTo>
                  <a:pt x="127630" y="216229"/>
                </a:lnTo>
                <a:lnTo>
                  <a:pt x="114744" y="215667"/>
                </a:lnTo>
                <a:lnTo>
                  <a:pt x="102306" y="214447"/>
                </a:lnTo>
                <a:lnTo>
                  <a:pt x="90597" y="212792"/>
                </a:lnTo>
                <a:lnTo>
                  <a:pt x="78799" y="210962"/>
                </a:lnTo>
                <a:lnTo>
                  <a:pt x="64761" y="208798"/>
                </a:lnTo>
                <a:lnTo>
                  <a:pt x="44748" y="205970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Freeform 100"/>
          <p:cNvSpPr/>
          <p:nvPr/>
        </p:nvSpPr>
        <p:spPr>
          <a:xfrm>
            <a:off x="3786831" y="3034773"/>
            <a:ext cx="330996" cy="343009"/>
          </a:xfrm>
          <a:custGeom>
            <a:avLst/>
            <a:gdLst/>
            <a:ahLst/>
            <a:cxnLst/>
            <a:rect l="0" t="0" r="0" b="0"/>
            <a:pathLst>
              <a:path w="330996" h="343009">
                <a:moveTo>
                  <a:pt x="4612" y="0"/>
                </a:moveTo>
                <a:lnTo>
                  <a:pt x="1812" y="8868"/>
                </a:lnTo>
                <a:lnTo>
                  <a:pt x="311" y="17855"/>
                </a:lnTo>
                <a:lnTo>
                  <a:pt x="0" y="27851"/>
                </a:lnTo>
                <a:lnTo>
                  <a:pt x="506" y="38831"/>
                </a:lnTo>
                <a:lnTo>
                  <a:pt x="1326" y="50643"/>
                </a:lnTo>
                <a:lnTo>
                  <a:pt x="2141" y="63101"/>
                </a:lnTo>
                <a:lnTo>
                  <a:pt x="2825" y="76039"/>
                </a:lnTo>
                <a:lnTo>
                  <a:pt x="3351" y="89320"/>
                </a:lnTo>
                <a:lnTo>
                  <a:pt x="3742" y="102837"/>
                </a:lnTo>
                <a:lnTo>
                  <a:pt x="4190" y="116352"/>
                </a:lnTo>
                <a:lnTo>
                  <a:pt x="5030" y="129506"/>
                </a:lnTo>
                <a:lnTo>
                  <a:pt x="6410" y="142136"/>
                </a:lnTo>
                <a:lnTo>
                  <a:pt x="8153" y="154415"/>
                </a:lnTo>
                <a:lnTo>
                  <a:pt x="9862" y="166734"/>
                </a:lnTo>
                <a:lnTo>
                  <a:pt x="11306" y="179326"/>
                </a:lnTo>
                <a:lnTo>
                  <a:pt x="12427" y="192412"/>
                </a:lnTo>
                <a:lnTo>
                  <a:pt x="13253" y="206269"/>
                </a:lnTo>
                <a:lnTo>
                  <a:pt x="13844" y="220963"/>
                </a:lnTo>
                <a:lnTo>
                  <a:pt x="14257" y="236240"/>
                </a:lnTo>
                <a:lnTo>
                  <a:pt x="14542" y="251640"/>
                </a:lnTo>
                <a:lnTo>
                  <a:pt x="14742" y="266790"/>
                </a:lnTo>
                <a:lnTo>
                  <a:pt x="15055" y="278232"/>
                </a:lnTo>
                <a:lnTo>
                  <a:pt x="15809" y="281804"/>
                </a:lnTo>
                <a:lnTo>
                  <a:pt x="17125" y="278953"/>
                </a:lnTo>
                <a:lnTo>
                  <a:pt x="18816" y="271915"/>
                </a:lnTo>
                <a:lnTo>
                  <a:pt x="20486" y="262276"/>
                </a:lnTo>
                <a:lnTo>
                  <a:pt x="21910" y="251041"/>
                </a:lnTo>
                <a:lnTo>
                  <a:pt x="23356" y="239139"/>
                </a:lnTo>
                <a:lnTo>
                  <a:pt x="25464" y="227556"/>
                </a:lnTo>
                <a:lnTo>
                  <a:pt x="28560" y="216788"/>
                </a:lnTo>
                <a:lnTo>
                  <a:pt x="32964" y="207241"/>
                </a:lnTo>
                <a:lnTo>
                  <a:pt x="39134" y="199419"/>
                </a:lnTo>
                <a:lnTo>
                  <a:pt x="47135" y="193428"/>
                </a:lnTo>
                <a:lnTo>
                  <a:pt x="56407" y="189538"/>
                </a:lnTo>
                <a:lnTo>
                  <a:pt x="66000" y="188341"/>
                </a:lnTo>
                <a:lnTo>
                  <a:pt x="75328" y="189906"/>
                </a:lnTo>
                <a:lnTo>
                  <a:pt x="84027" y="193869"/>
                </a:lnTo>
                <a:lnTo>
                  <a:pt x="91790" y="199725"/>
                </a:lnTo>
                <a:lnTo>
                  <a:pt x="98561" y="206997"/>
                </a:lnTo>
                <a:lnTo>
                  <a:pt x="104463" y="215451"/>
                </a:lnTo>
                <a:lnTo>
                  <a:pt x="109677" y="225095"/>
                </a:lnTo>
                <a:lnTo>
                  <a:pt x="114377" y="235832"/>
                </a:lnTo>
                <a:lnTo>
                  <a:pt x="118707" y="247311"/>
                </a:lnTo>
                <a:lnTo>
                  <a:pt x="122777" y="259016"/>
                </a:lnTo>
                <a:lnTo>
                  <a:pt x="126680" y="270588"/>
                </a:lnTo>
                <a:lnTo>
                  <a:pt x="130949" y="280371"/>
                </a:lnTo>
                <a:lnTo>
                  <a:pt x="135740" y="285618"/>
                </a:lnTo>
                <a:lnTo>
                  <a:pt x="140409" y="285986"/>
                </a:lnTo>
                <a:lnTo>
                  <a:pt x="145149" y="283034"/>
                </a:lnTo>
                <a:lnTo>
                  <a:pt x="150237" y="278191"/>
                </a:lnTo>
                <a:lnTo>
                  <a:pt x="156084" y="272501"/>
                </a:lnTo>
                <a:lnTo>
                  <a:pt x="163273" y="266751"/>
                </a:lnTo>
                <a:lnTo>
                  <a:pt x="171990" y="261329"/>
                </a:lnTo>
                <a:lnTo>
                  <a:pt x="182093" y="256497"/>
                </a:lnTo>
                <a:lnTo>
                  <a:pt x="193313" y="252530"/>
                </a:lnTo>
                <a:lnTo>
                  <a:pt x="205376" y="249483"/>
                </a:lnTo>
                <a:lnTo>
                  <a:pt x="218050" y="247246"/>
                </a:lnTo>
                <a:lnTo>
                  <a:pt x="231155" y="245650"/>
                </a:lnTo>
                <a:lnTo>
                  <a:pt x="244550" y="244526"/>
                </a:lnTo>
                <a:lnTo>
                  <a:pt x="257814" y="243412"/>
                </a:lnTo>
                <a:lnTo>
                  <a:pt x="270267" y="241590"/>
                </a:lnTo>
                <a:lnTo>
                  <a:pt x="281601" y="238723"/>
                </a:lnTo>
                <a:lnTo>
                  <a:pt x="291685" y="234659"/>
                </a:lnTo>
                <a:lnTo>
                  <a:pt x="300395" y="229256"/>
                </a:lnTo>
                <a:lnTo>
                  <a:pt x="307796" y="222587"/>
                </a:lnTo>
                <a:lnTo>
                  <a:pt x="313615" y="215024"/>
                </a:lnTo>
                <a:lnTo>
                  <a:pt x="317176" y="207119"/>
                </a:lnTo>
                <a:lnTo>
                  <a:pt x="318309" y="199215"/>
                </a:lnTo>
                <a:lnTo>
                  <a:pt x="317121" y="191454"/>
                </a:lnTo>
                <a:lnTo>
                  <a:pt x="313741" y="183864"/>
                </a:lnTo>
                <a:lnTo>
                  <a:pt x="308468" y="176439"/>
                </a:lnTo>
                <a:lnTo>
                  <a:pt x="301693" y="169640"/>
                </a:lnTo>
                <a:lnTo>
                  <a:pt x="293791" y="164358"/>
                </a:lnTo>
                <a:lnTo>
                  <a:pt x="285075" y="160960"/>
                </a:lnTo>
                <a:lnTo>
                  <a:pt x="275786" y="159492"/>
                </a:lnTo>
                <a:lnTo>
                  <a:pt x="266099" y="159945"/>
                </a:lnTo>
                <a:lnTo>
                  <a:pt x="256143" y="162102"/>
                </a:lnTo>
                <a:lnTo>
                  <a:pt x="246170" y="165634"/>
                </a:lnTo>
                <a:lnTo>
                  <a:pt x="236546" y="170204"/>
                </a:lnTo>
                <a:lnTo>
                  <a:pt x="227447" y="175535"/>
                </a:lnTo>
                <a:lnTo>
                  <a:pt x="219033" y="181568"/>
                </a:lnTo>
                <a:lnTo>
                  <a:pt x="211526" y="188447"/>
                </a:lnTo>
                <a:lnTo>
                  <a:pt x="204958" y="196187"/>
                </a:lnTo>
                <a:lnTo>
                  <a:pt x="199208" y="204674"/>
                </a:lnTo>
                <a:lnTo>
                  <a:pt x="194103" y="213748"/>
                </a:lnTo>
                <a:lnTo>
                  <a:pt x="189489" y="223262"/>
                </a:lnTo>
                <a:lnTo>
                  <a:pt x="185558" y="233091"/>
                </a:lnTo>
                <a:lnTo>
                  <a:pt x="182822" y="243142"/>
                </a:lnTo>
                <a:lnTo>
                  <a:pt x="181468" y="253343"/>
                </a:lnTo>
                <a:lnTo>
                  <a:pt x="181543" y="263480"/>
                </a:lnTo>
                <a:lnTo>
                  <a:pt x="183113" y="273213"/>
                </a:lnTo>
                <a:lnTo>
                  <a:pt x="186060" y="282390"/>
                </a:lnTo>
                <a:lnTo>
                  <a:pt x="190140" y="291027"/>
                </a:lnTo>
                <a:lnTo>
                  <a:pt x="195088" y="299214"/>
                </a:lnTo>
                <a:lnTo>
                  <a:pt x="200675" y="307053"/>
                </a:lnTo>
                <a:lnTo>
                  <a:pt x="206881" y="314470"/>
                </a:lnTo>
                <a:lnTo>
                  <a:pt x="213878" y="321233"/>
                </a:lnTo>
                <a:lnTo>
                  <a:pt x="221701" y="327261"/>
                </a:lnTo>
                <a:lnTo>
                  <a:pt x="230413" y="332462"/>
                </a:lnTo>
                <a:lnTo>
                  <a:pt x="240172" y="336658"/>
                </a:lnTo>
                <a:lnTo>
                  <a:pt x="250958" y="339844"/>
                </a:lnTo>
                <a:lnTo>
                  <a:pt x="262455" y="342001"/>
                </a:lnTo>
                <a:lnTo>
                  <a:pt x="274166" y="343008"/>
                </a:lnTo>
                <a:lnTo>
                  <a:pt x="285767" y="342913"/>
                </a:lnTo>
                <a:lnTo>
                  <a:pt x="296694" y="342047"/>
                </a:lnTo>
                <a:lnTo>
                  <a:pt x="307129" y="340848"/>
                </a:lnTo>
                <a:lnTo>
                  <a:pt x="317984" y="339216"/>
                </a:lnTo>
                <a:lnTo>
                  <a:pt x="330995" y="336912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Freeform 101"/>
          <p:cNvSpPr/>
          <p:nvPr/>
        </p:nvSpPr>
        <p:spPr>
          <a:xfrm>
            <a:off x="7218009" y="2952388"/>
            <a:ext cx="10529" cy="368498"/>
          </a:xfrm>
          <a:custGeom>
            <a:avLst/>
            <a:gdLst/>
            <a:ahLst/>
            <a:cxnLst/>
            <a:rect l="0" t="0" r="0" b="0"/>
            <a:pathLst>
              <a:path w="10529" h="368498">
                <a:moveTo>
                  <a:pt x="10528" y="0"/>
                </a:moveTo>
                <a:lnTo>
                  <a:pt x="10462" y="11734"/>
                </a:lnTo>
                <a:lnTo>
                  <a:pt x="9821" y="22863"/>
                </a:lnTo>
                <a:lnTo>
                  <a:pt x="8529" y="34466"/>
                </a:lnTo>
                <a:lnTo>
                  <a:pt x="6842" y="46800"/>
                </a:lnTo>
                <a:lnTo>
                  <a:pt x="5174" y="60109"/>
                </a:lnTo>
                <a:lnTo>
                  <a:pt x="3761" y="74423"/>
                </a:lnTo>
                <a:lnTo>
                  <a:pt x="2662" y="89773"/>
                </a:lnTo>
                <a:lnTo>
                  <a:pt x="1851" y="106283"/>
                </a:lnTo>
                <a:lnTo>
                  <a:pt x="1272" y="123903"/>
                </a:lnTo>
                <a:lnTo>
                  <a:pt x="867" y="142293"/>
                </a:lnTo>
                <a:lnTo>
                  <a:pt x="587" y="160935"/>
                </a:lnTo>
                <a:lnTo>
                  <a:pt x="396" y="179511"/>
                </a:lnTo>
                <a:lnTo>
                  <a:pt x="267" y="197898"/>
                </a:lnTo>
                <a:lnTo>
                  <a:pt x="179" y="216084"/>
                </a:lnTo>
                <a:lnTo>
                  <a:pt x="119" y="234090"/>
                </a:lnTo>
                <a:lnTo>
                  <a:pt x="79" y="251793"/>
                </a:lnTo>
                <a:lnTo>
                  <a:pt x="53" y="268921"/>
                </a:lnTo>
                <a:lnTo>
                  <a:pt x="35" y="285363"/>
                </a:lnTo>
                <a:lnTo>
                  <a:pt x="23" y="300956"/>
                </a:lnTo>
                <a:lnTo>
                  <a:pt x="14" y="317141"/>
                </a:lnTo>
                <a:lnTo>
                  <a:pt x="7" y="337575"/>
                </a:lnTo>
                <a:lnTo>
                  <a:pt x="0" y="368497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Freeform 102"/>
          <p:cNvSpPr/>
          <p:nvPr/>
        </p:nvSpPr>
        <p:spPr>
          <a:xfrm>
            <a:off x="7299071" y="3007679"/>
            <a:ext cx="213737" cy="358900"/>
          </a:xfrm>
          <a:custGeom>
            <a:avLst/>
            <a:gdLst/>
            <a:ahLst/>
            <a:cxnLst/>
            <a:rect l="0" t="0" r="0" b="0"/>
            <a:pathLst>
              <a:path w="213737" h="358900">
                <a:moveTo>
                  <a:pt x="3166" y="49994"/>
                </a:moveTo>
                <a:lnTo>
                  <a:pt x="503" y="57691"/>
                </a:lnTo>
                <a:lnTo>
                  <a:pt x="0" y="57266"/>
                </a:lnTo>
                <a:lnTo>
                  <a:pt x="1027" y="51933"/>
                </a:lnTo>
                <a:lnTo>
                  <a:pt x="2924" y="44437"/>
                </a:lnTo>
                <a:lnTo>
                  <a:pt x="5529" y="35986"/>
                </a:lnTo>
                <a:lnTo>
                  <a:pt x="8965" y="27342"/>
                </a:lnTo>
                <a:lnTo>
                  <a:pt x="13251" y="18894"/>
                </a:lnTo>
                <a:lnTo>
                  <a:pt x="18608" y="11248"/>
                </a:lnTo>
                <a:lnTo>
                  <a:pt x="25494" y="5319"/>
                </a:lnTo>
                <a:lnTo>
                  <a:pt x="34011" y="1457"/>
                </a:lnTo>
                <a:lnTo>
                  <a:pt x="43648" y="0"/>
                </a:lnTo>
                <a:lnTo>
                  <a:pt x="53493" y="1516"/>
                </a:lnTo>
                <a:lnTo>
                  <a:pt x="62994" y="6015"/>
                </a:lnTo>
                <a:lnTo>
                  <a:pt x="71811" y="12915"/>
                </a:lnTo>
                <a:lnTo>
                  <a:pt x="79653" y="21356"/>
                </a:lnTo>
                <a:lnTo>
                  <a:pt x="86478" y="30695"/>
                </a:lnTo>
                <a:lnTo>
                  <a:pt x="92415" y="40706"/>
                </a:lnTo>
                <a:lnTo>
                  <a:pt x="97653" y="51475"/>
                </a:lnTo>
                <a:lnTo>
                  <a:pt x="102365" y="63012"/>
                </a:lnTo>
                <a:lnTo>
                  <a:pt x="106533" y="75216"/>
                </a:lnTo>
                <a:lnTo>
                  <a:pt x="109962" y="87948"/>
                </a:lnTo>
                <a:lnTo>
                  <a:pt x="112608" y="101073"/>
                </a:lnTo>
                <a:lnTo>
                  <a:pt x="114724" y="114482"/>
                </a:lnTo>
                <a:lnTo>
                  <a:pt x="116760" y="128091"/>
                </a:lnTo>
                <a:lnTo>
                  <a:pt x="118975" y="141833"/>
                </a:lnTo>
                <a:lnTo>
                  <a:pt x="121124" y="155501"/>
                </a:lnTo>
                <a:lnTo>
                  <a:pt x="122582" y="168759"/>
                </a:lnTo>
                <a:lnTo>
                  <a:pt x="123041" y="181464"/>
                </a:lnTo>
                <a:lnTo>
                  <a:pt x="122518" y="193963"/>
                </a:lnTo>
                <a:lnTo>
                  <a:pt x="121171" y="206961"/>
                </a:lnTo>
                <a:lnTo>
                  <a:pt x="119183" y="220818"/>
                </a:lnTo>
                <a:lnTo>
                  <a:pt x="116560" y="235399"/>
                </a:lnTo>
                <a:lnTo>
                  <a:pt x="113130" y="250265"/>
                </a:lnTo>
                <a:lnTo>
                  <a:pt x="108862" y="265115"/>
                </a:lnTo>
                <a:lnTo>
                  <a:pt x="103863" y="279663"/>
                </a:lnTo>
                <a:lnTo>
                  <a:pt x="98282" y="293577"/>
                </a:lnTo>
                <a:lnTo>
                  <a:pt x="92268" y="306742"/>
                </a:lnTo>
                <a:lnTo>
                  <a:pt x="85941" y="319055"/>
                </a:lnTo>
                <a:lnTo>
                  <a:pt x="79396" y="330339"/>
                </a:lnTo>
                <a:lnTo>
                  <a:pt x="72692" y="340581"/>
                </a:lnTo>
                <a:lnTo>
                  <a:pt x="65718" y="349274"/>
                </a:lnTo>
                <a:lnTo>
                  <a:pt x="58196" y="355378"/>
                </a:lnTo>
                <a:lnTo>
                  <a:pt x="50030" y="358550"/>
                </a:lnTo>
                <a:lnTo>
                  <a:pt x="41597" y="358899"/>
                </a:lnTo>
                <a:lnTo>
                  <a:pt x="33622" y="356633"/>
                </a:lnTo>
                <a:lnTo>
                  <a:pt x="26488" y="352142"/>
                </a:lnTo>
                <a:lnTo>
                  <a:pt x="20393" y="345740"/>
                </a:lnTo>
                <a:lnTo>
                  <a:pt x="15525" y="337565"/>
                </a:lnTo>
                <a:lnTo>
                  <a:pt x="11851" y="327856"/>
                </a:lnTo>
                <a:lnTo>
                  <a:pt x="9349" y="317087"/>
                </a:lnTo>
                <a:lnTo>
                  <a:pt x="8104" y="305868"/>
                </a:lnTo>
                <a:lnTo>
                  <a:pt x="8044" y="294588"/>
                </a:lnTo>
                <a:lnTo>
                  <a:pt x="9137" y="283575"/>
                </a:lnTo>
                <a:lnTo>
                  <a:pt x="11464" y="273178"/>
                </a:lnTo>
                <a:lnTo>
                  <a:pt x="14966" y="263529"/>
                </a:lnTo>
                <a:lnTo>
                  <a:pt x="19773" y="254898"/>
                </a:lnTo>
                <a:lnTo>
                  <a:pt x="26281" y="247771"/>
                </a:lnTo>
                <a:lnTo>
                  <a:pt x="34541" y="242281"/>
                </a:lnTo>
                <a:lnTo>
                  <a:pt x="44004" y="238577"/>
                </a:lnTo>
                <a:lnTo>
                  <a:pt x="53732" y="236981"/>
                </a:lnTo>
                <a:lnTo>
                  <a:pt x="63158" y="237463"/>
                </a:lnTo>
                <a:lnTo>
                  <a:pt x="72095" y="239718"/>
                </a:lnTo>
                <a:lnTo>
                  <a:pt x="80550" y="243356"/>
                </a:lnTo>
                <a:lnTo>
                  <a:pt x="88604" y="248025"/>
                </a:lnTo>
                <a:lnTo>
                  <a:pt x="96352" y="253597"/>
                </a:lnTo>
                <a:lnTo>
                  <a:pt x="103875" y="260160"/>
                </a:lnTo>
                <a:lnTo>
                  <a:pt x="111241" y="267679"/>
                </a:lnTo>
                <a:lnTo>
                  <a:pt x="118495" y="275846"/>
                </a:lnTo>
                <a:lnTo>
                  <a:pt x="125673" y="284174"/>
                </a:lnTo>
                <a:lnTo>
                  <a:pt x="132799" y="292368"/>
                </a:lnTo>
                <a:lnTo>
                  <a:pt x="139890" y="300327"/>
                </a:lnTo>
                <a:lnTo>
                  <a:pt x="146958" y="308052"/>
                </a:lnTo>
                <a:lnTo>
                  <a:pt x="154013" y="315576"/>
                </a:lnTo>
                <a:lnTo>
                  <a:pt x="161227" y="322782"/>
                </a:lnTo>
                <a:lnTo>
                  <a:pt x="168909" y="329402"/>
                </a:lnTo>
                <a:lnTo>
                  <a:pt x="177177" y="335334"/>
                </a:lnTo>
                <a:lnTo>
                  <a:pt x="185542" y="340487"/>
                </a:lnTo>
                <a:lnTo>
                  <a:pt x="193824" y="345201"/>
                </a:lnTo>
                <a:lnTo>
                  <a:pt x="202751" y="349890"/>
                </a:lnTo>
                <a:lnTo>
                  <a:pt x="213736" y="355320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Freeform 103"/>
          <p:cNvSpPr/>
          <p:nvPr/>
        </p:nvSpPr>
        <p:spPr>
          <a:xfrm>
            <a:off x="7810973" y="2955402"/>
            <a:ext cx="133503" cy="439184"/>
          </a:xfrm>
          <a:custGeom>
            <a:avLst/>
            <a:gdLst/>
            <a:ahLst/>
            <a:cxnLst/>
            <a:rect l="0" t="0" r="0" b="0"/>
            <a:pathLst>
              <a:path w="133503" h="439184">
                <a:moveTo>
                  <a:pt x="59803" y="439183"/>
                </a:moveTo>
                <a:lnTo>
                  <a:pt x="56935" y="430314"/>
                </a:lnTo>
                <a:lnTo>
                  <a:pt x="54793" y="421327"/>
                </a:lnTo>
                <a:lnTo>
                  <a:pt x="53186" y="411327"/>
                </a:lnTo>
                <a:lnTo>
                  <a:pt x="51832" y="400174"/>
                </a:lnTo>
                <a:lnTo>
                  <a:pt x="50335" y="387714"/>
                </a:lnTo>
                <a:lnTo>
                  <a:pt x="48485" y="374007"/>
                </a:lnTo>
                <a:lnTo>
                  <a:pt x="46245" y="359416"/>
                </a:lnTo>
                <a:lnTo>
                  <a:pt x="43663" y="344487"/>
                </a:lnTo>
                <a:lnTo>
                  <a:pt x="40819" y="329558"/>
                </a:lnTo>
                <a:lnTo>
                  <a:pt x="37943" y="314604"/>
                </a:lnTo>
                <a:lnTo>
                  <a:pt x="35399" y="299346"/>
                </a:lnTo>
                <a:lnTo>
                  <a:pt x="33354" y="283640"/>
                </a:lnTo>
                <a:lnTo>
                  <a:pt x="31644" y="267651"/>
                </a:lnTo>
                <a:lnTo>
                  <a:pt x="29881" y="251757"/>
                </a:lnTo>
                <a:lnTo>
                  <a:pt x="27842" y="236177"/>
                </a:lnTo>
                <a:lnTo>
                  <a:pt x="25470" y="221121"/>
                </a:lnTo>
                <a:lnTo>
                  <a:pt x="22798" y="206857"/>
                </a:lnTo>
                <a:lnTo>
                  <a:pt x="19891" y="193445"/>
                </a:lnTo>
                <a:lnTo>
                  <a:pt x="16973" y="180625"/>
                </a:lnTo>
                <a:lnTo>
                  <a:pt x="14399" y="167935"/>
                </a:lnTo>
                <a:lnTo>
                  <a:pt x="12336" y="155095"/>
                </a:lnTo>
                <a:lnTo>
                  <a:pt x="10613" y="142011"/>
                </a:lnTo>
                <a:lnTo>
                  <a:pt x="8842" y="128688"/>
                </a:lnTo>
                <a:lnTo>
                  <a:pt x="6801" y="115165"/>
                </a:lnTo>
                <a:lnTo>
                  <a:pt x="4598" y="101489"/>
                </a:lnTo>
                <a:lnTo>
                  <a:pt x="2572" y="87702"/>
                </a:lnTo>
                <a:lnTo>
                  <a:pt x="922" y="73846"/>
                </a:lnTo>
                <a:lnTo>
                  <a:pt x="0" y="60270"/>
                </a:lnTo>
                <a:lnTo>
                  <a:pt x="371" y="47608"/>
                </a:lnTo>
                <a:lnTo>
                  <a:pt x="2230" y="36139"/>
                </a:lnTo>
                <a:lnTo>
                  <a:pt x="5770" y="26134"/>
                </a:lnTo>
                <a:lnTo>
                  <a:pt x="11344" y="18009"/>
                </a:lnTo>
                <a:lnTo>
                  <a:pt x="18948" y="11806"/>
                </a:lnTo>
                <a:lnTo>
                  <a:pt x="28290" y="7266"/>
                </a:lnTo>
                <a:lnTo>
                  <a:pt x="38994" y="4038"/>
                </a:lnTo>
                <a:lnTo>
                  <a:pt x="50702" y="1789"/>
                </a:lnTo>
                <a:lnTo>
                  <a:pt x="62968" y="411"/>
                </a:lnTo>
                <a:lnTo>
                  <a:pt x="75267" y="0"/>
                </a:lnTo>
                <a:lnTo>
                  <a:pt x="87299" y="535"/>
                </a:lnTo>
                <a:lnTo>
                  <a:pt x="98534" y="1913"/>
                </a:lnTo>
                <a:lnTo>
                  <a:pt x="109216" y="4262"/>
                </a:lnTo>
                <a:lnTo>
                  <a:pt x="120281" y="8905"/>
                </a:lnTo>
                <a:lnTo>
                  <a:pt x="133502" y="18042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Freeform 104"/>
          <p:cNvSpPr/>
          <p:nvPr/>
        </p:nvSpPr>
        <p:spPr>
          <a:xfrm>
            <a:off x="7733905" y="3205071"/>
            <a:ext cx="200042" cy="13933"/>
          </a:xfrm>
          <a:custGeom>
            <a:avLst/>
            <a:gdLst/>
            <a:ahLst/>
            <a:cxnLst/>
            <a:rect l="0" t="0" r="0" b="0"/>
            <a:pathLst>
              <a:path w="200042" h="13933">
                <a:moveTo>
                  <a:pt x="200041" y="0"/>
                </a:moveTo>
                <a:lnTo>
                  <a:pt x="188374" y="2934"/>
                </a:lnTo>
                <a:lnTo>
                  <a:pt x="177884" y="5716"/>
                </a:lnTo>
                <a:lnTo>
                  <a:pt x="167582" y="8607"/>
                </a:lnTo>
                <a:lnTo>
                  <a:pt x="157281" y="11301"/>
                </a:lnTo>
                <a:lnTo>
                  <a:pt x="146937" y="13170"/>
                </a:lnTo>
                <a:lnTo>
                  <a:pt x="136544" y="13932"/>
                </a:lnTo>
                <a:lnTo>
                  <a:pt x="125943" y="13792"/>
                </a:lnTo>
                <a:lnTo>
                  <a:pt x="114837" y="13238"/>
                </a:lnTo>
                <a:lnTo>
                  <a:pt x="103104" y="12608"/>
                </a:lnTo>
                <a:lnTo>
                  <a:pt x="90783" y="12052"/>
                </a:lnTo>
                <a:lnTo>
                  <a:pt x="77980" y="11612"/>
                </a:lnTo>
                <a:lnTo>
                  <a:pt x="64825" y="11285"/>
                </a:lnTo>
                <a:lnTo>
                  <a:pt x="51831" y="11048"/>
                </a:lnTo>
                <a:lnTo>
                  <a:pt x="38507" y="10858"/>
                </a:lnTo>
                <a:lnTo>
                  <a:pt x="22570" y="10694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Freeform 105"/>
          <p:cNvSpPr/>
          <p:nvPr/>
        </p:nvSpPr>
        <p:spPr>
          <a:xfrm>
            <a:off x="7922207" y="3242582"/>
            <a:ext cx="190725" cy="152481"/>
          </a:xfrm>
          <a:custGeom>
            <a:avLst/>
            <a:gdLst/>
            <a:ahLst/>
            <a:cxnLst/>
            <a:rect l="0" t="0" r="0" b="0"/>
            <a:pathLst>
              <a:path w="190725" h="152481">
                <a:moveTo>
                  <a:pt x="106496" y="4603"/>
                </a:moveTo>
                <a:lnTo>
                  <a:pt x="97694" y="1803"/>
                </a:lnTo>
                <a:lnTo>
                  <a:pt x="89348" y="302"/>
                </a:lnTo>
                <a:lnTo>
                  <a:pt x="80654" y="0"/>
                </a:lnTo>
                <a:lnTo>
                  <a:pt x="71706" y="852"/>
                </a:lnTo>
                <a:lnTo>
                  <a:pt x="62860" y="2968"/>
                </a:lnTo>
                <a:lnTo>
                  <a:pt x="54320" y="6295"/>
                </a:lnTo>
                <a:lnTo>
                  <a:pt x="46132" y="10802"/>
                </a:lnTo>
                <a:lnTo>
                  <a:pt x="38254" y="16570"/>
                </a:lnTo>
                <a:lnTo>
                  <a:pt x="30628" y="23521"/>
                </a:lnTo>
                <a:lnTo>
                  <a:pt x="23356" y="31458"/>
                </a:lnTo>
                <a:lnTo>
                  <a:pt x="16690" y="40155"/>
                </a:lnTo>
                <a:lnTo>
                  <a:pt x="10732" y="49417"/>
                </a:lnTo>
                <a:lnTo>
                  <a:pt x="5748" y="59244"/>
                </a:lnTo>
                <a:lnTo>
                  <a:pt x="2231" y="69826"/>
                </a:lnTo>
                <a:lnTo>
                  <a:pt x="317" y="81201"/>
                </a:lnTo>
                <a:lnTo>
                  <a:pt x="0" y="93110"/>
                </a:lnTo>
                <a:lnTo>
                  <a:pt x="1299" y="105104"/>
                </a:lnTo>
                <a:lnTo>
                  <a:pt x="4069" y="116899"/>
                </a:lnTo>
                <a:lnTo>
                  <a:pt x="8369" y="127920"/>
                </a:lnTo>
                <a:lnTo>
                  <a:pt x="14527" y="137257"/>
                </a:lnTo>
                <a:lnTo>
                  <a:pt x="22549" y="144558"/>
                </a:lnTo>
                <a:lnTo>
                  <a:pt x="31851" y="149645"/>
                </a:lnTo>
                <a:lnTo>
                  <a:pt x="41470" y="152250"/>
                </a:lnTo>
                <a:lnTo>
                  <a:pt x="50818" y="152480"/>
                </a:lnTo>
                <a:lnTo>
                  <a:pt x="59533" y="150552"/>
                </a:lnTo>
                <a:lnTo>
                  <a:pt x="67306" y="146608"/>
                </a:lnTo>
                <a:lnTo>
                  <a:pt x="74085" y="140925"/>
                </a:lnTo>
                <a:lnTo>
                  <a:pt x="79992" y="133859"/>
                </a:lnTo>
                <a:lnTo>
                  <a:pt x="85211" y="125756"/>
                </a:lnTo>
                <a:lnTo>
                  <a:pt x="89928" y="116934"/>
                </a:lnTo>
                <a:lnTo>
                  <a:pt x="94801" y="108825"/>
                </a:lnTo>
                <a:lnTo>
                  <a:pt x="100690" y="104764"/>
                </a:lnTo>
                <a:lnTo>
                  <a:pt x="107226" y="106071"/>
                </a:lnTo>
                <a:lnTo>
                  <a:pt x="113624" y="110759"/>
                </a:lnTo>
                <a:lnTo>
                  <a:pt x="120062" y="117129"/>
                </a:lnTo>
                <a:lnTo>
                  <a:pt x="127012" y="123831"/>
                </a:lnTo>
                <a:lnTo>
                  <a:pt x="134685" y="130153"/>
                </a:lnTo>
                <a:lnTo>
                  <a:pt x="142900" y="135388"/>
                </a:lnTo>
                <a:lnTo>
                  <a:pt x="151233" y="138627"/>
                </a:lnTo>
                <a:lnTo>
                  <a:pt x="159447" y="139575"/>
                </a:lnTo>
                <a:lnTo>
                  <a:pt x="167932" y="138920"/>
                </a:lnTo>
                <a:lnTo>
                  <a:pt x="177756" y="136251"/>
                </a:lnTo>
                <a:lnTo>
                  <a:pt x="190724" y="130945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Freeform 106"/>
          <p:cNvSpPr/>
          <p:nvPr/>
        </p:nvSpPr>
        <p:spPr>
          <a:xfrm>
            <a:off x="8102403" y="3247470"/>
            <a:ext cx="168456" cy="147116"/>
          </a:xfrm>
          <a:custGeom>
            <a:avLst/>
            <a:gdLst/>
            <a:ahLst/>
            <a:cxnLst/>
            <a:rect l="0" t="0" r="0" b="0"/>
            <a:pathLst>
              <a:path w="168456" h="147116">
                <a:moveTo>
                  <a:pt x="0" y="20773"/>
                </a:moveTo>
                <a:lnTo>
                  <a:pt x="67" y="32441"/>
                </a:lnTo>
                <a:lnTo>
                  <a:pt x="707" y="42929"/>
                </a:lnTo>
                <a:lnTo>
                  <a:pt x="1998" y="53236"/>
                </a:lnTo>
                <a:lnTo>
                  <a:pt x="3685" y="63710"/>
                </a:lnTo>
                <a:lnTo>
                  <a:pt x="5354" y="74702"/>
                </a:lnTo>
                <a:lnTo>
                  <a:pt x="6771" y="86340"/>
                </a:lnTo>
                <a:lnTo>
                  <a:pt x="8043" y="98421"/>
                </a:lnTo>
                <a:lnTo>
                  <a:pt x="9501" y="110528"/>
                </a:lnTo>
                <a:lnTo>
                  <a:pt x="11307" y="122335"/>
                </a:lnTo>
                <a:lnTo>
                  <a:pt x="12518" y="131110"/>
                </a:lnTo>
                <a:lnTo>
                  <a:pt x="12055" y="133441"/>
                </a:lnTo>
                <a:lnTo>
                  <a:pt x="10452" y="130241"/>
                </a:lnTo>
                <a:lnTo>
                  <a:pt x="8339" y="123080"/>
                </a:lnTo>
                <a:lnTo>
                  <a:pt x="6278" y="112972"/>
                </a:lnTo>
                <a:lnTo>
                  <a:pt x="4549" y="100672"/>
                </a:lnTo>
                <a:lnTo>
                  <a:pt x="3214" y="86937"/>
                </a:lnTo>
                <a:lnTo>
                  <a:pt x="2232" y="72537"/>
                </a:lnTo>
                <a:lnTo>
                  <a:pt x="1542" y="57954"/>
                </a:lnTo>
                <a:lnTo>
                  <a:pt x="1399" y="43731"/>
                </a:lnTo>
                <a:lnTo>
                  <a:pt x="2358" y="30554"/>
                </a:lnTo>
                <a:lnTo>
                  <a:pt x="4638" y="18715"/>
                </a:lnTo>
                <a:lnTo>
                  <a:pt x="8307" y="8951"/>
                </a:lnTo>
                <a:lnTo>
                  <a:pt x="13442" y="2578"/>
                </a:lnTo>
                <a:lnTo>
                  <a:pt x="19927" y="0"/>
                </a:lnTo>
                <a:lnTo>
                  <a:pt x="27196" y="844"/>
                </a:lnTo>
                <a:lnTo>
                  <a:pt x="34372" y="4443"/>
                </a:lnTo>
                <a:lnTo>
                  <a:pt x="40968" y="10115"/>
                </a:lnTo>
                <a:lnTo>
                  <a:pt x="46868" y="17290"/>
                </a:lnTo>
                <a:lnTo>
                  <a:pt x="52138" y="25526"/>
                </a:lnTo>
                <a:lnTo>
                  <a:pt x="56912" y="34425"/>
                </a:lnTo>
                <a:lnTo>
                  <a:pt x="61544" y="41224"/>
                </a:lnTo>
                <a:lnTo>
                  <a:pt x="65959" y="42639"/>
                </a:lnTo>
                <a:lnTo>
                  <a:pt x="69603" y="39629"/>
                </a:lnTo>
                <a:lnTo>
                  <a:pt x="72749" y="33769"/>
                </a:lnTo>
                <a:lnTo>
                  <a:pt x="76066" y="26490"/>
                </a:lnTo>
                <a:lnTo>
                  <a:pt x="80360" y="19087"/>
                </a:lnTo>
                <a:lnTo>
                  <a:pt x="85950" y="12244"/>
                </a:lnTo>
                <a:lnTo>
                  <a:pt x="92616" y="6636"/>
                </a:lnTo>
                <a:lnTo>
                  <a:pt x="99837" y="3132"/>
                </a:lnTo>
                <a:lnTo>
                  <a:pt x="107236" y="2002"/>
                </a:lnTo>
                <a:lnTo>
                  <a:pt x="114469" y="3341"/>
                </a:lnTo>
                <a:lnTo>
                  <a:pt x="121164" y="7346"/>
                </a:lnTo>
                <a:lnTo>
                  <a:pt x="127177" y="13846"/>
                </a:lnTo>
                <a:lnTo>
                  <a:pt x="132554" y="22257"/>
                </a:lnTo>
                <a:lnTo>
                  <a:pt x="137405" y="31795"/>
                </a:lnTo>
                <a:lnTo>
                  <a:pt x="141855" y="41909"/>
                </a:lnTo>
                <a:lnTo>
                  <a:pt x="145845" y="52458"/>
                </a:lnTo>
                <a:lnTo>
                  <a:pt x="149153" y="63598"/>
                </a:lnTo>
                <a:lnTo>
                  <a:pt x="151718" y="75377"/>
                </a:lnTo>
                <a:lnTo>
                  <a:pt x="153813" y="87509"/>
                </a:lnTo>
                <a:lnTo>
                  <a:pt x="156275" y="100838"/>
                </a:lnTo>
                <a:lnTo>
                  <a:pt x="160434" y="118769"/>
                </a:lnTo>
                <a:lnTo>
                  <a:pt x="168455" y="147115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Freeform 107"/>
          <p:cNvSpPr/>
          <p:nvPr/>
        </p:nvSpPr>
        <p:spPr>
          <a:xfrm>
            <a:off x="8318889" y="3289300"/>
            <a:ext cx="15142" cy="147400"/>
          </a:xfrm>
          <a:custGeom>
            <a:avLst/>
            <a:gdLst/>
            <a:ahLst/>
            <a:cxnLst/>
            <a:rect l="0" t="0" r="0" b="0"/>
            <a:pathLst>
              <a:path w="15142" h="147400">
                <a:moveTo>
                  <a:pt x="4612" y="0"/>
                </a:moveTo>
                <a:lnTo>
                  <a:pt x="1813" y="11734"/>
                </a:lnTo>
                <a:lnTo>
                  <a:pt x="311" y="22864"/>
                </a:lnTo>
                <a:lnTo>
                  <a:pt x="0" y="34466"/>
                </a:lnTo>
                <a:lnTo>
                  <a:pt x="505" y="46801"/>
                </a:lnTo>
                <a:lnTo>
                  <a:pt x="1325" y="60109"/>
                </a:lnTo>
                <a:lnTo>
                  <a:pt x="2145" y="74400"/>
                </a:lnTo>
                <a:lnTo>
                  <a:pt x="3033" y="88971"/>
                </a:lnTo>
                <a:lnTo>
                  <a:pt x="4536" y="104051"/>
                </a:lnTo>
                <a:lnTo>
                  <a:pt x="7899" y="122080"/>
                </a:lnTo>
                <a:lnTo>
                  <a:pt x="15141" y="147399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Freeform 108"/>
          <p:cNvSpPr/>
          <p:nvPr/>
        </p:nvSpPr>
        <p:spPr>
          <a:xfrm>
            <a:off x="8312973" y="3152429"/>
            <a:ext cx="10529" cy="21058"/>
          </a:xfrm>
          <a:custGeom>
            <a:avLst/>
            <a:gdLst/>
            <a:ahLst/>
            <a:cxnLst/>
            <a:rect l="0" t="0" r="0" b="0"/>
            <a:pathLst>
              <a:path w="10529" h="21058">
                <a:moveTo>
                  <a:pt x="0" y="0"/>
                </a:moveTo>
                <a:lnTo>
                  <a:pt x="10528" y="21057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Freeform 109"/>
          <p:cNvSpPr/>
          <p:nvPr/>
        </p:nvSpPr>
        <p:spPr>
          <a:xfrm>
            <a:off x="8418257" y="3047144"/>
            <a:ext cx="42115" cy="379026"/>
          </a:xfrm>
          <a:custGeom>
            <a:avLst/>
            <a:gdLst/>
            <a:ahLst/>
            <a:cxnLst/>
            <a:rect l="0" t="0" r="0" b="0"/>
            <a:pathLst>
              <a:path w="42115" h="379026">
                <a:moveTo>
                  <a:pt x="0" y="0"/>
                </a:moveTo>
                <a:lnTo>
                  <a:pt x="67" y="11802"/>
                </a:lnTo>
                <a:lnTo>
                  <a:pt x="707" y="23571"/>
                </a:lnTo>
                <a:lnTo>
                  <a:pt x="1999" y="36461"/>
                </a:lnTo>
                <a:lnTo>
                  <a:pt x="3687" y="50309"/>
                </a:lnTo>
                <a:lnTo>
                  <a:pt x="5355" y="64638"/>
                </a:lnTo>
                <a:lnTo>
                  <a:pt x="6772" y="79116"/>
                </a:lnTo>
                <a:lnTo>
                  <a:pt x="8044" y="93912"/>
                </a:lnTo>
                <a:lnTo>
                  <a:pt x="9503" y="109584"/>
                </a:lnTo>
                <a:lnTo>
                  <a:pt x="11331" y="126385"/>
                </a:lnTo>
                <a:lnTo>
                  <a:pt x="13389" y="144261"/>
                </a:lnTo>
                <a:lnTo>
                  <a:pt x="15318" y="163024"/>
                </a:lnTo>
                <a:lnTo>
                  <a:pt x="16911" y="182461"/>
                </a:lnTo>
                <a:lnTo>
                  <a:pt x="18134" y="202226"/>
                </a:lnTo>
                <a:lnTo>
                  <a:pt x="19029" y="221868"/>
                </a:lnTo>
                <a:lnTo>
                  <a:pt x="19670" y="241140"/>
                </a:lnTo>
                <a:lnTo>
                  <a:pt x="20288" y="259673"/>
                </a:lnTo>
                <a:lnTo>
                  <a:pt x="21243" y="276900"/>
                </a:lnTo>
                <a:lnTo>
                  <a:pt x="22706" y="292634"/>
                </a:lnTo>
                <a:lnTo>
                  <a:pt x="24672" y="307015"/>
                </a:lnTo>
                <a:lnTo>
                  <a:pt x="27064" y="320303"/>
                </a:lnTo>
                <a:lnTo>
                  <a:pt x="29780" y="332752"/>
                </a:lnTo>
                <a:lnTo>
                  <a:pt x="32579" y="344137"/>
                </a:lnTo>
                <a:lnTo>
                  <a:pt x="35368" y="354873"/>
                </a:lnTo>
                <a:lnTo>
                  <a:pt x="38388" y="365908"/>
                </a:lnTo>
                <a:lnTo>
                  <a:pt x="42114" y="379025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Freeform 110"/>
          <p:cNvSpPr/>
          <p:nvPr/>
        </p:nvSpPr>
        <p:spPr>
          <a:xfrm>
            <a:off x="8502485" y="3278771"/>
            <a:ext cx="52644" cy="115814"/>
          </a:xfrm>
          <a:custGeom>
            <a:avLst/>
            <a:gdLst/>
            <a:ahLst/>
            <a:cxnLst/>
            <a:rect l="0" t="0" r="0" b="0"/>
            <a:pathLst>
              <a:path w="52644" h="115814">
                <a:moveTo>
                  <a:pt x="0" y="0"/>
                </a:moveTo>
                <a:lnTo>
                  <a:pt x="3001" y="11668"/>
                </a:lnTo>
                <a:lnTo>
                  <a:pt x="6423" y="22156"/>
                </a:lnTo>
                <a:lnTo>
                  <a:pt x="10614" y="32458"/>
                </a:lnTo>
                <a:lnTo>
                  <a:pt x="15343" y="42760"/>
                </a:lnTo>
                <a:lnTo>
                  <a:pt x="20176" y="53103"/>
                </a:lnTo>
                <a:lnTo>
                  <a:pt x="24852" y="63484"/>
                </a:lnTo>
                <a:lnTo>
                  <a:pt x="29332" y="73632"/>
                </a:lnTo>
                <a:lnTo>
                  <a:pt x="34253" y="84126"/>
                </a:lnTo>
                <a:lnTo>
                  <a:pt x="41161" y="97008"/>
                </a:lnTo>
                <a:lnTo>
                  <a:pt x="52643" y="115813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Freeform 111"/>
          <p:cNvSpPr/>
          <p:nvPr/>
        </p:nvSpPr>
        <p:spPr>
          <a:xfrm>
            <a:off x="8491957" y="3247186"/>
            <a:ext cx="147400" cy="442198"/>
          </a:xfrm>
          <a:custGeom>
            <a:avLst/>
            <a:gdLst/>
            <a:ahLst/>
            <a:cxnLst/>
            <a:rect l="0" t="0" r="0" b="0"/>
            <a:pathLst>
              <a:path w="147400" h="442198">
                <a:moveTo>
                  <a:pt x="147399" y="0"/>
                </a:moveTo>
                <a:lnTo>
                  <a:pt x="144465" y="8868"/>
                </a:lnTo>
                <a:lnTo>
                  <a:pt x="141682" y="17855"/>
                </a:lnTo>
                <a:lnTo>
                  <a:pt x="138778" y="27850"/>
                </a:lnTo>
                <a:lnTo>
                  <a:pt x="135565" y="38831"/>
                </a:lnTo>
                <a:lnTo>
                  <a:pt x="131752" y="50642"/>
                </a:lnTo>
                <a:lnTo>
                  <a:pt x="127239" y="63096"/>
                </a:lnTo>
                <a:lnTo>
                  <a:pt x="122248" y="75861"/>
                </a:lnTo>
                <a:lnTo>
                  <a:pt x="117209" y="88494"/>
                </a:lnTo>
                <a:lnTo>
                  <a:pt x="112378" y="100762"/>
                </a:lnTo>
                <a:lnTo>
                  <a:pt x="107831" y="112625"/>
                </a:lnTo>
                <a:lnTo>
                  <a:pt x="103550" y="124130"/>
                </a:lnTo>
                <a:lnTo>
                  <a:pt x="99483" y="135363"/>
                </a:lnTo>
                <a:lnTo>
                  <a:pt x="95413" y="146721"/>
                </a:lnTo>
                <a:lnTo>
                  <a:pt x="90985" y="158880"/>
                </a:lnTo>
                <a:lnTo>
                  <a:pt x="86044" y="172134"/>
                </a:lnTo>
                <a:lnTo>
                  <a:pt x="80756" y="186122"/>
                </a:lnTo>
                <a:lnTo>
                  <a:pt x="75515" y="200051"/>
                </a:lnTo>
                <a:lnTo>
                  <a:pt x="70546" y="213455"/>
                </a:lnTo>
                <a:lnTo>
                  <a:pt x="65906" y="226216"/>
                </a:lnTo>
                <a:lnTo>
                  <a:pt x="61562" y="238392"/>
                </a:lnTo>
                <a:lnTo>
                  <a:pt x="57458" y="250098"/>
                </a:lnTo>
                <a:lnTo>
                  <a:pt x="53531" y="261450"/>
                </a:lnTo>
                <a:lnTo>
                  <a:pt x="49734" y="272547"/>
                </a:lnTo>
                <a:lnTo>
                  <a:pt x="46025" y="283474"/>
                </a:lnTo>
                <a:lnTo>
                  <a:pt x="42209" y="294612"/>
                </a:lnTo>
                <a:lnTo>
                  <a:pt x="37961" y="306615"/>
                </a:lnTo>
                <a:lnTo>
                  <a:pt x="33147" y="319765"/>
                </a:lnTo>
                <a:lnTo>
                  <a:pt x="28118" y="333852"/>
                </a:lnTo>
                <a:lnTo>
                  <a:pt x="23582" y="348379"/>
                </a:lnTo>
                <a:lnTo>
                  <a:pt x="19900" y="362994"/>
                </a:lnTo>
                <a:lnTo>
                  <a:pt x="16903" y="377320"/>
                </a:lnTo>
                <a:lnTo>
                  <a:pt x="13666" y="392499"/>
                </a:lnTo>
                <a:lnTo>
                  <a:pt x="8791" y="412095"/>
                </a:lnTo>
                <a:lnTo>
                  <a:pt x="0" y="442197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Freeform 112"/>
          <p:cNvSpPr/>
          <p:nvPr/>
        </p:nvSpPr>
        <p:spPr>
          <a:xfrm>
            <a:off x="8885542" y="3249319"/>
            <a:ext cx="122313" cy="164903"/>
          </a:xfrm>
          <a:custGeom>
            <a:avLst/>
            <a:gdLst/>
            <a:ahLst/>
            <a:cxnLst/>
            <a:rect l="0" t="0" r="0" b="0"/>
            <a:pathLst>
              <a:path w="122313" h="164903">
                <a:moveTo>
                  <a:pt x="6498" y="71566"/>
                </a:moveTo>
                <a:lnTo>
                  <a:pt x="3698" y="80367"/>
                </a:lnTo>
                <a:lnTo>
                  <a:pt x="2196" y="88714"/>
                </a:lnTo>
                <a:lnTo>
                  <a:pt x="1889" y="97413"/>
                </a:lnTo>
                <a:lnTo>
                  <a:pt x="2568" y="106534"/>
                </a:lnTo>
                <a:lnTo>
                  <a:pt x="4037" y="116029"/>
                </a:lnTo>
                <a:lnTo>
                  <a:pt x="6106" y="125821"/>
                </a:lnTo>
                <a:lnTo>
                  <a:pt x="8615" y="135834"/>
                </a:lnTo>
                <a:lnTo>
                  <a:pt x="11438" y="146009"/>
                </a:lnTo>
                <a:lnTo>
                  <a:pt x="14455" y="156216"/>
                </a:lnTo>
                <a:lnTo>
                  <a:pt x="16716" y="163664"/>
                </a:lnTo>
                <a:lnTo>
                  <a:pt x="17138" y="164902"/>
                </a:lnTo>
                <a:lnTo>
                  <a:pt x="16119" y="160987"/>
                </a:lnTo>
                <a:lnTo>
                  <a:pt x="14180" y="153575"/>
                </a:lnTo>
                <a:lnTo>
                  <a:pt x="11669" y="143874"/>
                </a:lnTo>
                <a:lnTo>
                  <a:pt x="8805" y="132684"/>
                </a:lnTo>
                <a:lnTo>
                  <a:pt x="5883" y="120522"/>
                </a:lnTo>
                <a:lnTo>
                  <a:pt x="3292" y="107724"/>
                </a:lnTo>
                <a:lnTo>
                  <a:pt x="1222" y="94511"/>
                </a:lnTo>
                <a:lnTo>
                  <a:pt x="0" y="81190"/>
                </a:lnTo>
                <a:lnTo>
                  <a:pt x="160" y="68163"/>
                </a:lnTo>
                <a:lnTo>
                  <a:pt x="1864" y="55623"/>
                </a:lnTo>
                <a:lnTo>
                  <a:pt x="4957" y="43743"/>
                </a:lnTo>
                <a:lnTo>
                  <a:pt x="9169" y="32757"/>
                </a:lnTo>
                <a:lnTo>
                  <a:pt x="14230" y="22713"/>
                </a:lnTo>
                <a:lnTo>
                  <a:pt x="20236" y="13984"/>
                </a:lnTo>
                <a:lnTo>
                  <a:pt x="27622" y="7324"/>
                </a:lnTo>
                <a:lnTo>
                  <a:pt x="36512" y="2956"/>
                </a:lnTo>
                <a:lnTo>
                  <a:pt x="46584" y="651"/>
                </a:lnTo>
                <a:lnTo>
                  <a:pt x="57260" y="0"/>
                </a:lnTo>
                <a:lnTo>
                  <a:pt x="68136" y="591"/>
                </a:lnTo>
                <a:lnTo>
                  <a:pt x="78758" y="1924"/>
                </a:lnTo>
                <a:lnTo>
                  <a:pt x="89692" y="3552"/>
                </a:lnTo>
                <a:lnTo>
                  <a:pt x="103009" y="5609"/>
                </a:lnTo>
                <a:lnTo>
                  <a:pt x="122312" y="8395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Freeform 113"/>
          <p:cNvSpPr/>
          <p:nvPr/>
        </p:nvSpPr>
        <p:spPr>
          <a:xfrm>
            <a:off x="9018382" y="3265799"/>
            <a:ext cx="118355" cy="199486"/>
          </a:xfrm>
          <a:custGeom>
            <a:avLst/>
            <a:gdLst/>
            <a:ahLst/>
            <a:cxnLst/>
            <a:rect l="0" t="0" r="0" b="0"/>
            <a:pathLst>
              <a:path w="118355" h="199486">
                <a:moveTo>
                  <a:pt x="0" y="55086"/>
                </a:moveTo>
                <a:lnTo>
                  <a:pt x="8868" y="60887"/>
                </a:lnTo>
                <a:lnTo>
                  <a:pt x="17855" y="65811"/>
                </a:lnTo>
                <a:lnTo>
                  <a:pt x="27846" y="70304"/>
                </a:lnTo>
                <a:lnTo>
                  <a:pt x="38653" y="74180"/>
                </a:lnTo>
                <a:lnTo>
                  <a:pt x="49816" y="76896"/>
                </a:lnTo>
                <a:lnTo>
                  <a:pt x="61018" y="78247"/>
                </a:lnTo>
                <a:lnTo>
                  <a:pt x="71956" y="78175"/>
                </a:lnTo>
                <a:lnTo>
                  <a:pt x="82292" y="76609"/>
                </a:lnTo>
                <a:lnTo>
                  <a:pt x="91896" y="73657"/>
                </a:lnTo>
                <a:lnTo>
                  <a:pt x="100494" y="69235"/>
                </a:lnTo>
                <a:lnTo>
                  <a:pt x="107598" y="62993"/>
                </a:lnTo>
                <a:lnTo>
                  <a:pt x="113073" y="54916"/>
                </a:lnTo>
                <a:lnTo>
                  <a:pt x="116766" y="45578"/>
                </a:lnTo>
                <a:lnTo>
                  <a:pt x="118354" y="35934"/>
                </a:lnTo>
                <a:lnTo>
                  <a:pt x="117858" y="26573"/>
                </a:lnTo>
                <a:lnTo>
                  <a:pt x="115255" y="18020"/>
                </a:lnTo>
                <a:lnTo>
                  <a:pt x="110316" y="10888"/>
                </a:lnTo>
                <a:lnTo>
                  <a:pt x="103148" y="5366"/>
                </a:lnTo>
                <a:lnTo>
                  <a:pt x="94270" y="1626"/>
                </a:lnTo>
                <a:lnTo>
                  <a:pt x="84410" y="0"/>
                </a:lnTo>
                <a:lnTo>
                  <a:pt x="74085" y="458"/>
                </a:lnTo>
                <a:lnTo>
                  <a:pt x="63732" y="2695"/>
                </a:lnTo>
                <a:lnTo>
                  <a:pt x="53789" y="6321"/>
                </a:lnTo>
                <a:lnTo>
                  <a:pt x="44443" y="10981"/>
                </a:lnTo>
                <a:lnTo>
                  <a:pt x="35847" y="16547"/>
                </a:lnTo>
                <a:lnTo>
                  <a:pt x="28211" y="23106"/>
                </a:lnTo>
                <a:lnTo>
                  <a:pt x="21558" y="30636"/>
                </a:lnTo>
                <a:lnTo>
                  <a:pt x="15919" y="39319"/>
                </a:lnTo>
                <a:lnTo>
                  <a:pt x="11421" y="49590"/>
                </a:lnTo>
                <a:lnTo>
                  <a:pt x="8026" y="61538"/>
                </a:lnTo>
                <a:lnTo>
                  <a:pt x="5728" y="74801"/>
                </a:lnTo>
                <a:lnTo>
                  <a:pt x="4626" y="88767"/>
                </a:lnTo>
                <a:lnTo>
                  <a:pt x="4661" y="103006"/>
                </a:lnTo>
                <a:lnTo>
                  <a:pt x="5650" y="117141"/>
                </a:lnTo>
                <a:lnTo>
                  <a:pt x="7377" y="130777"/>
                </a:lnTo>
                <a:lnTo>
                  <a:pt x="9656" y="143755"/>
                </a:lnTo>
                <a:lnTo>
                  <a:pt x="12659" y="155944"/>
                </a:lnTo>
                <a:lnTo>
                  <a:pt x="16885" y="167144"/>
                </a:lnTo>
                <a:lnTo>
                  <a:pt x="22508" y="177335"/>
                </a:lnTo>
                <a:lnTo>
                  <a:pt x="29403" y="186163"/>
                </a:lnTo>
                <a:lnTo>
                  <a:pt x="37328" y="192890"/>
                </a:lnTo>
                <a:lnTo>
                  <a:pt x="46025" y="197298"/>
                </a:lnTo>
                <a:lnTo>
                  <a:pt x="55119" y="199462"/>
                </a:lnTo>
                <a:lnTo>
                  <a:pt x="64136" y="199485"/>
                </a:lnTo>
                <a:lnTo>
                  <a:pt x="72821" y="197650"/>
                </a:lnTo>
                <a:lnTo>
                  <a:pt x="81010" y="194261"/>
                </a:lnTo>
                <a:lnTo>
                  <a:pt x="89449" y="189010"/>
                </a:lnTo>
                <a:lnTo>
                  <a:pt x="99993" y="179208"/>
                </a:lnTo>
                <a:lnTo>
                  <a:pt x="115813" y="160371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Freeform 114"/>
          <p:cNvSpPr/>
          <p:nvPr/>
        </p:nvSpPr>
        <p:spPr>
          <a:xfrm>
            <a:off x="9172906" y="3247186"/>
            <a:ext cx="114638" cy="176945"/>
          </a:xfrm>
          <a:custGeom>
            <a:avLst/>
            <a:gdLst/>
            <a:ahLst/>
            <a:cxnLst/>
            <a:rect l="0" t="0" r="0" b="0"/>
            <a:pathLst>
              <a:path w="114638" h="176945">
                <a:moveTo>
                  <a:pt x="13932" y="10528"/>
                </a:moveTo>
                <a:lnTo>
                  <a:pt x="10997" y="19396"/>
                </a:lnTo>
                <a:lnTo>
                  <a:pt x="8215" y="28383"/>
                </a:lnTo>
                <a:lnTo>
                  <a:pt x="5324" y="38374"/>
                </a:lnTo>
                <a:lnTo>
                  <a:pt x="2630" y="49182"/>
                </a:lnTo>
                <a:lnTo>
                  <a:pt x="761" y="60345"/>
                </a:lnTo>
                <a:lnTo>
                  <a:pt x="0" y="71555"/>
                </a:lnTo>
                <a:lnTo>
                  <a:pt x="141" y="82840"/>
                </a:lnTo>
                <a:lnTo>
                  <a:pt x="693" y="94473"/>
                </a:lnTo>
                <a:lnTo>
                  <a:pt x="1333" y="106582"/>
                </a:lnTo>
                <a:lnTo>
                  <a:pt x="2235" y="118832"/>
                </a:lnTo>
                <a:lnTo>
                  <a:pt x="3971" y="130530"/>
                </a:lnTo>
                <a:lnTo>
                  <a:pt x="6811" y="141320"/>
                </a:lnTo>
                <a:lnTo>
                  <a:pt x="10869" y="151022"/>
                </a:lnTo>
                <a:lnTo>
                  <a:pt x="16275" y="159468"/>
                </a:lnTo>
                <a:lnTo>
                  <a:pt x="22955" y="166688"/>
                </a:lnTo>
                <a:lnTo>
                  <a:pt x="30696" y="172384"/>
                </a:lnTo>
                <a:lnTo>
                  <a:pt x="39254" y="175863"/>
                </a:lnTo>
                <a:lnTo>
                  <a:pt x="48411" y="176944"/>
                </a:lnTo>
                <a:lnTo>
                  <a:pt x="57828" y="175891"/>
                </a:lnTo>
                <a:lnTo>
                  <a:pt x="67067" y="173134"/>
                </a:lnTo>
                <a:lnTo>
                  <a:pt x="75904" y="169093"/>
                </a:lnTo>
                <a:lnTo>
                  <a:pt x="84142" y="163960"/>
                </a:lnTo>
                <a:lnTo>
                  <a:pt x="91530" y="157698"/>
                </a:lnTo>
                <a:lnTo>
                  <a:pt x="98013" y="150371"/>
                </a:lnTo>
                <a:lnTo>
                  <a:pt x="103537" y="141826"/>
                </a:lnTo>
                <a:lnTo>
                  <a:pt x="107957" y="131648"/>
                </a:lnTo>
                <a:lnTo>
                  <a:pt x="111298" y="119762"/>
                </a:lnTo>
                <a:lnTo>
                  <a:pt x="113561" y="106542"/>
                </a:lnTo>
                <a:lnTo>
                  <a:pt x="114637" y="92604"/>
                </a:lnTo>
                <a:lnTo>
                  <a:pt x="114590" y="78389"/>
                </a:lnTo>
                <a:lnTo>
                  <a:pt x="113756" y="64332"/>
                </a:lnTo>
                <a:lnTo>
                  <a:pt x="112584" y="49363"/>
                </a:lnTo>
                <a:lnTo>
                  <a:pt x="110972" y="29937"/>
                </a:lnTo>
                <a:lnTo>
                  <a:pt x="108688" y="0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Freeform 115"/>
          <p:cNvSpPr/>
          <p:nvPr/>
        </p:nvSpPr>
        <p:spPr>
          <a:xfrm>
            <a:off x="9334619" y="3263663"/>
            <a:ext cx="136489" cy="173037"/>
          </a:xfrm>
          <a:custGeom>
            <a:avLst/>
            <a:gdLst/>
            <a:ahLst/>
            <a:cxnLst/>
            <a:rect l="0" t="0" r="0" b="0"/>
            <a:pathLst>
              <a:path w="136489" h="173037">
                <a:moveTo>
                  <a:pt x="10146" y="36165"/>
                </a:moveTo>
                <a:lnTo>
                  <a:pt x="7280" y="45100"/>
                </a:lnTo>
                <a:lnTo>
                  <a:pt x="5138" y="54728"/>
                </a:lnTo>
                <a:lnTo>
                  <a:pt x="3538" y="66011"/>
                </a:lnTo>
                <a:lnTo>
                  <a:pt x="2532" y="78505"/>
                </a:lnTo>
                <a:lnTo>
                  <a:pt x="2331" y="91336"/>
                </a:lnTo>
                <a:lnTo>
                  <a:pt x="2982" y="103960"/>
                </a:lnTo>
                <a:lnTo>
                  <a:pt x="4221" y="116343"/>
                </a:lnTo>
                <a:lnTo>
                  <a:pt x="5585" y="128786"/>
                </a:lnTo>
                <a:lnTo>
                  <a:pt x="6768" y="141384"/>
                </a:lnTo>
                <a:lnTo>
                  <a:pt x="6792" y="150651"/>
                </a:lnTo>
                <a:lnTo>
                  <a:pt x="5270" y="152407"/>
                </a:lnTo>
                <a:lnTo>
                  <a:pt x="3632" y="148351"/>
                </a:lnTo>
                <a:lnTo>
                  <a:pt x="2366" y="140603"/>
                </a:lnTo>
                <a:lnTo>
                  <a:pt x="1475" y="130559"/>
                </a:lnTo>
                <a:lnTo>
                  <a:pt x="865" y="119078"/>
                </a:lnTo>
                <a:lnTo>
                  <a:pt x="453" y="106523"/>
                </a:lnTo>
                <a:lnTo>
                  <a:pt x="177" y="92916"/>
                </a:lnTo>
                <a:lnTo>
                  <a:pt x="0" y="78341"/>
                </a:lnTo>
                <a:lnTo>
                  <a:pt x="222" y="63288"/>
                </a:lnTo>
                <a:lnTo>
                  <a:pt x="1435" y="48558"/>
                </a:lnTo>
                <a:lnTo>
                  <a:pt x="3891" y="34592"/>
                </a:lnTo>
                <a:lnTo>
                  <a:pt x="7678" y="22113"/>
                </a:lnTo>
                <a:lnTo>
                  <a:pt x="12895" y="12246"/>
                </a:lnTo>
                <a:lnTo>
                  <a:pt x="19444" y="5363"/>
                </a:lnTo>
                <a:lnTo>
                  <a:pt x="27094" y="1353"/>
                </a:lnTo>
                <a:lnTo>
                  <a:pt x="35593" y="0"/>
                </a:lnTo>
                <a:lnTo>
                  <a:pt x="44707" y="905"/>
                </a:lnTo>
                <a:lnTo>
                  <a:pt x="54097" y="3744"/>
                </a:lnTo>
                <a:lnTo>
                  <a:pt x="63318" y="8372"/>
                </a:lnTo>
                <a:lnTo>
                  <a:pt x="72149" y="14552"/>
                </a:lnTo>
                <a:lnTo>
                  <a:pt x="80552" y="21967"/>
                </a:lnTo>
                <a:lnTo>
                  <a:pt x="88581" y="30314"/>
                </a:lnTo>
                <a:lnTo>
                  <a:pt x="96313" y="39335"/>
                </a:lnTo>
                <a:lnTo>
                  <a:pt x="103660" y="48832"/>
                </a:lnTo>
                <a:lnTo>
                  <a:pt x="110375" y="58660"/>
                </a:lnTo>
                <a:lnTo>
                  <a:pt x="116371" y="68720"/>
                </a:lnTo>
                <a:lnTo>
                  <a:pt x="121552" y="79103"/>
                </a:lnTo>
                <a:lnTo>
                  <a:pt x="125734" y="90066"/>
                </a:lnTo>
                <a:lnTo>
                  <a:pt x="128915" y="101695"/>
                </a:lnTo>
                <a:lnTo>
                  <a:pt x="131243" y="113710"/>
                </a:lnTo>
                <a:lnTo>
                  <a:pt x="133151" y="126940"/>
                </a:lnTo>
                <a:lnTo>
                  <a:pt x="134802" y="144783"/>
                </a:lnTo>
                <a:lnTo>
                  <a:pt x="136488" y="173036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Freeform 116"/>
          <p:cNvSpPr/>
          <p:nvPr/>
        </p:nvSpPr>
        <p:spPr>
          <a:xfrm>
            <a:off x="9523750" y="3299828"/>
            <a:ext cx="31586" cy="157929"/>
          </a:xfrm>
          <a:custGeom>
            <a:avLst/>
            <a:gdLst/>
            <a:ahLst/>
            <a:cxnLst/>
            <a:rect l="0" t="0" r="0" b="0"/>
            <a:pathLst>
              <a:path w="31586" h="157929">
                <a:moveTo>
                  <a:pt x="0" y="0"/>
                </a:moveTo>
                <a:lnTo>
                  <a:pt x="2934" y="11735"/>
                </a:lnTo>
                <a:lnTo>
                  <a:pt x="5717" y="22864"/>
                </a:lnTo>
                <a:lnTo>
                  <a:pt x="8612" y="34463"/>
                </a:lnTo>
                <a:lnTo>
                  <a:pt x="11478" y="46624"/>
                </a:lnTo>
                <a:lnTo>
                  <a:pt x="13995" y="59284"/>
                </a:lnTo>
                <a:lnTo>
                  <a:pt x="16010" y="72335"/>
                </a:lnTo>
                <a:lnTo>
                  <a:pt x="17695" y="85514"/>
                </a:lnTo>
                <a:lnTo>
                  <a:pt x="19438" y="98432"/>
                </a:lnTo>
                <a:lnTo>
                  <a:pt x="21460" y="110880"/>
                </a:lnTo>
                <a:lnTo>
                  <a:pt x="23659" y="122394"/>
                </a:lnTo>
                <a:lnTo>
                  <a:pt x="25913" y="133295"/>
                </a:lnTo>
                <a:lnTo>
                  <a:pt x="28423" y="144537"/>
                </a:lnTo>
                <a:lnTo>
                  <a:pt x="31585" y="157928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Freeform 117"/>
          <p:cNvSpPr/>
          <p:nvPr/>
        </p:nvSpPr>
        <p:spPr>
          <a:xfrm>
            <a:off x="9534278" y="3173486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Freeform 118"/>
          <p:cNvSpPr/>
          <p:nvPr/>
        </p:nvSpPr>
        <p:spPr>
          <a:xfrm>
            <a:off x="9617038" y="3275177"/>
            <a:ext cx="130919" cy="195767"/>
          </a:xfrm>
          <a:custGeom>
            <a:avLst/>
            <a:gdLst/>
            <a:ahLst/>
            <a:cxnLst/>
            <a:rect l="0" t="0" r="0" b="0"/>
            <a:pathLst>
              <a:path w="130919" h="195767">
                <a:moveTo>
                  <a:pt x="96224" y="3594"/>
                </a:moveTo>
                <a:lnTo>
                  <a:pt x="87490" y="861"/>
                </a:lnTo>
                <a:lnTo>
                  <a:pt x="79784" y="0"/>
                </a:lnTo>
                <a:lnTo>
                  <a:pt x="72382" y="990"/>
                </a:lnTo>
                <a:lnTo>
                  <a:pt x="65120" y="3529"/>
                </a:lnTo>
                <a:lnTo>
                  <a:pt x="57941" y="7313"/>
                </a:lnTo>
                <a:lnTo>
                  <a:pt x="50816" y="12048"/>
                </a:lnTo>
                <a:lnTo>
                  <a:pt x="43725" y="17481"/>
                </a:lnTo>
                <a:lnTo>
                  <a:pt x="36659" y="23412"/>
                </a:lnTo>
                <a:lnTo>
                  <a:pt x="29613" y="29694"/>
                </a:lnTo>
                <a:lnTo>
                  <a:pt x="22746" y="36383"/>
                </a:lnTo>
                <a:lnTo>
                  <a:pt x="16360" y="43712"/>
                </a:lnTo>
                <a:lnTo>
                  <a:pt x="10595" y="51757"/>
                </a:lnTo>
                <a:lnTo>
                  <a:pt x="5740" y="60449"/>
                </a:lnTo>
                <a:lnTo>
                  <a:pt x="2310" y="69662"/>
                </a:lnTo>
                <a:lnTo>
                  <a:pt x="451" y="79269"/>
                </a:lnTo>
                <a:lnTo>
                  <a:pt x="0" y="89161"/>
                </a:lnTo>
                <a:lnTo>
                  <a:pt x="678" y="99253"/>
                </a:lnTo>
                <a:lnTo>
                  <a:pt x="2202" y="109486"/>
                </a:lnTo>
                <a:lnTo>
                  <a:pt x="4342" y="119815"/>
                </a:lnTo>
                <a:lnTo>
                  <a:pt x="6916" y="130209"/>
                </a:lnTo>
                <a:lnTo>
                  <a:pt x="9799" y="140643"/>
                </a:lnTo>
                <a:lnTo>
                  <a:pt x="13226" y="150937"/>
                </a:lnTo>
                <a:lnTo>
                  <a:pt x="17742" y="160777"/>
                </a:lnTo>
                <a:lnTo>
                  <a:pt x="23570" y="170016"/>
                </a:lnTo>
                <a:lnTo>
                  <a:pt x="30773" y="178356"/>
                </a:lnTo>
                <a:lnTo>
                  <a:pt x="39438" y="185279"/>
                </a:lnTo>
                <a:lnTo>
                  <a:pt x="49444" y="190627"/>
                </a:lnTo>
                <a:lnTo>
                  <a:pt x="60231" y="194236"/>
                </a:lnTo>
                <a:lnTo>
                  <a:pt x="70924" y="195766"/>
                </a:lnTo>
                <a:lnTo>
                  <a:pt x="81035" y="195231"/>
                </a:lnTo>
                <a:lnTo>
                  <a:pt x="90446" y="192601"/>
                </a:lnTo>
                <a:lnTo>
                  <a:pt x="99227" y="187646"/>
                </a:lnTo>
                <a:lnTo>
                  <a:pt x="107495" y="180462"/>
                </a:lnTo>
                <a:lnTo>
                  <a:pt x="115048" y="171403"/>
                </a:lnTo>
                <a:lnTo>
                  <a:pt x="121378" y="160889"/>
                </a:lnTo>
                <a:lnTo>
                  <a:pt x="126295" y="149307"/>
                </a:lnTo>
                <a:lnTo>
                  <a:pt x="129598" y="137127"/>
                </a:lnTo>
                <a:lnTo>
                  <a:pt x="130918" y="124884"/>
                </a:lnTo>
                <a:lnTo>
                  <a:pt x="130246" y="112877"/>
                </a:lnTo>
                <a:lnTo>
                  <a:pt x="127864" y="101189"/>
                </a:lnTo>
                <a:lnTo>
                  <a:pt x="124137" y="89800"/>
                </a:lnTo>
                <a:lnTo>
                  <a:pt x="119414" y="78659"/>
                </a:lnTo>
                <a:lnTo>
                  <a:pt x="113975" y="67870"/>
                </a:lnTo>
                <a:lnTo>
                  <a:pt x="108035" y="57691"/>
                </a:lnTo>
                <a:lnTo>
                  <a:pt x="101751" y="48220"/>
                </a:lnTo>
                <a:lnTo>
                  <a:pt x="95345" y="39696"/>
                </a:lnTo>
                <a:lnTo>
                  <a:pt x="88381" y="31739"/>
                </a:lnTo>
                <a:lnTo>
                  <a:pt x="79129" y="23651"/>
                </a:lnTo>
                <a:lnTo>
                  <a:pt x="64639" y="14123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Freeform 119"/>
          <p:cNvSpPr/>
          <p:nvPr/>
        </p:nvSpPr>
        <p:spPr>
          <a:xfrm>
            <a:off x="9755377" y="3272776"/>
            <a:ext cx="157928" cy="153395"/>
          </a:xfrm>
          <a:custGeom>
            <a:avLst/>
            <a:gdLst/>
            <a:ahLst/>
            <a:cxnLst/>
            <a:rect l="0" t="0" r="0" b="0"/>
            <a:pathLst>
              <a:path w="157928" h="153395">
                <a:moveTo>
                  <a:pt x="0" y="48109"/>
                </a:moveTo>
                <a:lnTo>
                  <a:pt x="5801" y="54044"/>
                </a:lnTo>
                <a:lnTo>
                  <a:pt x="10724" y="60248"/>
                </a:lnTo>
                <a:lnTo>
                  <a:pt x="15228" y="67348"/>
                </a:lnTo>
                <a:lnTo>
                  <a:pt x="19448" y="75461"/>
                </a:lnTo>
                <a:lnTo>
                  <a:pt x="23462" y="84757"/>
                </a:lnTo>
                <a:lnTo>
                  <a:pt x="27324" y="95199"/>
                </a:lnTo>
                <a:lnTo>
                  <a:pt x="31076" y="106452"/>
                </a:lnTo>
                <a:lnTo>
                  <a:pt x="34751" y="117989"/>
                </a:lnTo>
                <a:lnTo>
                  <a:pt x="38349" y="129414"/>
                </a:lnTo>
                <a:lnTo>
                  <a:pt x="41028" y="138084"/>
                </a:lnTo>
                <a:lnTo>
                  <a:pt x="41761" y="140855"/>
                </a:lnTo>
                <a:lnTo>
                  <a:pt x="40941" y="138782"/>
                </a:lnTo>
                <a:lnTo>
                  <a:pt x="39115" y="133542"/>
                </a:lnTo>
                <a:lnTo>
                  <a:pt x="36669" y="126337"/>
                </a:lnTo>
                <a:lnTo>
                  <a:pt x="33840" y="117912"/>
                </a:lnTo>
                <a:lnTo>
                  <a:pt x="30939" y="108561"/>
                </a:lnTo>
                <a:lnTo>
                  <a:pt x="28360" y="98258"/>
                </a:lnTo>
                <a:lnTo>
                  <a:pt x="26294" y="87046"/>
                </a:lnTo>
                <a:lnTo>
                  <a:pt x="24902" y="75064"/>
                </a:lnTo>
                <a:lnTo>
                  <a:pt x="24417" y="62484"/>
                </a:lnTo>
                <a:lnTo>
                  <a:pt x="24878" y="49475"/>
                </a:lnTo>
                <a:lnTo>
                  <a:pt x="26494" y="36654"/>
                </a:lnTo>
                <a:lnTo>
                  <a:pt x="29705" y="25037"/>
                </a:lnTo>
                <a:lnTo>
                  <a:pt x="34607" y="15095"/>
                </a:lnTo>
                <a:lnTo>
                  <a:pt x="41001" y="7270"/>
                </a:lnTo>
                <a:lnTo>
                  <a:pt x="48580" y="2213"/>
                </a:lnTo>
                <a:lnTo>
                  <a:pt x="57042" y="0"/>
                </a:lnTo>
                <a:lnTo>
                  <a:pt x="65975" y="260"/>
                </a:lnTo>
                <a:lnTo>
                  <a:pt x="74884" y="2469"/>
                </a:lnTo>
                <a:lnTo>
                  <a:pt x="83501" y="6139"/>
                </a:lnTo>
                <a:lnTo>
                  <a:pt x="91758" y="11191"/>
                </a:lnTo>
                <a:lnTo>
                  <a:pt x="99690" y="17929"/>
                </a:lnTo>
                <a:lnTo>
                  <a:pt x="107357" y="26379"/>
                </a:lnTo>
                <a:lnTo>
                  <a:pt x="114660" y="36154"/>
                </a:lnTo>
                <a:lnTo>
                  <a:pt x="121345" y="46632"/>
                </a:lnTo>
                <a:lnTo>
                  <a:pt x="127322" y="57388"/>
                </a:lnTo>
                <a:lnTo>
                  <a:pt x="132488" y="68372"/>
                </a:lnTo>
                <a:lnTo>
                  <a:pt x="136661" y="79806"/>
                </a:lnTo>
                <a:lnTo>
                  <a:pt x="139841" y="91779"/>
                </a:lnTo>
                <a:lnTo>
                  <a:pt x="142367" y="103842"/>
                </a:lnTo>
                <a:lnTo>
                  <a:pt x="145173" y="116372"/>
                </a:lnTo>
                <a:lnTo>
                  <a:pt x="149621" y="131590"/>
                </a:lnTo>
                <a:lnTo>
                  <a:pt x="157927" y="153394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Freeform 120"/>
          <p:cNvSpPr/>
          <p:nvPr/>
        </p:nvSpPr>
        <p:spPr>
          <a:xfrm>
            <a:off x="9965946" y="3205071"/>
            <a:ext cx="152549" cy="231628"/>
          </a:xfrm>
          <a:custGeom>
            <a:avLst/>
            <a:gdLst/>
            <a:ahLst/>
            <a:cxnLst/>
            <a:rect l="0" t="0" r="0" b="0"/>
            <a:pathLst>
              <a:path w="152549" h="231628">
                <a:moveTo>
                  <a:pt x="126342" y="0"/>
                </a:moveTo>
                <a:lnTo>
                  <a:pt x="114607" y="67"/>
                </a:lnTo>
                <a:lnTo>
                  <a:pt x="103478" y="708"/>
                </a:lnTo>
                <a:lnTo>
                  <a:pt x="91885" y="2009"/>
                </a:lnTo>
                <a:lnTo>
                  <a:pt x="79897" y="4041"/>
                </a:lnTo>
                <a:lnTo>
                  <a:pt x="67884" y="7006"/>
                </a:lnTo>
                <a:lnTo>
                  <a:pt x="56091" y="10930"/>
                </a:lnTo>
                <a:lnTo>
                  <a:pt x="44910" y="15852"/>
                </a:lnTo>
                <a:lnTo>
                  <a:pt x="34938" y="21904"/>
                </a:lnTo>
                <a:lnTo>
                  <a:pt x="26395" y="29049"/>
                </a:lnTo>
                <a:lnTo>
                  <a:pt x="19491" y="37117"/>
                </a:lnTo>
                <a:lnTo>
                  <a:pt x="14595" y="45902"/>
                </a:lnTo>
                <a:lnTo>
                  <a:pt x="11718" y="55209"/>
                </a:lnTo>
                <a:lnTo>
                  <a:pt x="10903" y="64558"/>
                </a:lnTo>
                <a:lnTo>
                  <a:pt x="12392" y="73221"/>
                </a:lnTo>
                <a:lnTo>
                  <a:pt x="16096" y="80858"/>
                </a:lnTo>
                <a:lnTo>
                  <a:pt x="21666" y="87476"/>
                </a:lnTo>
                <a:lnTo>
                  <a:pt x="28683" y="93237"/>
                </a:lnTo>
                <a:lnTo>
                  <a:pt x="36768" y="98336"/>
                </a:lnTo>
                <a:lnTo>
                  <a:pt x="45618" y="102949"/>
                </a:lnTo>
                <a:lnTo>
                  <a:pt x="55002" y="107217"/>
                </a:lnTo>
                <a:lnTo>
                  <a:pt x="64755" y="111246"/>
                </a:lnTo>
                <a:lnTo>
                  <a:pt x="74762" y="115278"/>
                </a:lnTo>
                <a:lnTo>
                  <a:pt x="84939" y="119671"/>
                </a:lnTo>
                <a:lnTo>
                  <a:pt x="95232" y="124592"/>
                </a:lnTo>
                <a:lnTo>
                  <a:pt x="105602" y="130033"/>
                </a:lnTo>
                <a:lnTo>
                  <a:pt x="116026" y="135910"/>
                </a:lnTo>
                <a:lnTo>
                  <a:pt x="126465" y="142132"/>
                </a:lnTo>
                <a:lnTo>
                  <a:pt x="136255" y="148937"/>
                </a:lnTo>
                <a:lnTo>
                  <a:pt x="144159" y="156869"/>
                </a:lnTo>
                <a:lnTo>
                  <a:pt x="149645" y="166124"/>
                </a:lnTo>
                <a:lnTo>
                  <a:pt x="152512" y="176272"/>
                </a:lnTo>
                <a:lnTo>
                  <a:pt x="152548" y="186468"/>
                </a:lnTo>
                <a:lnTo>
                  <a:pt x="149931" y="196203"/>
                </a:lnTo>
                <a:lnTo>
                  <a:pt x="144786" y="205009"/>
                </a:lnTo>
                <a:lnTo>
                  <a:pt x="137004" y="212311"/>
                </a:lnTo>
                <a:lnTo>
                  <a:pt x="126775" y="217956"/>
                </a:lnTo>
                <a:lnTo>
                  <a:pt x="114521" y="222117"/>
                </a:lnTo>
                <a:lnTo>
                  <a:pt x="100710" y="225092"/>
                </a:lnTo>
                <a:lnTo>
                  <a:pt x="85772" y="227174"/>
                </a:lnTo>
                <a:lnTo>
                  <a:pt x="70408" y="228613"/>
                </a:lnTo>
                <a:lnTo>
                  <a:pt x="53888" y="229754"/>
                </a:lnTo>
                <a:lnTo>
                  <a:pt x="32535" y="230701"/>
                </a:lnTo>
                <a:lnTo>
                  <a:pt x="0" y="231627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0" name="Group 129"/>
          <p:cNvGrpSpPr/>
          <p:nvPr/>
        </p:nvGrpSpPr>
        <p:grpSpPr>
          <a:xfrm>
            <a:off x="1906842" y="3550670"/>
            <a:ext cx="1484519" cy="589596"/>
            <a:chOff x="1906842" y="3550670"/>
            <a:chExt cx="1484519" cy="589596"/>
          </a:xfrm>
        </p:grpSpPr>
        <p:sp>
          <p:nvSpPr>
            <p:cNvPr id="122" name="Freeform 121"/>
            <p:cNvSpPr/>
            <p:nvPr/>
          </p:nvSpPr>
          <p:spPr>
            <a:xfrm>
              <a:off x="1906842" y="3855996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0"/>
                  </a:lnTo>
                  <a:lnTo>
                    <a:pt x="178" y="54238"/>
                  </a:lnTo>
                  <a:lnTo>
                    <a:pt x="826" y="67099"/>
                  </a:lnTo>
                  <a:lnTo>
                    <a:pt x="2079" y="79499"/>
                  </a:lnTo>
                  <a:lnTo>
                    <a:pt x="3905" y="91440"/>
                  </a:lnTo>
                  <a:lnTo>
                    <a:pt x="6201" y="102992"/>
                  </a:lnTo>
                  <a:lnTo>
                    <a:pt x="8853" y="114241"/>
                  </a:lnTo>
                  <a:lnTo>
                    <a:pt x="11609" y="125195"/>
                  </a:lnTo>
                  <a:lnTo>
                    <a:pt x="14364" y="137073"/>
                  </a:lnTo>
                  <a:lnTo>
                    <a:pt x="17357" y="153157"/>
                  </a:lnTo>
                  <a:lnTo>
                    <a:pt x="21057" y="1789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906842" y="37191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001599" y="3794191"/>
              <a:ext cx="157928" cy="209205"/>
            </a:xfrm>
            <a:custGeom>
              <a:avLst/>
              <a:gdLst/>
              <a:ahLst/>
              <a:cxnLst/>
              <a:rect l="0" t="0" r="0" b="0"/>
              <a:pathLst>
                <a:path w="157928" h="209205">
                  <a:moveTo>
                    <a:pt x="0" y="61805"/>
                  </a:moveTo>
                  <a:lnTo>
                    <a:pt x="5800" y="76407"/>
                  </a:lnTo>
                  <a:lnTo>
                    <a:pt x="10724" y="89678"/>
                  </a:lnTo>
                  <a:lnTo>
                    <a:pt x="15227" y="102879"/>
                  </a:lnTo>
                  <a:lnTo>
                    <a:pt x="19448" y="116221"/>
                  </a:lnTo>
                  <a:lnTo>
                    <a:pt x="23461" y="129729"/>
                  </a:lnTo>
                  <a:lnTo>
                    <a:pt x="27323" y="143378"/>
                  </a:lnTo>
                  <a:lnTo>
                    <a:pt x="31075" y="156972"/>
                  </a:lnTo>
                  <a:lnTo>
                    <a:pt x="34751" y="170173"/>
                  </a:lnTo>
                  <a:lnTo>
                    <a:pt x="38350" y="182810"/>
                  </a:lnTo>
                  <a:lnTo>
                    <a:pt x="41068" y="194210"/>
                  </a:lnTo>
                  <a:lnTo>
                    <a:pt x="41211" y="201810"/>
                  </a:lnTo>
                  <a:lnTo>
                    <a:pt x="38804" y="203555"/>
                  </a:lnTo>
                  <a:lnTo>
                    <a:pt x="35471" y="200448"/>
                  </a:lnTo>
                  <a:lnTo>
                    <a:pt x="31916" y="193863"/>
                  </a:lnTo>
                  <a:lnTo>
                    <a:pt x="28327" y="184869"/>
                  </a:lnTo>
                  <a:lnTo>
                    <a:pt x="24751" y="174229"/>
                  </a:lnTo>
                  <a:lnTo>
                    <a:pt x="21360" y="162474"/>
                  </a:lnTo>
                  <a:lnTo>
                    <a:pt x="18459" y="149966"/>
                  </a:lnTo>
                  <a:lnTo>
                    <a:pt x="16176" y="136948"/>
                  </a:lnTo>
                  <a:lnTo>
                    <a:pt x="14473" y="123422"/>
                  </a:lnTo>
                  <a:lnTo>
                    <a:pt x="13247" y="109194"/>
                  </a:lnTo>
                  <a:lnTo>
                    <a:pt x="12394" y="94213"/>
                  </a:lnTo>
                  <a:lnTo>
                    <a:pt x="12142" y="78726"/>
                  </a:lnTo>
                  <a:lnTo>
                    <a:pt x="13029" y="63176"/>
                  </a:lnTo>
                  <a:lnTo>
                    <a:pt x="15267" y="47845"/>
                  </a:lnTo>
                  <a:lnTo>
                    <a:pt x="19076" y="33466"/>
                  </a:lnTo>
                  <a:lnTo>
                    <a:pt x="24839" y="21253"/>
                  </a:lnTo>
                  <a:lnTo>
                    <a:pt x="32568" y="11686"/>
                  </a:lnTo>
                  <a:lnTo>
                    <a:pt x="41825" y="4909"/>
                  </a:lnTo>
                  <a:lnTo>
                    <a:pt x="51941" y="1086"/>
                  </a:lnTo>
                  <a:lnTo>
                    <a:pt x="62437" y="0"/>
                  </a:lnTo>
                  <a:lnTo>
                    <a:pt x="72905" y="1335"/>
                  </a:lnTo>
                  <a:lnTo>
                    <a:pt x="82926" y="4872"/>
                  </a:lnTo>
                  <a:lnTo>
                    <a:pt x="92323" y="10283"/>
                  </a:lnTo>
                  <a:lnTo>
                    <a:pt x="100954" y="17336"/>
                  </a:lnTo>
                  <a:lnTo>
                    <a:pt x="108613" y="25962"/>
                  </a:lnTo>
                  <a:lnTo>
                    <a:pt x="115286" y="35981"/>
                  </a:lnTo>
                  <a:lnTo>
                    <a:pt x="121109" y="46961"/>
                  </a:lnTo>
                  <a:lnTo>
                    <a:pt x="126263" y="58322"/>
                  </a:lnTo>
                  <a:lnTo>
                    <a:pt x="130919" y="69708"/>
                  </a:lnTo>
                  <a:lnTo>
                    <a:pt x="135218" y="81132"/>
                  </a:lnTo>
                  <a:lnTo>
                    <a:pt x="139266" y="92869"/>
                  </a:lnTo>
                  <a:lnTo>
                    <a:pt x="143136" y="105062"/>
                  </a:lnTo>
                  <a:lnTo>
                    <a:pt x="146720" y="117709"/>
                  </a:lnTo>
                  <a:lnTo>
                    <a:pt x="149747" y="130739"/>
                  </a:lnTo>
                  <a:lnTo>
                    <a:pt x="152114" y="144051"/>
                  </a:lnTo>
                  <a:lnTo>
                    <a:pt x="153876" y="157153"/>
                  </a:lnTo>
                  <a:lnTo>
                    <a:pt x="155332" y="170560"/>
                  </a:lnTo>
                  <a:lnTo>
                    <a:pt x="156610" y="186567"/>
                  </a:lnTo>
                  <a:lnTo>
                    <a:pt x="157927" y="20920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416367" y="3789081"/>
              <a:ext cx="206414" cy="178940"/>
            </a:xfrm>
            <a:custGeom>
              <a:avLst/>
              <a:gdLst/>
              <a:ahLst/>
              <a:cxnLst/>
              <a:rect l="0" t="0" r="0" b="0"/>
              <a:pathLst>
                <a:path w="206414" h="178940">
                  <a:moveTo>
                    <a:pt x="101128" y="98501"/>
                  </a:moveTo>
                  <a:lnTo>
                    <a:pt x="103928" y="89700"/>
                  </a:lnTo>
                  <a:lnTo>
                    <a:pt x="105429" y="81353"/>
                  </a:lnTo>
                  <a:lnTo>
                    <a:pt x="105736" y="72654"/>
                  </a:lnTo>
                  <a:lnTo>
                    <a:pt x="105057" y="63533"/>
                  </a:lnTo>
                  <a:lnTo>
                    <a:pt x="103589" y="54038"/>
                  </a:lnTo>
                  <a:lnTo>
                    <a:pt x="101511" y="44255"/>
                  </a:lnTo>
                  <a:lnTo>
                    <a:pt x="98656" y="34587"/>
                  </a:lnTo>
                  <a:lnTo>
                    <a:pt x="94536" y="25710"/>
                  </a:lnTo>
                  <a:lnTo>
                    <a:pt x="88983" y="17934"/>
                  </a:lnTo>
                  <a:lnTo>
                    <a:pt x="81966" y="11394"/>
                  </a:lnTo>
                  <a:lnTo>
                    <a:pt x="73429" y="6217"/>
                  </a:lnTo>
                  <a:lnTo>
                    <a:pt x="63511" y="2343"/>
                  </a:lnTo>
                  <a:lnTo>
                    <a:pt x="52954" y="45"/>
                  </a:lnTo>
                  <a:lnTo>
                    <a:pt x="42948" y="0"/>
                  </a:lnTo>
                  <a:lnTo>
                    <a:pt x="34117" y="2379"/>
                  </a:lnTo>
                  <a:lnTo>
                    <a:pt x="26548" y="6906"/>
                  </a:lnTo>
                  <a:lnTo>
                    <a:pt x="20075" y="13150"/>
                  </a:lnTo>
                  <a:lnTo>
                    <a:pt x="14466" y="20685"/>
                  </a:lnTo>
                  <a:lnTo>
                    <a:pt x="9664" y="29318"/>
                  </a:lnTo>
                  <a:lnTo>
                    <a:pt x="5795" y="39082"/>
                  </a:lnTo>
                  <a:lnTo>
                    <a:pt x="2856" y="49909"/>
                  </a:lnTo>
                  <a:lnTo>
                    <a:pt x="879" y="61788"/>
                  </a:lnTo>
                  <a:lnTo>
                    <a:pt x="0" y="74825"/>
                  </a:lnTo>
                  <a:lnTo>
                    <a:pt x="193" y="88962"/>
                  </a:lnTo>
                  <a:lnTo>
                    <a:pt x="1458" y="103692"/>
                  </a:lnTo>
                  <a:lnTo>
                    <a:pt x="3903" y="118194"/>
                  </a:lnTo>
                  <a:lnTo>
                    <a:pt x="7478" y="132009"/>
                  </a:lnTo>
                  <a:lnTo>
                    <a:pt x="12166" y="144724"/>
                  </a:lnTo>
                  <a:lnTo>
                    <a:pt x="18061" y="155812"/>
                  </a:lnTo>
                  <a:lnTo>
                    <a:pt x="25096" y="165141"/>
                  </a:lnTo>
                  <a:lnTo>
                    <a:pt x="32922" y="172422"/>
                  </a:lnTo>
                  <a:lnTo>
                    <a:pt x="41012" y="177049"/>
                  </a:lnTo>
                  <a:lnTo>
                    <a:pt x="49043" y="178939"/>
                  </a:lnTo>
                  <a:lnTo>
                    <a:pt x="56892" y="178448"/>
                  </a:lnTo>
                  <a:lnTo>
                    <a:pt x="64542" y="176076"/>
                  </a:lnTo>
                  <a:lnTo>
                    <a:pt x="72015" y="172298"/>
                  </a:lnTo>
                  <a:lnTo>
                    <a:pt x="79187" y="167341"/>
                  </a:lnTo>
                  <a:lnTo>
                    <a:pt x="85784" y="161200"/>
                  </a:lnTo>
                  <a:lnTo>
                    <a:pt x="91701" y="153958"/>
                  </a:lnTo>
                  <a:lnTo>
                    <a:pt x="96827" y="145639"/>
                  </a:lnTo>
                  <a:lnTo>
                    <a:pt x="100973" y="136145"/>
                  </a:lnTo>
                  <a:lnTo>
                    <a:pt x="104157" y="125601"/>
                  </a:lnTo>
                  <a:lnTo>
                    <a:pt x="107411" y="116628"/>
                  </a:lnTo>
                  <a:lnTo>
                    <a:pt x="111635" y="112731"/>
                  </a:lnTo>
                  <a:lnTo>
                    <a:pt x="116231" y="113373"/>
                  </a:lnTo>
                  <a:lnTo>
                    <a:pt x="121156" y="116880"/>
                  </a:lnTo>
                  <a:lnTo>
                    <a:pt x="126489" y="121991"/>
                  </a:lnTo>
                  <a:lnTo>
                    <a:pt x="132230" y="127967"/>
                  </a:lnTo>
                  <a:lnTo>
                    <a:pt x="138323" y="134403"/>
                  </a:lnTo>
                  <a:lnTo>
                    <a:pt x="144855" y="140922"/>
                  </a:lnTo>
                  <a:lnTo>
                    <a:pt x="152063" y="147103"/>
                  </a:lnTo>
                  <a:lnTo>
                    <a:pt x="160010" y="152752"/>
                  </a:lnTo>
                  <a:lnTo>
                    <a:pt x="168355" y="157720"/>
                  </a:lnTo>
                  <a:lnTo>
                    <a:pt x="177363" y="162294"/>
                  </a:lnTo>
                  <a:lnTo>
                    <a:pt x="188945" y="166873"/>
                  </a:lnTo>
                  <a:lnTo>
                    <a:pt x="206413" y="1722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633308" y="3677011"/>
              <a:ext cx="63172" cy="326385"/>
            </a:xfrm>
            <a:custGeom>
              <a:avLst/>
              <a:gdLst/>
              <a:ahLst/>
              <a:cxnLst/>
              <a:rect l="0" t="0" r="0" b="0"/>
              <a:pathLst>
                <a:path w="63172" h="326385">
                  <a:moveTo>
                    <a:pt x="0" y="0"/>
                  </a:moveTo>
                  <a:lnTo>
                    <a:pt x="2934" y="14670"/>
                  </a:lnTo>
                  <a:lnTo>
                    <a:pt x="5716" y="28581"/>
                  </a:lnTo>
                  <a:lnTo>
                    <a:pt x="8616" y="43069"/>
                  </a:lnTo>
                  <a:lnTo>
                    <a:pt x="11656" y="57925"/>
                  </a:lnTo>
                  <a:lnTo>
                    <a:pt x="14822" y="72453"/>
                  </a:lnTo>
                  <a:lnTo>
                    <a:pt x="18081" y="86280"/>
                  </a:lnTo>
                  <a:lnTo>
                    <a:pt x="21246" y="99838"/>
                  </a:lnTo>
                  <a:lnTo>
                    <a:pt x="23989" y="114146"/>
                  </a:lnTo>
                  <a:lnTo>
                    <a:pt x="26169" y="129724"/>
                  </a:lnTo>
                  <a:lnTo>
                    <a:pt x="27971" y="146119"/>
                  </a:lnTo>
                  <a:lnTo>
                    <a:pt x="29796" y="162218"/>
                  </a:lnTo>
                  <a:lnTo>
                    <a:pt x="31877" y="177386"/>
                  </a:lnTo>
                  <a:lnTo>
                    <a:pt x="34278" y="191655"/>
                  </a:lnTo>
                  <a:lnTo>
                    <a:pt x="36968" y="205450"/>
                  </a:lnTo>
                  <a:lnTo>
                    <a:pt x="39887" y="219098"/>
                  </a:lnTo>
                  <a:lnTo>
                    <a:pt x="42814" y="232754"/>
                  </a:lnTo>
                  <a:lnTo>
                    <a:pt x="45392" y="246477"/>
                  </a:lnTo>
                  <a:lnTo>
                    <a:pt x="47459" y="260261"/>
                  </a:lnTo>
                  <a:lnTo>
                    <a:pt x="49217" y="273681"/>
                  </a:lnTo>
                  <a:lnTo>
                    <a:pt x="51414" y="287339"/>
                  </a:lnTo>
                  <a:lnTo>
                    <a:pt x="55358" y="303550"/>
                  </a:lnTo>
                  <a:lnTo>
                    <a:pt x="63171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717536" y="3666483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0" y="0"/>
                  </a:moveTo>
                  <a:lnTo>
                    <a:pt x="68" y="11802"/>
                  </a:lnTo>
                  <a:lnTo>
                    <a:pt x="707" y="23571"/>
                  </a:lnTo>
                  <a:lnTo>
                    <a:pt x="2004" y="36470"/>
                  </a:lnTo>
                  <a:lnTo>
                    <a:pt x="3864" y="50664"/>
                  </a:lnTo>
                  <a:lnTo>
                    <a:pt x="6180" y="66289"/>
                  </a:lnTo>
                  <a:lnTo>
                    <a:pt x="8847" y="83265"/>
                  </a:lnTo>
                  <a:lnTo>
                    <a:pt x="11771" y="101366"/>
                  </a:lnTo>
                  <a:lnTo>
                    <a:pt x="14878" y="120334"/>
                  </a:lnTo>
                  <a:lnTo>
                    <a:pt x="18109" y="139932"/>
                  </a:lnTo>
                  <a:lnTo>
                    <a:pt x="21260" y="159647"/>
                  </a:lnTo>
                  <a:lnTo>
                    <a:pt x="23996" y="178730"/>
                  </a:lnTo>
                  <a:lnTo>
                    <a:pt x="26173" y="196822"/>
                  </a:lnTo>
                  <a:lnTo>
                    <a:pt x="27973" y="213918"/>
                  </a:lnTo>
                  <a:lnTo>
                    <a:pt x="29796" y="230174"/>
                  </a:lnTo>
                  <a:lnTo>
                    <a:pt x="31873" y="245766"/>
                  </a:lnTo>
                  <a:lnTo>
                    <a:pt x="34110" y="260454"/>
                  </a:lnTo>
                  <a:lnTo>
                    <a:pt x="36394" y="275122"/>
                  </a:lnTo>
                  <a:lnTo>
                    <a:pt x="38929" y="292182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843878" y="3908638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216144" y="3550670"/>
              <a:ext cx="175217" cy="589596"/>
            </a:xfrm>
            <a:custGeom>
              <a:avLst/>
              <a:gdLst/>
              <a:ahLst/>
              <a:cxnLst/>
              <a:rect l="0" t="0" r="0" b="0"/>
              <a:pathLst>
                <a:path w="175217" h="589596">
                  <a:moveTo>
                    <a:pt x="101517" y="0"/>
                  </a:moveTo>
                  <a:lnTo>
                    <a:pt x="95649" y="5867"/>
                  </a:lnTo>
                  <a:lnTo>
                    <a:pt x="90085" y="11431"/>
                  </a:lnTo>
                  <a:lnTo>
                    <a:pt x="84285" y="17235"/>
                  </a:lnTo>
                  <a:lnTo>
                    <a:pt x="78205" y="23489"/>
                  </a:lnTo>
                  <a:lnTo>
                    <a:pt x="71875" y="30467"/>
                  </a:lnTo>
                  <a:lnTo>
                    <a:pt x="65347" y="38253"/>
                  </a:lnTo>
                  <a:lnTo>
                    <a:pt x="58671" y="46927"/>
                  </a:lnTo>
                  <a:lnTo>
                    <a:pt x="51888" y="56654"/>
                  </a:lnTo>
                  <a:lnTo>
                    <a:pt x="45035" y="67426"/>
                  </a:lnTo>
                  <a:lnTo>
                    <a:pt x="38299" y="79252"/>
                  </a:lnTo>
                  <a:lnTo>
                    <a:pt x="32002" y="92246"/>
                  </a:lnTo>
                  <a:lnTo>
                    <a:pt x="26286" y="106359"/>
                  </a:lnTo>
                  <a:lnTo>
                    <a:pt x="21126" y="121412"/>
                  </a:lnTo>
                  <a:lnTo>
                    <a:pt x="16426" y="137194"/>
                  </a:lnTo>
                  <a:lnTo>
                    <a:pt x="12082" y="153517"/>
                  </a:lnTo>
                  <a:lnTo>
                    <a:pt x="8165" y="170394"/>
                  </a:lnTo>
                  <a:lnTo>
                    <a:pt x="4905" y="188014"/>
                  </a:lnTo>
                  <a:lnTo>
                    <a:pt x="2382" y="206413"/>
                  </a:lnTo>
                  <a:lnTo>
                    <a:pt x="688" y="225004"/>
                  </a:lnTo>
                  <a:lnTo>
                    <a:pt x="0" y="242727"/>
                  </a:lnTo>
                  <a:lnTo>
                    <a:pt x="317" y="259066"/>
                  </a:lnTo>
                  <a:lnTo>
                    <a:pt x="1496" y="274494"/>
                  </a:lnTo>
                  <a:lnTo>
                    <a:pt x="3350" y="290149"/>
                  </a:lnTo>
                  <a:lnTo>
                    <a:pt x="5710" y="306682"/>
                  </a:lnTo>
                  <a:lnTo>
                    <a:pt x="8598" y="324078"/>
                  </a:lnTo>
                  <a:lnTo>
                    <a:pt x="12214" y="341921"/>
                  </a:lnTo>
                  <a:lnTo>
                    <a:pt x="16610" y="359887"/>
                  </a:lnTo>
                  <a:lnTo>
                    <a:pt x="21697" y="377494"/>
                  </a:lnTo>
                  <a:lnTo>
                    <a:pt x="27337" y="394077"/>
                  </a:lnTo>
                  <a:lnTo>
                    <a:pt x="33390" y="409365"/>
                  </a:lnTo>
                  <a:lnTo>
                    <a:pt x="39743" y="423271"/>
                  </a:lnTo>
                  <a:lnTo>
                    <a:pt x="46307" y="435707"/>
                  </a:lnTo>
                  <a:lnTo>
                    <a:pt x="53013" y="446784"/>
                  </a:lnTo>
                  <a:lnTo>
                    <a:pt x="59650" y="456904"/>
                  </a:lnTo>
                  <a:lnTo>
                    <a:pt x="65880" y="466636"/>
                  </a:lnTo>
                  <a:lnTo>
                    <a:pt x="71561" y="476337"/>
                  </a:lnTo>
                  <a:lnTo>
                    <a:pt x="77037" y="485992"/>
                  </a:lnTo>
                  <a:lnTo>
                    <a:pt x="83014" y="495327"/>
                  </a:lnTo>
                  <a:lnTo>
                    <a:pt x="89851" y="504202"/>
                  </a:lnTo>
                  <a:lnTo>
                    <a:pt x="97411" y="512619"/>
                  </a:lnTo>
                  <a:lnTo>
                    <a:pt x="105257" y="520651"/>
                  </a:lnTo>
                  <a:lnTo>
                    <a:pt x="113097" y="528390"/>
                  </a:lnTo>
                  <a:lnTo>
                    <a:pt x="120971" y="536078"/>
                  </a:lnTo>
                  <a:lnTo>
                    <a:pt x="129163" y="544087"/>
                  </a:lnTo>
                  <a:lnTo>
                    <a:pt x="137807" y="552577"/>
                  </a:lnTo>
                  <a:lnTo>
                    <a:pt x="146439" y="561094"/>
                  </a:lnTo>
                  <a:lnTo>
                    <a:pt x="154937" y="569494"/>
                  </a:lnTo>
                  <a:lnTo>
                    <a:pt x="164048" y="578517"/>
                  </a:lnTo>
                  <a:lnTo>
                    <a:pt x="175216" y="5895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3452438" y="3655955"/>
            <a:ext cx="3545927" cy="515897"/>
            <a:chOff x="3452438" y="3655955"/>
            <a:chExt cx="3545927" cy="515897"/>
          </a:xfrm>
        </p:grpSpPr>
        <p:sp>
          <p:nvSpPr>
            <p:cNvPr id="131" name="Freeform 130"/>
            <p:cNvSpPr/>
            <p:nvPr/>
          </p:nvSpPr>
          <p:spPr>
            <a:xfrm>
              <a:off x="3452438" y="3850493"/>
              <a:ext cx="181079" cy="170675"/>
            </a:xfrm>
            <a:custGeom>
              <a:avLst/>
              <a:gdLst/>
              <a:ahLst/>
              <a:cxnLst/>
              <a:rect l="0" t="0" r="0" b="0"/>
              <a:pathLst>
                <a:path w="181079" h="170675">
                  <a:moveTo>
                    <a:pt x="86321" y="37088"/>
                  </a:moveTo>
                  <a:lnTo>
                    <a:pt x="80454" y="28354"/>
                  </a:lnTo>
                  <a:lnTo>
                    <a:pt x="74890" y="20647"/>
                  </a:lnTo>
                  <a:lnTo>
                    <a:pt x="69085" y="13263"/>
                  </a:lnTo>
                  <a:lnTo>
                    <a:pt x="62832" y="6694"/>
                  </a:lnTo>
                  <a:lnTo>
                    <a:pt x="55854" y="2108"/>
                  </a:lnTo>
                  <a:lnTo>
                    <a:pt x="48082" y="0"/>
                  </a:lnTo>
                  <a:lnTo>
                    <a:pt x="39926" y="385"/>
                  </a:lnTo>
                  <a:lnTo>
                    <a:pt x="32143" y="3152"/>
                  </a:lnTo>
                  <a:lnTo>
                    <a:pt x="25136" y="7979"/>
                  </a:lnTo>
                  <a:lnTo>
                    <a:pt x="18959" y="14437"/>
                  </a:lnTo>
                  <a:lnTo>
                    <a:pt x="13503" y="22118"/>
                  </a:lnTo>
                  <a:lnTo>
                    <a:pt x="8621" y="30682"/>
                  </a:lnTo>
                  <a:lnTo>
                    <a:pt x="4494" y="39868"/>
                  </a:lnTo>
                  <a:lnTo>
                    <a:pt x="1619" y="49486"/>
                  </a:lnTo>
                  <a:lnTo>
                    <a:pt x="165" y="59404"/>
                  </a:lnTo>
                  <a:lnTo>
                    <a:pt x="0" y="69691"/>
                  </a:lnTo>
                  <a:lnTo>
                    <a:pt x="877" y="80590"/>
                  </a:lnTo>
                  <a:lnTo>
                    <a:pt x="2541" y="92181"/>
                  </a:lnTo>
                  <a:lnTo>
                    <a:pt x="4775" y="104237"/>
                  </a:lnTo>
                  <a:lnTo>
                    <a:pt x="7412" y="116330"/>
                  </a:lnTo>
                  <a:lnTo>
                    <a:pt x="10338" y="128197"/>
                  </a:lnTo>
                  <a:lnTo>
                    <a:pt x="13793" y="139435"/>
                  </a:lnTo>
                  <a:lnTo>
                    <a:pt x="18329" y="149450"/>
                  </a:lnTo>
                  <a:lnTo>
                    <a:pt x="24160" y="158020"/>
                  </a:lnTo>
                  <a:lnTo>
                    <a:pt x="31026" y="164773"/>
                  </a:lnTo>
                  <a:lnTo>
                    <a:pt x="38399" y="169036"/>
                  </a:lnTo>
                  <a:lnTo>
                    <a:pt x="45908" y="170674"/>
                  </a:lnTo>
                  <a:lnTo>
                    <a:pt x="53220" y="169843"/>
                  </a:lnTo>
                  <a:lnTo>
                    <a:pt x="59970" y="166710"/>
                  </a:lnTo>
                  <a:lnTo>
                    <a:pt x="66022" y="161602"/>
                  </a:lnTo>
                  <a:lnTo>
                    <a:pt x="71423" y="154769"/>
                  </a:lnTo>
                  <a:lnTo>
                    <a:pt x="76293" y="146297"/>
                  </a:lnTo>
                  <a:lnTo>
                    <a:pt x="80772" y="136414"/>
                  </a:lnTo>
                  <a:lnTo>
                    <a:pt x="85478" y="126632"/>
                  </a:lnTo>
                  <a:lnTo>
                    <a:pt x="91248" y="120663"/>
                  </a:lnTo>
                  <a:lnTo>
                    <a:pt x="97703" y="120384"/>
                  </a:lnTo>
                  <a:lnTo>
                    <a:pt x="104052" y="123995"/>
                  </a:lnTo>
                  <a:lnTo>
                    <a:pt x="110460" y="129689"/>
                  </a:lnTo>
                  <a:lnTo>
                    <a:pt x="117393" y="135974"/>
                  </a:lnTo>
                  <a:lnTo>
                    <a:pt x="125056" y="142043"/>
                  </a:lnTo>
                  <a:lnTo>
                    <a:pt x="133355" y="147276"/>
                  </a:lnTo>
                  <a:lnTo>
                    <a:pt x="143045" y="151399"/>
                  </a:lnTo>
                  <a:lnTo>
                    <a:pt x="157217" y="153647"/>
                  </a:lnTo>
                  <a:lnTo>
                    <a:pt x="181078" y="15290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717743" y="3698068"/>
              <a:ext cx="10530" cy="284271"/>
            </a:xfrm>
            <a:custGeom>
              <a:avLst/>
              <a:gdLst/>
              <a:ahLst/>
              <a:cxnLst/>
              <a:rect l="0" t="0" r="0" b="0"/>
              <a:pathLst>
                <a:path w="10530" h="284271">
                  <a:moveTo>
                    <a:pt x="1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0" y="45082"/>
                  </a:lnTo>
                  <a:lnTo>
                    <a:pt x="0" y="62143"/>
                  </a:lnTo>
                  <a:lnTo>
                    <a:pt x="0" y="80285"/>
                  </a:lnTo>
                  <a:lnTo>
                    <a:pt x="0" y="99266"/>
                  </a:lnTo>
                  <a:lnTo>
                    <a:pt x="0" y="118707"/>
                  </a:lnTo>
                  <a:lnTo>
                    <a:pt x="0" y="138123"/>
                  </a:lnTo>
                  <a:lnTo>
                    <a:pt x="5" y="157240"/>
                  </a:lnTo>
                  <a:lnTo>
                    <a:pt x="178" y="175666"/>
                  </a:lnTo>
                  <a:lnTo>
                    <a:pt x="826" y="192820"/>
                  </a:lnTo>
                  <a:lnTo>
                    <a:pt x="2075" y="208502"/>
                  </a:lnTo>
                  <a:lnTo>
                    <a:pt x="3736" y="222779"/>
                  </a:lnTo>
                  <a:lnTo>
                    <a:pt x="5563" y="237414"/>
                  </a:lnTo>
                  <a:lnTo>
                    <a:pt x="7717" y="255927"/>
                  </a:lnTo>
                  <a:lnTo>
                    <a:pt x="10529" y="2842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601930" y="3803353"/>
              <a:ext cx="221100" cy="31587"/>
            </a:xfrm>
            <a:custGeom>
              <a:avLst/>
              <a:gdLst/>
              <a:ahLst/>
              <a:cxnLst/>
              <a:rect l="0" t="0" r="0" b="0"/>
              <a:pathLst>
                <a:path w="221100" h="31587">
                  <a:moveTo>
                    <a:pt x="221099" y="0"/>
                  </a:moveTo>
                  <a:lnTo>
                    <a:pt x="212163" y="2867"/>
                  </a:lnTo>
                  <a:lnTo>
                    <a:pt x="202536" y="5009"/>
                  </a:lnTo>
                  <a:lnTo>
                    <a:pt x="191249" y="6617"/>
                  </a:lnTo>
                  <a:lnTo>
                    <a:pt x="178581" y="7970"/>
                  </a:lnTo>
                  <a:lnTo>
                    <a:pt x="165102" y="9467"/>
                  </a:lnTo>
                  <a:lnTo>
                    <a:pt x="151230" y="11313"/>
                  </a:lnTo>
                  <a:lnTo>
                    <a:pt x="137194" y="13380"/>
                  </a:lnTo>
                  <a:lnTo>
                    <a:pt x="123103" y="15313"/>
                  </a:lnTo>
                  <a:lnTo>
                    <a:pt x="108997" y="16913"/>
                  </a:lnTo>
                  <a:lnTo>
                    <a:pt x="94730" y="18310"/>
                  </a:lnTo>
                  <a:lnTo>
                    <a:pt x="80000" y="19854"/>
                  </a:lnTo>
                  <a:lnTo>
                    <a:pt x="64699" y="21740"/>
                  </a:lnTo>
                  <a:lnTo>
                    <a:pt x="49619" y="23847"/>
                  </a:lnTo>
                  <a:lnTo>
                    <a:pt x="34874" y="26029"/>
                  </a:lnTo>
                  <a:lnTo>
                    <a:pt x="19167" y="2848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878384" y="3719125"/>
              <a:ext cx="28874" cy="263214"/>
            </a:xfrm>
            <a:custGeom>
              <a:avLst/>
              <a:gdLst/>
              <a:ahLst/>
              <a:cxnLst/>
              <a:rect l="0" t="0" r="0" b="0"/>
              <a:pathLst>
                <a:path w="28874" h="263214">
                  <a:moveTo>
                    <a:pt x="7816" y="0"/>
                  </a:moveTo>
                  <a:lnTo>
                    <a:pt x="4949" y="11803"/>
                  </a:lnTo>
                  <a:lnTo>
                    <a:pt x="2807" y="23571"/>
                  </a:lnTo>
                  <a:lnTo>
                    <a:pt x="1209" y="36471"/>
                  </a:lnTo>
                  <a:lnTo>
                    <a:pt x="200" y="50665"/>
                  </a:lnTo>
                  <a:lnTo>
                    <a:pt x="0" y="66289"/>
                  </a:lnTo>
                  <a:lnTo>
                    <a:pt x="652" y="83256"/>
                  </a:lnTo>
                  <a:lnTo>
                    <a:pt x="1890" y="101011"/>
                  </a:lnTo>
                  <a:lnTo>
                    <a:pt x="3254" y="118684"/>
                  </a:lnTo>
                  <a:lnTo>
                    <a:pt x="4468" y="135783"/>
                  </a:lnTo>
                  <a:lnTo>
                    <a:pt x="5602" y="152194"/>
                  </a:lnTo>
                  <a:lnTo>
                    <a:pt x="6971" y="167980"/>
                  </a:lnTo>
                  <a:lnTo>
                    <a:pt x="8743" y="183257"/>
                  </a:lnTo>
                  <a:lnTo>
                    <a:pt x="10972" y="197930"/>
                  </a:lnTo>
                  <a:lnTo>
                    <a:pt x="13993" y="213331"/>
                  </a:lnTo>
                  <a:lnTo>
                    <a:pt x="19193" y="233051"/>
                  </a:lnTo>
                  <a:lnTo>
                    <a:pt x="28873" y="2632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780915" y="3813882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88239" y="2867"/>
                  </a:lnTo>
                  <a:lnTo>
                    <a:pt x="176470" y="5009"/>
                  </a:lnTo>
                  <a:lnTo>
                    <a:pt x="163579" y="6612"/>
                  </a:lnTo>
                  <a:lnTo>
                    <a:pt x="149731" y="7792"/>
                  </a:lnTo>
                  <a:lnTo>
                    <a:pt x="135403" y="8642"/>
                  </a:lnTo>
                  <a:lnTo>
                    <a:pt x="120934" y="9239"/>
                  </a:lnTo>
                  <a:lnTo>
                    <a:pt x="106484" y="9653"/>
                  </a:lnTo>
                  <a:lnTo>
                    <a:pt x="92108" y="9937"/>
                  </a:lnTo>
                  <a:lnTo>
                    <a:pt x="77823" y="10135"/>
                  </a:lnTo>
                  <a:lnTo>
                    <a:pt x="63837" y="10468"/>
                  </a:lnTo>
                  <a:lnTo>
                    <a:pt x="48982" y="11472"/>
                  </a:lnTo>
                  <a:lnTo>
                    <a:pt x="29716" y="143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002013" y="3821954"/>
              <a:ext cx="105286" cy="150730"/>
            </a:xfrm>
            <a:custGeom>
              <a:avLst/>
              <a:gdLst/>
              <a:ahLst/>
              <a:cxnLst/>
              <a:rect l="0" t="0" r="0" b="0"/>
              <a:pathLst>
                <a:path w="105286" h="150730">
                  <a:moveTo>
                    <a:pt x="0" y="86684"/>
                  </a:moveTo>
                  <a:lnTo>
                    <a:pt x="8868" y="83817"/>
                  </a:lnTo>
                  <a:lnTo>
                    <a:pt x="17855" y="81675"/>
                  </a:lnTo>
                  <a:lnTo>
                    <a:pt x="27846" y="80063"/>
                  </a:lnTo>
                  <a:lnTo>
                    <a:pt x="38654" y="78537"/>
                  </a:lnTo>
                  <a:lnTo>
                    <a:pt x="49817" y="76392"/>
                  </a:lnTo>
                  <a:lnTo>
                    <a:pt x="61004" y="73279"/>
                  </a:lnTo>
                  <a:lnTo>
                    <a:pt x="71425" y="68868"/>
                  </a:lnTo>
                  <a:lnTo>
                    <a:pt x="79816" y="62694"/>
                  </a:lnTo>
                  <a:lnTo>
                    <a:pt x="85664" y="54691"/>
                  </a:lnTo>
                  <a:lnTo>
                    <a:pt x="88959" y="45418"/>
                  </a:lnTo>
                  <a:lnTo>
                    <a:pt x="89822" y="35825"/>
                  </a:lnTo>
                  <a:lnTo>
                    <a:pt x="88581" y="26501"/>
                  </a:lnTo>
                  <a:lnTo>
                    <a:pt x="85345" y="17975"/>
                  </a:lnTo>
                  <a:lnTo>
                    <a:pt x="79916" y="10861"/>
                  </a:lnTo>
                  <a:lnTo>
                    <a:pt x="72392" y="5352"/>
                  </a:lnTo>
                  <a:lnTo>
                    <a:pt x="63428" y="1621"/>
                  </a:lnTo>
                  <a:lnTo>
                    <a:pt x="54036" y="0"/>
                  </a:lnTo>
                  <a:lnTo>
                    <a:pt x="44839" y="467"/>
                  </a:lnTo>
                  <a:lnTo>
                    <a:pt x="36227" y="2879"/>
                  </a:lnTo>
                  <a:lnTo>
                    <a:pt x="28523" y="7156"/>
                  </a:lnTo>
                  <a:lnTo>
                    <a:pt x="21794" y="13070"/>
                  </a:lnTo>
                  <a:lnTo>
                    <a:pt x="16090" y="20463"/>
                  </a:lnTo>
                  <a:lnTo>
                    <a:pt x="11542" y="29318"/>
                  </a:lnTo>
                  <a:lnTo>
                    <a:pt x="8110" y="39491"/>
                  </a:lnTo>
                  <a:lnTo>
                    <a:pt x="5786" y="50574"/>
                  </a:lnTo>
                  <a:lnTo>
                    <a:pt x="4666" y="62005"/>
                  </a:lnTo>
                  <a:lnTo>
                    <a:pt x="4694" y="73433"/>
                  </a:lnTo>
                  <a:lnTo>
                    <a:pt x="5847" y="84715"/>
                  </a:lnTo>
                  <a:lnTo>
                    <a:pt x="8216" y="95823"/>
                  </a:lnTo>
                  <a:lnTo>
                    <a:pt x="11739" y="106768"/>
                  </a:lnTo>
                  <a:lnTo>
                    <a:pt x="16393" y="117254"/>
                  </a:lnTo>
                  <a:lnTo>
                    <a:pt x="22265" y="126697"/>
                  </a:lnTo>
                  <a:lnTo>
                    <a:pt x="29294" y="134855"/>
                  </a:lnTo>
                  <a:lnTo>
                    <a:pt x="37455" y="141486"/>
                  </a:lnTo>
                  <a:lnTo>
                    <a:pt x="46835" y="146192"/>
                  </a:lnTo>
                  <a:lnTo>
                    <a:pt x="57349" y="148952"/>
                  </a:lnTo>
                  <a:lnTo>
                    <a:pt x="68198" y="150194"/>
                  </a:lnTo>
                  <a:lnTo>
                    <a:pt x="79021" y="150729"/>
                  </a:lnTo>
                  <a:lnTo>
                    <a:pt x="90767" y="150608"/>
                  </a:lnTo>
                  <a:lnTo>
                    <a:pt x="105285" y="149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153013" y="3849602"/>
              <a:ext cx="122742" cy="122208"/>
            </a:xfrm>
            <a:custGeom>
              <a:avLst/>
              <a:gdLst/>
              <a:ahLst/>
              <a:cxnLst/>
              <a:rect l="0" t="0" r="0" b="0"/>
              <a:pathLst>
                <a:path w="122742" h="122208">
                  <a:moveTo>
                    <a:pt x="6928" y="37979"/>
                  </a:moveTo>
                  <a:lnTo>
                    <a:pt x="6928" y="49715"/>
                  </a:lnTo>
                  <a:lnTo>
                    <a:pt x="6928" y="60843"/>
                  </a:lnTo>
                  <a:lnTo>
                    <a:pt x="6933" y="72437"/>
                  </a:lnTo>
                  <a:lnTo>
                    <a:pt x="7105" y="84426"/>
                  </a:lnTo>
                  <a:lnTo>
                    <a:pt x="7753" y="96437"/>
                  </a:lnTo>
                  <a:lnTo>
                    <a:pt x="8987" y="108149"/>
                  </a:lnTo>
                  <a:lnTo>
                    <a:pt x="10096" y="116317"/>
                  </a:lnTo>
                  <a:lnTo>
                    <a:pt x="10079" y="117093"/>
                  </a:lnTo>
                  <a:lnTo>
                    <a:pt x="8991" y="111844"/>
                  </a:lnTo>
                  <a:lnTo>
                    <a:pt x="7125" y="102481"/>
                  </a:lnTo>
                  <a:lnTo>
                    <a:pt x="4889" y="90539"/>
                  </a:lnTo>
                  <a:lnTo>
                    <a:pt x="2764" y="77249"/>
                  </a:lnTo>
                  <a:lnTo>
                    <a:pt x="1009" y="63364"/>
                  </a:lnTo>
                  <a:lnTo>
                    <a:pt x="0" y="49584"/>
                  </a:lnTo>
                  <a:lnTo>
                    <a:pt x="303" y="36692"/>
                  </a:lnTo>
                  <a:lnTo>
                    <a:pt x="2111" y="25028"/>
                  </a:lnTo>
                  <a:lnTo>
                    <a:pt x="5614" y="15041"/>
                  </a:lnTo>
                  <a:lnTo>
                    <a:pt x="11164" y="7449"/>
                  </a:lnTo>
                  <a:lnTo>
                    <a:pt x="18742" y="2426"/>
                  </a:lnTo>
                  <a:lnTo>
                    <a:pt x="27726" y="0"/>
                  </a:lnTo>
                  <a:lnTo>
                    <a:pt x="37125" y="325"/>
                  </a:lnTo>
                  <a:lnTo>
                    <a:pt x="46328" y="3207"/>
                  </a:lnTo>
                  <a:lnTo>
                    <a:pt x="55112" y="8206"/>
                  </a:lnTo>
                  <a:lnTo>
                    <a:pt x="63464" y="14833"/>
                  </a:lnTo>
                  <a:lnTo>
                    <a:pt x="71444" y="22653"/>
                  </a:lnTo>
                  <a:lnTo>
                    <a:pt x="78972" y="31322"/>
                  </a:lnTo>
                  <a:lnTo>
                    <a:pt x="85817" y="40586"/>
                  </a:lnTo>
                  <a:lnTo>
                    <a:pt x="91908" y="50258"/>
                  </a:lnTo>
                  <a:lnTo>
                    <a:pt x="97323" y="60209"/>
                  </a:lnTo>
                  <a:lnTo>
                    <a:pt x="102196" y="70350"/>
                  </a:lnTo>
                  <a:lnTo>
                    <a:pt x="106655" y="80604"/>
                  </a:lnTo>
                  <a:lnTo>
                    <a:pt x="110664" y="90476"/>
                  </a:lnTo>
                  <a:lnTo>
                    <a:pt x="114413" y="100015"/>
                  </a:lnTo>
                  <a:lnTo>
                    <a:pt x="118231" y="110058"/>
                  </a:lnTo>
                  <a:lnTo>
                    <a:pt x="122741" y="12220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312853" y="3665049"/>
              <a:ext cx="131358" cy="338347"/>
            </a:xfrm>
            <a:custGeom>
              <a:avLst/>
              <a:gdLst/>
              <a:ahLst/>
              <a:cxnLst/>
              <a:rect l="0" t="0" r="0" b="0"/>
              <a:pathLst>
                <a:path w="131358" h="338347">
                  <a:moveTo>
                    <a:pt x="99772" y="243589"/>
                  </a:moveTo>
                  <a:lnTo>
                    <a:pt x="96771" y="234855"/>
                  </a:lnTo>
                  <a:lnTo>
                    <a:pt x="93348" y="227149"/>
                  </a:lnTo>
                  <a:lnTo>
                    <a:pt x="89143" y="219761"/>
                  </a:lnTo>
                  <a:lnTo>
                    <a:pt x="83897" y="213018"/>
                  </a:lnTo>
                  <a:lnTo>
                    <a:pt x="77119" y="207784"/>
                  </a:lnTo>
                  <a:lnTo>
                    <a:pt x="68691" y="204423"/>
                  </a:lnTo>
                  <a:lnTo>
                    <a:pt x="59125" y="202982"/>
                  </a:lnTo>
                  <a:lnTo>
                    <a:pt x="49329" y="203453"/>
                  </a:lnTo>
                  <a:lnTo>
                    <a:pt x="39864" y="205628"/>
                  </a:lnTo>
                  <a:lnTo>
                    <a:pt x="31073" y="209341"/>
                  </a:lnTo>
                  <a:lnTo>
                    <a:pt x="23248" y="214566"/>
                  </a:lnTo>
                  <a:lnTo>
                    <a:pt x="16440" y="221154"/>
                  </a:lnTo>
                  <a:lnTo>
                    <a:pt x="10683" y="229014"/>
                  </a:lnTo>
                  <a:lnTo>
                    <a:pt x="6099" y="238193"/>
                  </a:lnTo>
                  <a:lnTo>
                    <a:pt x="2649" y="248585"/>
                  </a:lnTo>
                  <a:lnTo>
                    <a:pt x="482" y="259818"/>
                  </a:lnTo>
                  <a:lnTo>
                    <a:pt x="0" y="271349"/>
                  </a:lnTo>
                  <a:lnTo>
                    <a:pt x="1273" y="282835"/>
                  </a:lnTo>
                  <a:lnTo>
                    <a:pt x="4247" y="293817"/>
                  </a:lnTo>
                  <a:lnTo>
                    <a:pt x="8909" y="303659"/>
                  </a:lnTo>
                  <a:lnTo>
                    <a:pt x="15082" y="312113"/>
                  </a:lnTo>
                  <a:lnTo>
                    <a:pt x="22480" y="318788"/>
                  </a:lnTo>
                  <a:lnTo>
                    <a:pt x="30807" y="322999"/>
                  </a:lnTo>
                  <a:lnTo>
                    <a:pt x="39808" y="324607"/>
                  </a:lnTo>
                  <a:lnTo>
                    <a:pt x="49120" y="323926"/>
                  </a:lnTo>
                  <a:lnTo>
                    <a:pt x="58290" y="321426"/>
                  </a:lnTo>
                  <a:lnTo>
                    <a:pt x="67081" y="317556"/>
                  </a:lnTo>
                  <a:lnTo>
                    <a:pt x="75289" y="312369"/>
                  </a:lnTo>
                  <a:lnTo>
                    <a:pt x="82655" y="305541"/>
                  </a:lnTo>
                  <a:lnTo>
                    <a:pt x="89124" y="297024"/>
                  </a:lnTo>
                  <a:lnTo>
                    <a:pt x="94639" y="287036"/>
                  </a:lnTo>
                  <a:lnTo>
                    <a:pt x="99053" y="275882"/>
                  </a:lnTo>
                  <a:lnTo>
                    <a:pt x="102399" y="263863"/>
                  </a:lnTo>
                  <a:lnTo>
                    <a:pt x="105004" y="251387"/>
                  </a:lnTo>
                  <a:lnTo>
                    <a:pt x="107376" y="238945"/>
                  </a:lnTo>
                  <a:lnTo>
                    <a:pt x="109826" y="226794"/>
                  </a:lnTo>
                  <a:lnTo>
                    <a:pt x="112304" y="214670"/>
                  </a:lnTo>
                  <a:lnTo>
                    <a:pt x="114514" y="201924"/>
                  </a:lnTo>
                  <a:lnTo>
                    <a:pt x="116298" y="188236"/>
                  </a:lnTo>
                  <a:lnTo>
                    <a:pt x="117648" y="173770"/>
                  </a:lnTo>
                  <a:lnTo>
                    <a:pt x="118629" y="158979"/>
                  </a:lnTo>
                  <a:lnTo>
                    <a:pt x="119323" y="144171"/>
                  </a:lnTo>
                  <a:lnTo>
                    <a:pt x="119806" y="129311"/>
                  </a:lnTo>
                  <a:lnTo>
                    <a:pt x="120137" y="114123"/>
                  </a:lnTo>
                  <a:lnTo>
                    <a:pt x="120358" y="98471"/>
                  </a:lnTo>
                  <a:lnTo>
                    <a:pt x="120339" y="82690"/>
                  </a:lnTo>
                  <a:lnTo>
                    <a:pt x="119793" y="67468"/>
                  </a:lnTo>
                  <a:lnTo>
                    <a:pt x="118609" y="53153"/>
                  </a:lnTo>
                  <a:lnTo>
                    <a:pt x="116830" y="39761"/>
                  </a:lnTo>
                  <a:lnTo>
                    <a:pt x="114565" y="27153"/>
                  </a:lnTo>
                  <a:lnTo>
                    <a:pt x="111917" y="15196"/>
                  </a:lnTo>
                  <a:lnTo>
                    <a:pt x="108536" y="5276"/>
                  </a:lnTo>
                  <a:lnTo>
                    <a:pt x="104387" y="13"/>
                  </a:lnTo>
                  <a:lnTo>
                    <a:pt x="100311" y="0"/>
                  </a:lnTo>
                  <a:lnTo>
                    <a:pt x="96482" y="4265"/>
                  </a:lnTo>
                  <a:lnTo>
                    <a:pt x="92824" y="11642"/>
                  </a:lnTo>
                  <a:lnTo>
                    <a:pt x="89424" y="21514"/>
                  </a:lnTo>
                  <a:lnTo>
                    <a:pt x="86541" y="33811"/>
                  </a:lnTo>
                  <a:lnTo>
                    <a:pt x="84284" y="48316"/>
                  </a:lnTo>
                  <a:lnTo>
                    <a:pt x="82776" y="64638"/>
                  </a:lnTo>
                  <a:lnTo>
                    <a:pt x="82215" y="82355"/>
                  </a:lnTo>
                  <a:lnTo>
                    <a:pt x="82620" y="101090"/>
                  </a:lnTo>
                  <a:lnTo>
                    <a:pt x="83858" y="120383"/>
                  </a:lnTo>
                  <a:lnTo>
                    <a:pt x="85752" y="139709"/>
                  </a:lnTo>
                  <a:lnTo>
                    <a:pt x="88134" y="158780"/>
                  </a:lnTo>
                  <a:lnTo>
                    <a:pt x="90867" y="177518"/>
                  </a:lnTo>
                  <a:lnTo>
                    <a:pt x="93847" y="195946"/>
                  </a:lnTo>
                  <a:lnTo>
                    <a:pt x="96997" y="214115"/>
                  </a:lnTo>
                  <a:lnTo>
                    <a:pt x="100265" y="231759"/>
                  </a:lnTo>
                  <a:lnTo>
                    <a:pt x="103612" y="248316"/>
                  </a:lnTo>
                  <a:lnTo>
                    <a:pt x="107012" y="263561"/>
                  </a:lnTo>
                  <a:lnTo>
                    <a:pt x="110489" y="277528"/>
                  </a:lnTo>
                  <a:lnTo>
                    <a:pt x="114558" y="291914"/>
                  </a:lnTo>
                  <a:lnTo>
                    <a:pt x="120694" y="310215"/>
                  </a:lnTo>
                  <a:lnTo>
                    <a:pt x="131357" y="33834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665309" y="3855996"/>
              <a:ext cx="126342" cy="21058"/>
            </a:xfrm>
            <a:custGeom>
              <a:avLst/>
              <a:gdLst/>
              <a:ahLst/>
              <a:cxnLst/>
              <a:rect l="0" t="0" r="0" b="0"/>
              <a:pathLst>
                <a:path w="126342" h="21058">
                  <a:moveTo>
                    <a:pt x="126341" y="0"/>
                  </a:moveTo>
                  <a:lnTo>
                    <a:pt x="114674" y="67"/>
                  </a:lnTo>
                  <a:lnTo>
                    <a:pt x="104185" y="707"/>
                  </a:lnTo>
                  <a:lnTo>
                    <a:pt x="93874" y="2004"/>
                  </a:lnTo>
                  <a:lnTo>
                    <a:pt x="83226" y="3864"/>
                  </a:lnTo>
                  <a:lnTo>
                    <a:pt x="71586" y="6180"/>
                  </a:lnTo>
                  <a:lnTo>
                    <a:pt x="58713" y="8842"/>
                  </a:lnTo>
                  <a:lnTo>
                    <a:pt x="45444" y="11604"/>
                  </a:lnTo>
                  <a:lnTo>
                    <a:pt x="32198" y="14362"/>
                  </a:lnTo>
                  <a:lnTo>
                    <a:pt x="17806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001009" y="3655955"/>
              <a:ext cx="106498" cy="357969"/>
            </a:xfrm>
            <a:custGeom>
              <a:avLst/>
              <a:gdLst/>
              <a:ahLst/>
              <a:cxnLst/>
              <a:rect l="0" t="0" r="0" b="0"/>
              <a:pathLst>
                <a:path w="106498" h="357969">
                  <a:moveTo>
                    <a:pt x="64382" y="357968"/>
                  </a:moveTo>
                  <a:lnTo>
                    <a:pt x="61449" y="349100"/>
                  </a:lnTo>
                  <a:lnTo>
                    <a:pt x="58667" y="340114"/>
                  </a:lnTo>
                  <a:lnTo>
                    <a:pt x="55767" y="330114"/>
                  </a:lnTo>
                  <a:lnTo>
                    <a:pt x="52727" y="318960"/>
                  </a:lnTo>
                  <a:lnTo>
                    <a:pt x="49561" y="306500"/>
                  </a:lnTo>
                  <a:lnTo>
                    <a:pt x="46298" y="292798"/>
                  </a:lnTo>
                  <a:lnTo>
                    <a:pt x="42960" y="278380"/>
                  </a:lnTo>
                  <a:lnTo>
                    <a:pt x="39568" y="264099"/>
                  </a:lnTo>
                  <a:lnTo>
                    <a:pt x="36144" y="250418"/>
                  </a:lnTo>
                  <a:lnTo>
                    <a:pt x="32862" y="237118"/>
                  </a:lnTo>
                  <a:lnTo>
                    <a:pt x="30037" y="223508"/>
                  </a:lnTo>
                  <a:lnTo>
                    <a:pt x="27801" y="209205"/>
                  </a:lnTo>
                  <a:lnTo>
                    <a:pt x="25962" y="194308"/>
                  </a:lnTo>
                  <a:lnTo>
                    <a:pt x="24112" y="179222"/>
                  </a:lnTo>
                  <a:lnTo>
                    <a:pt x="22013" y="164221"/>
                  </a:lnTo>
                  <a:lnTo>
                    <a:pt x="19600" y="149569"/>
                  </a:lnTo>
                  <a:lnTo>
                    <a:pt x="16902" y="135585"/>
                  </a:lnTo>
                  <a:lnTo>
                    <a:pt x="13973" y="122368"/>
                  </a:lnTo>
                  <a:lnTo>
                    <a:pt x="10870" y="109851"/>
                  </a:lnTo>
                  <a:lnTo>
                    <a:pt x="7641" y="97897"/>
                  </a:lnTo>
                  <a:lnTo>
                    <a:pt x="4337" y="86370"/>
                  </a:lnTo>
                  <a:lnTo>
                    <a:pt x="1477" y="75150"/>
                  </a:lnTo>
                  <a:lnTo>
                    <a:pt x="0" y="64150"/>
                  </a:lnTo>
                  <a:lnTo>
                    <a:pt x="314" y="53310"/>
                  </a:lnTo>
                  <a:lnTo>
                    <a:pt x="2493" y="42911"/>
                  </a:lnTo>
                  <a:lnTo>
                    <a:pt x="6548" y="33532"/>
                  </a:lnTo>
                  <a:lnTo>
                    <a:pt x="12283" y="25417"/>
                  </a:lnTo>
                  <a:lnTo>
                    <a:pt x="19539" y="18647"/>
                  </a:lnTo>
                  <a:lnTo>
                    <a:pt x="28295" y="13316"/>
                  </a:lnTo>
                  <a:lnTo>
                    <a:pt x="38393" y="9323"/>
                  </a:lnTo>
                  <a:lnTo>
                    <a:pt x="49356" y="6432"/>
                  </a:lnTo>
                  <a:lnTo>
                    <a:pt x="61756" y="4078"/>
                  </a:lnTo>
                  <a:lnTo>
                    <a:pt x="78912" y="2052"/>
                  </a:lnTo>
                  <a:lnTo>
                    <a:pt x="10649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949578" y="3845467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46193" y="2867"/>
                  </a:lnTo>
                  <a:lnTo>
                    <a:pt x="135063" y="5009"/>
                  </a:lnTo>
                  <a:lnTo>
                    <a:pt x="123470" y="6616"/>
                  </a:lnTo>
                  <a:lnTo>
                    <a:pt x="111481" y="7970"/>
                  </a:lnTo>
                  <a:lnTo>
                    <a:pt x="99470" y="9467"/>
                  </a:lnTo>
                  <a:lnTo>
                    <a:pt x="87662" y="11313"/>
                  </a:lnTo>
                  <a:lnTo>
                    <a:pt x="75963" y="13380"/>
                  </a:lnTo>
                  <a:lnTo>
                    <a:pt x="64046" y="15312"/>
                  </a:lnTo>
                  <a:lnTo>
                    <a:pt x="51752" y="16908"/>
                  </a:lnTo>
                  <a:lnTo>
                    <a:pt x="39672" y="18135"/>
                  </a:lnTo>
                  <a:lnTo>
                    <a:pt x="27872" y="19166"/>
                  </a:lnTo>
                  <a:lnTo>
                    <a:pt x="15314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133163" y="3855996"/>
              <a:ext cx="102866" cy="133539"/>
            </a:xfrm>
            <a:custGeom>
              <a:avLst/>
              <a:gdLst/>
              <a:ahLst/>
              <a:cxnLst/>
              <a:rect l="0" t="0" r="0" b="0"/>
              <a:pathLst>
                <a:path w="102866" h="133539">
                  <a:moveTo>
                    <a:pt x="16456" y="0"/>
                  </a:moveTo>
                  <a:lnTo>
                    <a:pt x="10723" y="6001"/>
                  </a:lnTo>
                  <a:lnTo>
                    <a:pt x="6438" y="12846"/>
                  </a:lnTo>
                  <a:lnTo>
                    <a:pt x="3237" y="21239"/>
                  </a:lnTo>
                  <a:lnTo>
                    <a:pt x="1049" y="31038"/>
                  </a:lnTo>
                  <a:lnTo>
                    <a:pt x="0" y="42002"/>
                  </a:lnTo>
                  <a:lnTo>
                    <a:pt x="63" y="53858"/>
                  </a:lnTo>
                  <a:lnTo>
                    <a:pt x="1232" y="66208"/>
                  </a:lnTo>
                  <a:lnTo>
                    <a:pt x="3609" y="78557"/>
                  </a:lnTo>
                  <a:lnTo>
                    <a:pt x="7136" y="90623"/>
                  </a:lnTo>
                  <a:lnTo>
                    <a:pt x="11791" y="102009"/>
                  </a:lnTo>
                  <a:lnTo>
                    <a:pt x="17664" y="112130"/>
                  </a:lnTo>
                  <a:lnTo>
                    <a:pt x="24689" y="120774"/>
                  </a:lnTo>
                  <a:lnTo>
                    <a:pt x="32677" y="127577"/>
                  </a:lnTo>
                  <a:lnTo>
                    <a:pt x="41409" y="131875"/>
                  </a:lnTo>
                  <a:lnTo>
                    <a:pt x="50679" y="133538"/>
                  </a:lnTo>
                  <a:lnTo>
                    <a:pt x="60004" y="132722"/>
                  </a:lnTo>
                  <a:lnTo>
                    <a:pt x="68652" y="129600"/>
                  </a:lnTo>
                  <a:lnTo>
                    <a:pt x="76279" y="124504"/>
                  </a:lnTo>
                  <a:lnTo>
                    <a:pt x="82889" y="117849"/>
                  </a:lnTo>
                  <a:lnTo>
                    <a:pt x="88646" y="110028"/>
                  </a:lnTo>
                  <a:lnTo>
                    <a:pt x="93733" y="101368"/>
                  </a:lnTo>
                  <a:lnTo>
                    <a:pt x="97999" y="92115"/>
                  </a:lnTo>
                  <a:lnTo>
                    <a:pt x="100967" y="82452"/>
                  </a:lnTo>
                  <a:lnTo>
                    <a:pt x="102490" y="72508"/>
                  </a:lnTo>
                  <a:lnTo>
                    <a:pt x="102865" y="62250"/>
                  </a:lnTo>
                  <a:lnTo>
                    <a:pt x="102710" y="50179"/>
                  </a:lnTo>
                  <a:lnTo>
                    <a:pt x="102009" y="31881"/>
                  </a:lnTo>
                  <a:lnTo>
                    <a:pt x="10068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318075" y="3666483"/>
              <a:ext cx="21059" cy="305327"/>
            </a:xfrm>
            <a:custGeom>
              <a:avLst/>
              <a:gdLst/>
              <a:ahLst/>
              <a:cxnLst/>
              <a:rect l="0" t="0" r="0" b="0"/>
              <a:pathLst>
                <a:path w="21059" h="305327">
                  <a:moveTo>
                    <a:pt x="0" y="0"/>
                  </a:moveTo>
                  <a:lnTo>
                    <a:pt x="0" y="14602"/>
                  </a:lnTo>
                  <a:lnTo>
                    <a:pt x="0" y="27872"/>
                  </a:lnTo>
                  <a:lnTo>
                    <a:pt x="0" y="41078"/>
                  </a:lnTo>
                  <a:lnTo>
                    <a:pt x="0" y="54592"/>
                  </a:lnTo>
                  <a:lnTo>
                    <a:pt x="0" y="68750"/>
                  </a:lnTo>
                  <a:lnTo>
                    <a:pt x="5" y="83647"/>
                  </a:lnTo>
                  <a:lnTo>
                    <a:pt x="178" y="98894"/>
                  </a:lnTo>
                  <a:lnTo>
                    <a:pt x="826" y="113743"/>
                  </a:lnTo>
                  <a:lnTo>
                    <a:pt x="2075" y="127810"/>
                  </a:lnTo>
                  <a:lnTo>
                    <a:pt x="3727" y="141373"/>
                  </a:lnTo>
                  <a:lnTo>
                    <a:pt x="5376" y="155159"/>
                  </a:lnTo>
                  <a:lnTo>
                    <a:pt x="6783" y="169581"/>
                  </a:lnTo>
                  <a:lnTo>
                    <a:pt x="8049" y="184557"/>
                  </a:lnTo>
                  <a:lnTo>
                    <a:pt x="9505" y="199697"/>
                  </a:lnTo>
                  <a:lnTo>
                    <a:pt x="11332" y="214734"/>
                  </a:lnTo>
                  <a:lnTo>
                    <a:pt x="13399" y="229546"/>
                  </a:lnTo>
                  <a:lnTo>
                    <a:pt x="15549" y="245850"/>
                  </a:lnTo>
                  <a:lnTo>
                    <a:pt x="17976" y="268427"/>
                  </a:lnTo>
                  <a:lnTo>
                    <a:pt x="21058" y="3053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233847" y="3771768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70049" y="2866"/>
                  </a:lnTo>
                  <a:lnTo>
                    <a:pt x="160422" y="5009"/>
                  </a:lnTo>
                  <a:lnTo>
                    <a:pt x="149139" y="6616"/>
                  </a:lnTo>
                  <a:lnTo>
                    <a:pt x="136645" y="7969"/>
                  </a:lnTo>
                  <a:lnTo>
                    <a:pt x="123813" y="9467"/>
                  </a:lnTo>
                  <a:lnTo>
                    <a:pt x="111186" y="11313"/>
                  </a:lnTo>
                  <a:lnTo>
                    <a:pt x="98630" y="13380"/>
                  </a:lnTo>
                  <a:lnTo>
                    <a:pt x="85539" y="15312"/>
                  </a:lnTo>
                  <a:lnTo>
                    <a:pt x="71605" y="16908"/>
                  </a:lnTo>
                  <a:lnTo>
                    <a:pt x="57386" y="18135"/>
                  </a:lnTo>
                  <a:lnTo>
                    <a:pt x="42637" y="19165"/>
                  </a:lnTo>
                  <a:lnTo>
                    <a:pt x="24937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414062" y="3855996"/>
              <a:ext cx="114584" cy="165344"/>
            </a:xfrm>
            <a:custGeom>
              <a:avLst/>
              <a:gdLst/>
              <a:ahLst/>
              <a:cxnLst/>
              <a:rect l="0" t="0" r="0" b="0"/>
              <a:pathLst>
                <a:path w="114584" h="165344">
                  <a:moveTo>
                    <a:pt x="9298" y="0"/>
                  </a:moveTo>
                  <a:lnTo>
                    <a:pt x="6432" y="8868"/>
                  </a:lnTo>
                  <a:lnTo>
                    <a:pt x="4289" y="17855"/>
                  </a:lnTo>
                  <a:lnTo>
                    <a:pt x="2686" y="27855"/>
                  </a:lnTo>
                  <a:lnTo>
                    <a:pt x="1506" y="39008"/>
                  </a:lnTo>
                  <a:lnTo>
                    <a:pt x="657" y="51468"/>
                  </a:lnTo>
                  <a:lnTo>
                    <a:pt x="69" y="65171"/>
                  </a:lnTo>
                  <a:lnTo>
                    <a:pt x="0" y="79589"/>
                  </a:lnTo>
                  <a:lnTo>
                    <a:pt x="1013" y="93869"/>
                  </a:lnTo>
                  <a:lnTo>
                    <a:pt x="3326" y="107536"/>
                  </a:lnTo>
                  <a:lnTo>
                    <a:pt x="6846" y="120319"/>
                  </a:lnTo>
                  <a:lnTo>
                    <a:pt x="11351" y="131984"/>
                  </a:lnTo>
                  <a:lnTo>
                    <a:pt x="16608" y="142518"/>
                  </a:lnTo>
                  <a:lnTo>
                    <a:pt x="22578" y="151592"/>
                  </a:lnTo>
                  <a:lnTo>
                    <a:pt x="29409" y="158493"/>
                  </a:lnTo>
                  <a:lnTo>
                    <a:pt x="37107" y="163019"/>
                  </a:lnTo>
                  <a:lnTo>
                    <a:pt x="45395" y="165264"/>
                  </a:lnTo>
                  <a:lnTo>
                    <a:pt x="53803" y="165343"/>
                  </a:lnTo>
                  <a:lnTo>
                    <a:pt x="62051" y="163536"/>
                  </a:lnTo>
                  <a:lnTo>
                    <a:pt x="70047" y="159901"/>
                  </a:lnTo>
                  <a:lnTo>
                    <a:pt x="77796" y="154197"/>
                  </a:lnTo>
                  <a:lnTo>
                    <a:pt x="85332" y="146474"/>
                  </a:lnTo>
                  <a:lnTo>
                    <a:pt x="92374" y="137037"/>
                  </a:lnTo>
                  <a:lnTo>
                    <a:pt x="98353" y="126261"/>
                  </a:lnTo>
                  <a:lnTo>
                    <a:pt x="103042" y="114495"/>
                  </a:lnTo>
                  <a:lnTo>
                    <a:pt x="106529" y="102020"/>
                  </a:lnTo>
                  <a:lnTo>
                    <a:pt x="109035" y="89047"/>
                  </a:lnTo>
                  <a:lnTo>
                    <a:pt x="110796" y="75750"/>
                  </a:lnTo>
                  <a:lnTo>
                    <a:pt x="112018" y="62842"/>
                  </a:lnTo>
                  <a:lnTo>
                    <a:pt x="112987" y="50324"/>
                  </a:lnTo>
                  <a:lnTo>
                    <a:pt x="113793" y="37097"/>
                  </a:lnTo>
                  <a:lnTo>
                    <a:pt x="114583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588630" y="3842024"/>
              <a:ext cx="87415" cy="111075"/>
            </a:xfrm>
            <a:custGeom>
              <a:avLst/>
              <a:gdLst/>
              <a:ahLst/>
              <a:cxnLst/>
              <a:rect l="0" t="0" r="0" b="0"/>
              <a:pathLst>
                <a:path w="87415" h="111075">
                  <a:moveTo>
                    <a:pt x="3186" y="66614"/>
                  </a:moveTo>
                  <a:lnTo>
                    <a:pt x="6120" y="78350"/>
                  </a:lnTo>
                  <a:lnTo>
                    <a:pt x="8902" y="89478"/>
                  </a:lnTo>
                  <a:lnTo>
                    <a:pt x="11766" y="100978"/>
                  </a:lnTo>
                  <a:lnTo>
                    <a:pt x="13483" y="109475"/>
                  </a:lnTo>
                  <a:lnTo>
                    <a:pt x="12877" y="111074"/>
                  </a:lnTo>
                  <a:lnTo>
                    <a:pt x="10974" y="107755"/>
                  </a:lnTo>
                  <a:lnTo>
                    <a:pt x="8433" y="101547"/>
                  </a:lnTo>
                  <a:lnTo>
                    <a:pt x="5544" y="93649"/>
                  </a:lnTo>
                  <a:lnTo>
                    <a:pt x="2777" y="84582"/>
                  </a:lnTo>
                  <a:lnTo>
                    <a:pt x="823" y="74435"/>
                  </a:lnTo>
                  <a:lnTo>
                    <a:pt x="0" y="63319"/>
                  </a:lnTo>
                  <a:lnTo>
                    <a:pt x="600" y="51733"/>
                  </a:lnTo>
                  <a:lnTo>
                    <a:pt x="3055" y="40480"/>
                  </a:lnTo>
                  <a:lnTo>
                    <a:pt x="7417" y="29990"/>
                  </a:lnTo>
                  <a:lnTo>
                    <a:pt x="13601" y="20658"/>
                  </a:lnTo>
                  <a:lnTo>
                    <a:pt x="21564" y="12993"/>
                  </a:lnTo>
                  <a:lnTo>
                    <a:pt x="31088" y="7104"/>
                  </a:lnTo>
                  <a:lnTo>
                    <a:pt x="41450" y="2967"/>
                  </a:lnTo>
                  <a:lnTo>
                    <a:pt x="52628" y="305"/>
                  </a:lnTo>
                  <a:lnTo>
                    <a:pt x="66718" y="0"/>
                  </a:lnTo>
                  <a:lnTo>
                    <a:pt x="87414" y="34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696035" y="3842646"/>
              <a:ext cx="148466" cy="164460"/>
            </a:xfrm>
            <a:custGeom>
              <a:avLst/>
              <a:gdLst/>
              <a:ahLst/>
              <a:cxnLst/>
              <a:rect l="0" t="0" r="0" b="0"/>
              <a:pathLst>
                <a:path w="148466" h="164460">
                  <a:moveTo>
                    <a:pt x="22123" y="76520"/>
                  </a:moveTo>
                  <a:lnTo>
                    <a:pt x="28058" y="82187"/>
                  </a:lnTo>
                  <a:lnTo>
                    <a:pt x="34263" y="85831"/>
                  </a:lnTo>
                  <a:lnTo>
                    <a:pt x="41358" y="87740"/>
                  </a:lnTo>
                  <a:lnTo>
                    <a:pt x="49299" y="88241"/>
                  </a:lnTo>
                  <a:lnTo>
                    <a:pt x="57945" y="87622"/>
                  </a:lnTo>
                  <a:lnTo>
                    <a:pt x="67135" y="86142"/>
                  </a:lnTo>
                  <a:lnTo>
                    <a:pt x="76562" y="83701"/>
                  </a:lnTo>
                  <a:lnTo>
                    <a:pt x="85803" y="79866"/>
                  </a:lnTo>
                  <a:lnTo>
                    <a:pt x="94629" y="74511"/>
                  </a:lnTo>
                  <a:lnTo>
                    <a:pt x="102519" y="67797"/>
                  </a:lnTo>
                  <a:lnTo>
                    <a:pt x="108607" y="59996"/>
                  </a:lnTo>
                  <a:lnTo>
                    <a:pt x="112581" y="51382"/>
                  </a:lnTo>
                  <a:lnTo>
                    <a:pt x="114452" y="42345"/>
                  </a:lnTo>
                  <a:lnTo>
                    <a:pt x="114278" y="33365"/>
                  </a:lnTo>
                  <a:lnTo>
                    <a:pt x="112301" y="24711"/>
                  </a:lnTo>
                  <a:lnTo>
                    <a:pt x="108553" y="16767"/>
                  </a:lnTo>
                  <a:lnTo>
                    <a:pt x="102773" y="10110"/>
                  </a:lnTo>
                  <a:lnTo>
                    <a:pt x="95004" y="4940"/>
                  </a:lnTo>
                  <a:lnTo>
                    <a:pt x="85706" y="1451"/>
                  </a:lnTo>
                  <a:lnTo>
                    <a:pt x="75556" y="0"/>
                  </a:lnTo>
                  <a:lnTo>
                    <a:pt x="65033" y="581"/>
                  </a:lnTo>
                  <a:lnTo>
                    <a:pt x="54546" y="2900"/>
                  </a:lnTo>
                  <a:lnTo>
                    <a:pt x="44512" y="6583"/>
                  </a:lnTo>
                  <a:lnTo>
                    <a:pt x="35105" y="11281"/>
                  </a:lnTo>
                  <a:lnTo>
                    <a:pt x="26468" y="16873"/>
                  </a:lnTo>
                  <a:lnTo>
                    <a:pt x="18804" y="23449"/>
                  </a:lnTo>
                  <a:lnTo>
                    <a:pt x="12137" y="30986"/>
                  </a:lnTo>
                  <a:lnTo>
                    <a:pt x="6658" y="39504"/>
                  </a:lnTo>
                  <a:lnTo>
                    <a:pt x="2800" y="49132"/>
                  </a:lnTo>
                  <a:lnTo>
                    <a:pt x="649" y="59835"/>
                  </a:lnTo>
                  <a:lnTo>
                    <a:pt x="0" y="71447"/>
                  </a:lnTo>
                  <a:lnTo>
                    <a:pt x="545" y="83766"/>
                  </a:lnTo>
                  <a:lnTo>
                    <a:pt x="1991" y="96598"/>
                  </a:lnTo>
                  <a:lnTo>
                    <a:pt x="4417" y="109468"/>
                  </a:lnTo>
                  <a:lnTo>
                    <a:pt x="8247" y="121650"/>
                  </a:lnTo>
                  <a:lnTo>
                    <a:pt x="13606" y="132792"/>
                  </a:lnTo>
                  <a:lnTo>
                    <a:pt x="20492" y="142577"/>
                  </a:lnTo>
                  <a:lnTo>
                    <a:pt x="28942" y="150554"/>
                  </a:lnTo>
                  <a:lnTo>
                    <a:pt x="38810" y="156653"/>
                  </a:lnTo>
                  <a:lnTo>
                    <a:pt x="49673" y="160953"/>
                  </a:lnTo>
                  <a:lnTo>
                    <a:pt x="60950" y="163489"/>
                  </a:lnTo>
                  <a:lnTo>
                    <a:pt x="72269" y="164459"/>
                  </a:lnTo>
                  <a:lnTo>
                    <a:pt x="83478" y="164165"/>
                  </a:lnTo>
                  <a:lnTo>
                    <a:pt x="94537" y="162914"/>
                  </a:lnTo>
                  <a:lnTo>
                    <a:pt x="105443" y="160972"/>
                  </a:lnTo>
                  <a:lnTo>
                    <a:pt x="115770" y="158695"/>
                  </a:lnTo>
                  <a:lnTo>
                    <a:pt x="125671" y="156314"/>
                  </a:lnTo>
                  <a:lnTo>
                    <a:pt x="136017" y="153627"/>
                  </a:lnTo>
                  <a:lnTo>
                    <a:pt x="148465" y="15022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034013" y="3869984"/>
              <a:ext cx="117020" cy="282550"/>
            </a:xfrm>
            <a:custGeom>
              <a:avLst/>
              <a:gdLst/>
              <a:ahLst/>
              <a:cxnLst/>
              <a:rect l="0" t="0" r="0" b="0"/>
              <a:pathLst>
                <a:path w="117020" h="282550">
                  <a:moveTo>
                    <a:pt x="0" y="91297"/>
                  </a:moveTo>
                  <a:lnTo>
                    <a:pt x="2867" y="100165"/>
                  </a:lnTo>
                  <a:lnTo>
                    <a:pt x="5009" y="109152"/>
                  </a:lnTo>
                  <a:lnTo>
                    <a:pt x="6616" y="119148"/>
                  </a:lnTo>
                  <a:lnTo>
                    <a:pt x="7970" y="130128"/>
                  </a:lnTo>
                  <a:lnTo>
                    <a:pt x="9466" y="141940"/>
                  </a:lnTo>
                  <a:lnTo>
                    <a:pt x="11313" y="154398"/>
                  </a:lnTo>
                  <a:lnTo>
                    <a:pt x="13380" y="167336"/>
                  </a:lnTo>
                  <a:lnTo>
                    <a:pt x="15312" y="180617"/>
                  </a:lnTo>
                  <a:lnTo>
                    <a:pt x="16913" y="194134"/>
                  </a:lnTo>
                  <a:lnTo>
                    <a:pt x="18310" y="207650"/>
                  </a:lnTo>
                  <a:lnTo>
                    <a:pt x="19854" y="220803"/>
                  </a:lnTo>
                  <a:lnTo>
                    <a:pt x="21754" y="233425"/>
                  </a:lnTo>
                  <a:lnTo>
                    <a:pt x="24370" y="245358"/>
                  </a:lnTo>
                  <a:lnTo>
                    <a:pt x="28268" y="256379"/>
                  </a:lnTo>
                  <a:lnTo>
                    <a:pt x="33585" y="266454"/>
                  </a:lnTo>
                  <a:lnTo>
                    <a:pt x="38236" y="275418"/>
                  </a:lnTo>
                  <a:lnTo>
                    <a:pt x="39591" y="281524"/>
                  </a:lnTo>
                  <a:lnTo>
                    <a:pt x="38332" y="282549"/>
                  </a:lnTo>
                  <a:lnTo>
                    <a:pt x="35663" y="278593"/>
                  </a:lnTo>
                  <a:lnTo>
                    <a:pt x="32518" y="270819"/>
                  </a:lnTo>
                  <a:lnTo>
                    <a:pt x="29594" y="260577"/>
                  </a:lnTo>
                  <a:lnTo>
                    <a:pt x="27196" y="248845"/>
                  </a:lnTo>
                  <a:lnTo>
                    <a:pt x="25201" y="236224"/>
                  </a:lnTo>
                  <a:lnTo>
                    <a:pt x="23223" y="223070"/>
                  </a:lnTo>
                  <a:lnTo>
                    <a:pt x="21032" y="209591"/>
                  </a:lnTo>
                  <a:lnTo>
                    <a:pt x="18724" y="195911"/>
                  </a:lnTo>
                  <a:lnTo>
                    <a:pt x="16624" y="182104"/>
                  </a:lnTo>
                  <a:lnTo>
                    <a:pt x="14909" y="168216"/>
                  </a:lnTo>
                  <a:lnTo>
                    <a:pt x="13435" y="154276"/>
                  </a:lnTo>
                  <a:lnTo>
                    <a:pt x="11838" y="140303"/>
                  </a:lnTo>
                  <a:lnTo>
                    <a:pt x="9917" y="126308"/>
                  </a:lnTo>
                  <a:lnTo>
                    <a:pt x="7796" y="112298"/>
                  </a:lnTo>
                  <a:lnTo>
                    <a:pt x="5826" y="98279"/>
                  </a:lnTo>
                  <a:lnTo>
                    <a:pt x="4208" y="84258"/>
                  </a:lnTo>
                  <a:lnTo>
                    <a:pt x="3139" y="70401"/>
                  </a:lnTo>
                  <a:lnTo>
                    <a:pt x="2879" y="57017"/>
                  </a:lnTo>
                  <a:lnTo>
                    <a:pt x="3496" y="44245"/>
                  </a:lnTo>
                  <a:lnTo>
                    <a:pt x="5217" y="32381"/>
                  </a:lnTo>
                  <a:lnTo>
                    <a:pt x="8501" y="21938"/>
                  </a:lnTo>
                  <a:lnTo>
                    <a:pt x="13452" y="13077"/>
                  </a:lnTo>
                  <a:lnTo>
                    <a:pt x="19878" y="6127"/>
                  </a:lnTo>
                  <a:lnTo>
                    <a:pt x="27479" y="1732"/>
                  </a:lnTo>
                  <a:lnTo>
                    <a:pt x="35955" y="0"/>
                  </a:lnTo>
                  <a:lnTo>
                    <a:pt x="44898" y="599"/>
                  </a:lnTo>
                  <a:lnTo>
                    <a:pt x="53814" y="3043"/>
                  </a:lnTo>
                  <a:lnTo>
                    <a:pt x="62435" y="6867"/>
                  </a:lnTo>
                  <a:lnTo>
                    <a:pt x="70696" y="11684"/>
                  </a:lnTo>
                  <a:lnTo>
                    <a:pt x="78630" y="17199"/>
                  </a:lnTo>
                  <a:lnTo>
                    <a:pt x="86298" y="23203"/>
                  </a:lnTo>
                  <a:lnTo>
                    <a:pt x="93602" y="29705"/>
                  </a:lnTo>
                  <a:lnTo>
                    <a:pt x="100288" y="36910"/>
                  </a:lnTo>
                  <a:lnTo>
                    <a:pt x="106261" y="44871"/>
                  </a:lnTo>
                  <a:lnTo>
                    <a:pt x="111255" y="53507"/>
                  </a:lnTo>
                  <a:lnTo>
                    <a:pt x="114779" y="62684"/>
                  </a:lnTo>
                  <a:lnTo>
                    <a:pt x="116698" y="72261"/>
                  </a:lnTo>
                  <a:lnTo>
                    <a:pt x="117019" y="81963"/>
                  </a:lnTo>
                  <a:lnTo>
                    <a:pt x="115722" y="91397"/>
                  </a:lnTo>
                  <a:lnTo>
                    <a:pt x="112957" y="100364"/>
                  </a:lnTo>
                  <a:lnTo>
                    <a:pt x="108831" y="108690"/>
                  </a:lnTo>
                  <a:lnTo>
                    <a:pt x="103321" y="116135"/>
                  </a:lnTo>
                  <a:lnTo>
                    <a:pt x="96544" y="122662"/>
                  </a:lnTo>
                  <a:lnTo>
                    <a:pt x="88723" y="128385"/>
                  </a:lnTo>
                  <a:lnTo>
                    <a:pt x="80105" y="133471"/>
                  </a:lnTo>
                  <a:lnTo>
                    <a:pt x="70910" y="138077"/>
                  </a:lnTo>
                  <a:lnTo>
                    <a:pt x="61571" y="142186"/>
                  </a:lnTo>
                  <a:lnTo>
                    <a:pt x="51713" y="146013"/>
                  </a:lnTo>
                  <a:lnTo>
                    <a:pt x="39355" y="149896"/>
                  </a:lnTo>
                  <a:lnTo>
                    <a:pt x="21057" y="1544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146039" y="3862093"/>
              <a:ext cx="130131" cy="144097"/>
            </a:xfrm>
            <a:custGeom>
              <a:avLst/>
              <a:gdLst/>
              <a:ahLst/>
              <a:cxnLst/>
              <a:rect l="0" t="0" r="0" b="0"/>
              <a:pathLst>
                <a:path w="130131" h="144097">
                  <a:moveTo>
                    <a:pt x="14316" y="88659"/>
                  </a:moveTo>
                  <a:lnTo>
                    <a:pt x="23185" y="85793"/>
                  </a:lnTo>
                  <a:lnTo>
                    <a:pt x="32171" y="83651"/>
                  </a:lnTo>
                  <a:lnTo>
                    <a:pt x="42163" y="82043"/>
                  </a:lnTo>
                  <a:lnTo>
                    <a:pt x="52970" y="80689"/>
                  </a:lnTo>
                  <a:lnTo>
                    <a:pt x="64133" y="79192"/>
                  </a:lnTo>
                  <a:lnTo>
                    <a:pt x="75334" y="77337"/>
                  </a:lnTo>
                  <a:lnTo>
                    <a:pt x="86273" y="74925"/>
                  </a:lnTo>
                  <a:lnTo>
                    <a:pt x="96609" y="71696"/>
                  </a:lnTo>
                  <a:lnTo>
                    <a:pt x="106204" y="67588"/>
                  </a:lnTo>
                  <a:lnTo>
                    <a:pt x="114457" y="62541"/>
                  </a:lnTo>
                  <a:lnTo>
                    <a:pt x="120264" y="56403"/>
                  </a:lnTo>
                  <a:lnTo>
                    <a:pt x="123236" y="49205"/>
                  </a:lnTo>
                  <a:lnTo>
                    <a:pt x="123451" y="41271"/>
                  </a:lnTo>
                  <a:lnTo>
                    <a:pt x="121094" y="33108"/>
                  </a:lnTo>
                  <a:lnTo>
                    <a:pt x="116543" y="25037"/>
                  </a:lnTo>
                  <a:lnTo>
                    <a:pt x="110102" y="17501"/>
                  </a:lnTo>
                  <a:lnTo>
                    <a:pt x="101900" y="11127"/>
                  </a:lnTo>
                  <a:lnTo>
                    <a:pt x="92169" y="6146"/>
                  </a:lnTo>
                  <a:lnTo>
                    <a:pt x="81215" y="2615"/>
                  </a:lnTo>
                  <a:lnTo>
                    <a:pt x="69340" y="605"/>
                  </a:lnTo>
                  <a:lnTo>
                    <a:pt x="56810" y="0"/>
                  </a:lnTo>
                  <a:lnTo>
                    <a:pt x="44313" y="880"/>
                  </a:lnTo>
                  <a:lnTo>
                    <a:pt x="32915" y="3590"/>
                  </a:lnTo>
                  <a:lnTo>
                    <a:pt x="23110" y="8156"/>
                  </a:lnTo>
                  <a:lnTo>
                    <a:pt x="15037" y="14492"/>
                  </a:lnTo>
                  <a:lnTo>
                    <a:pt x="8750" y="22565"/>
                  </a:lnTo>
                  <a:lnTo>
                    <a:pt x="4085" y="32172"/>
                  </a:lnTo>
                  <a:lnTo>
                    <a:pt x="1067" y="42689"/>
                  </a:lnTo>
                  <a:lnTo>
                    <a:pt x="0" y="53199"/>
                  </a:lnTo>
                  <a:lnTo>
                    <a:pt x="864" y="63191"/>
                  </a:lnTo>
                  <a:lnTo>
                    <a:pt x="3222" y="72694"/>
                  </a:lnTo>
                  <a:lnTo>
                    <a:pt x="6404" y="82069"/>
                  </a:lnTo>
                  <a:lnTo>
                    <a:pt x="9956" y="91558"/>
                  </a:lnTo>
                  <a:lnTo>
                    <a:pt x="13965" y="101085"/>
                  </a:lnTo>
                  <a:lnTo>
                    <a:pt x="18941" y="110342"/>
                  </a:lnTo>
                  <a:lnTo>
                    <a:pt x="25107" y="119159"/>
                  </a:lnTo>
                  <a:lnTo>
                    <a:pt x="32555" y="127199"/>
                  </a:lnTo>
                  <a:lnTo>
                    <a:pt x="41390" y="133914"/>
                  </a:lnTo>
                  <a:lnTo>
                    <a:pt x="51520" y="139120"/>
                  </a:lnTo>
                  <a:lnTo>
                    <a:pt x="62561" y="142631"/>
                  </a:lnTo>
                  <a:lnTo>
                    <a:pt x="73957" y="144096"/>
                  </a:lnTo>
                  <a:lnTo>
                    <a:pt x="85344" y="143534"/>
                  </a:lnTo>
                  <a:lnTo>
                    <a:pt x="96126" y="141551"/>
                  </a:lnTo>
                  <a:lnTo>
                    <a:pt x="106447" y="138959"/>
                  </a:lnTo>
                  <a:lnTo>
                    <a:pt x="117208" y="135533"/>
                  </a:lnTo>
                  <a:lnTo>
                    <a:pt x="130130" y="1307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284269" y="3877053"/>
              <a:ext cx="107714" cy="139147"/>
            </a:xfrm>
            <a:custGeom>
              <a:avLst/>
              <a:gdLst/>
              <a:ahLst/>
              <a:cxnLst/>
              <a:rect l="0" t="0" r="0" b="0"/>
              <a:pathLst>
                <a:path w="107714" h="139147">
                  <a:moveTo>
                    <a:pt x="34014" y="63171"/>
                  </a:moveTo>
                  <a:lnTo>
                    <a:pt x="34080" y="74839"/>
                  </a:lnTo>
                  <a:lnTo>
                    <a:pt x="34721" y="85328"/>
                  </a:lnTo>
                  <a:lnTo>
                    <a:pt x="36017" y="95630"/>
                  </a:lnTo>
                  <a:lnTo>
                    <a:pt x="37877" y="105931"/>
                  </a:lnTo>
                  <a:lnTo>
                    <a:pt x="40193" y="116274"/>
                  </a:lnTo>
                  <a:lnTo>
                    <a:pt x="42821" y="126615"/>
                  </a:lnTo>
                  <a:lnTo>
                    <a:pt x="44303" y="135205"/>
                  </a:lnTo>
                  <a:lnTo>
                    <a:pt x="43095" y="139146"/>
                  </a:lnTo>
                  <a:lnTo>
                    <a:pt x="39952" y="137996"/>
                  </a:lnTo>
                  <a:lnTo>
                    <a:pt x="35565" y="132813"/>
                  </a:lnTo>
                  <a:lnTo>
                    <a:pt x="30503" y="124930"/>
                  </a:lnTo>
                  <a:lnTo>
                    <a:pt x="25341" y="115557"/>
                  </a:lnTo>
                  <a:lnTo>
                    <a:pt x="20391" y="105462"/>
                  </a:lnTo>
                  <a:lnTo>
                    <a:pt x="15747" y="95049"/>
                  </a:lnTo>
                  <a:lnTo>
                    <a:pt x="11393" y="84509"/>
                  </a:lnTo>
                  <a:lnTo>
                    <a:pt x="7287" y="73929"/>
                  </a:lnTo>
                  <a:lnTo>
                    <a:pt x="3697" y="63345"/>
                  </a:lnTo>
                  <a:lnTo>
                    <a:pt x="1190" y="52769"/>
                  </a:lnTo>
                  <a:lnTo>
                    <a:pt x="0" y="42217"/>
                  </a:lnTo>
                  <a:lnTo>
                    <a:pt x="522" y="32180"/>
                  </a:lnTo>
                  <a:lnTo>
                    <a:pt x="3458" y="23577"/>
                  </a:lnTo>
                  <a:lnTo>
                    <a:pt x="8958" y="16794"/>
                  </a:lnTo>
                  <a:lnTo>
                    <a:pt x="16720" y="11733"/>
                  </a:lnTo>
                  <a:lnTo>
                    <a:pt x="26281" y="8088"/>
                  </a:lnTo>
                  <a:lnTo>
                    <a:pt x="37180" y="5523"/>
                  </a:lnTo>
                  <a:lnTo>
                    <a:pt x="48816" y="3743"/>
                  </a:lnTo>
                  <a:lnTo>
                    <a:pt x="61807" y="2331"/>
                  </a:lnTo>
                  <a:lnTo>
                    <a:pt x="79520" y="1154"/>
                  </a:lnTo>
                  <a:lnTo>
                    <a:pt x="10771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416722" y="3683989"/>
              <a:ext cx="101603" cy="340464"/>
            </a:xfrm>
            <a:custGeom>
              <a:avLst/>
              <a:gdLst/>
              <a:ahLst/>
              <a:cxnLst/>
              <a:rect l="0" t="0" r="0" b="0"/>
              <a:pathLst>
                <a:path w="101603" h="340464">
                  <a:moveTo>
                    <a:pt x="70016" y="340463"/>
                  </a:moveTo>
                  <a:lnTo>
                    <a:pt x="64283" y="334461"/>
                  </a:lnTo>
                  <a:lnTo>
                    <a:pt x="59998" y="327617"/>
                  </a:lnTo>
                  <a:lnTo>
                    <a:pt x="56788" y="319224"/>
                  </a:lnTo>
                  <a:lnTo>
                    <a:pt x="54255" y="309424"/>
                  </a:lnTo>
                  <a:lnTo>
                    <a:pt x="51909" y="298461"/>
                  </a:lnTo>
                  <a:lnTo>
                    <a:pt x="49456" y="286600"/>
                  </a:lnTo>
                  <a:lnTo>
                    <a:pt x="46629" y="274077"/>
                  </a:lnTo>
                  <a:lnTo>
                    <a:pt x="43116" y="261080"/>
                  </a:lnTo>
                  <a:lnTo>
                    <a:pt x="38824" y="247747"/>
                  </a:lnTo>
                  <a:lnTo>
                    <a:pt x="33991" y="234017"/>
                  </a:lnTo>
                  <a:lnTo>
                    <a:pt x="29062" y="219655"/>
                  </a:lnTo>
                  <a:lnTo>
                    <a:pt x="24307" y="204591"/>
                  </a:lnTo>
                  <a:lnTo>
                    <a:pt x="19812" y="189219"/>
                  </a:lnTo>
                  <a:lnTo>
                    <a:pt x="15566" y="174279"/>
                  </a:lnTo>
                  <a:lnTo>
                    <a:pt x="11532" y="160148"/>
                  </a:lnTo>
                  <a:lnTo>
                    <a:pt x="7823" y="146541"/>
                  </a:lnTo>
                  <a:lnTo>
                    <a:pt x="4705" y="132724"/>
                  </a:lnTo>
                  <a:lnTo>
                    <a:pt x="2276" y="118282"/>
                  </a:lnTo>
                  <a:lnTo>
                    <a:pt x="645" y="103292"/>
                  </a:lnTo>
                  <a:lnTo>
                    <a:pt x="0" y="88143"/>
                  </a:lnTo>
                  <a:lnTo>
                    <a:pt x="349" y="73104"/>
                  </a:lnTo>
                  <a:lnTo>
                    <a:pt x="1721" y="58598"/>
                  </a:lnTo>
                  <a:lnTo>
                    <a:pt x="4236" y="45243"/>
                  </a:lnTo>
                  <a:lnTo>
                    <a:pt x="7863" y="33276"/>
                  </a:lnTo>
                  <a:lnTo>
                    <a:pt x="12755" y="22921"/>
                  </a:lnTo>
                  <a:lnTo>
                    <a:pt x="19320" y="14555"/>
                  </a:lnTo>
                  <a:lnTo>
                    <a:pt x="27622" y="8191"/>
                  </a:lnTo>
                  <a:lnTo>
                    <a:pt x="37282" y="3712"/>
                  </a:lnTo>
                  <a:lnTo>
                    <a:pt x="47675" y="1056"/>
                  </a:lnTo>
                  <a:lnTo>
                    <a:pt x="58353" y="0"/>
                  </a:lnTo>
                  <a:lnTo>
                    <a:pt x="68641" y="72"/>
                  </a:lnTo>
                  <a:lnTo>
                    <a:pt x="78569" y="643"/>
                  </a:lnTo>
                  <a:lnTo>
                    <a:pt x="89003" y="1755"/>
                  </a:lnTo>
                  <a:lnTo>
                    <a:pt x="101602" y="355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370925" y="3855996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125135" y="2866"/>
                  </a:lnTo>
                  <a:lnTo>
                    <a:pt x="114007" y="5009"/>
                  </a:lnTo>
                  <a:lnTo>
                    <a:pt x="102408" y="6612"/>
                  </a:lnTo>
                  <a:lnTo>
                    <a:pt x="90247" y="7792"/>
                  </a:lnTo>
                  <a:lnTo>
                    <a:pt x="77586" y="8641"/>
                  </a:lnTo>
                  <a:lnTo>
                    <a:pt x="64544" y="9239"/>
                  </a:lnTo>
                  <a:lnTo>
                    <a:pt x="51634" y="9654"/>
                  </a:lnTo>
                  <a:lnTo>
                    <a:pt x="38382" y="9983"/>
                  </a:lnTo>
                  <a:lnTo>
                    <a:pt x="22506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497267" y="3857535"/>
              <a:ext cx="147400" cy="146738"/>
            </a:xfrm>
            <a:custGeom>
              <a:avLst/>
              <a:gdLst/>
              <a:ahLst/>
              <a:cxnLst/>
              <a:rect l="0" t="0" r="0" b="0"/>
              <a:pathLst>
                <a:path w="147400" h="146738">
                  <a:moveTo>
                    <a:pt x="0" y="61632"/>
                  </a:moveTo>
                  <a:lnTo>
                    <a:pt x="8869" y="64499"/>
                  </a:lnTo>
                  <a:lnTo>
                    <a:pt x="17856" y="66640"/>
                  </a:lnTo>
                  <a:lnTo>
                    <a:pt x="27847" y="68239"/>
                  </a:lnTo>
                  <a:lnTo>
                    <a:pt x="38654" y="69247"/>
                  </a:lnTo>
                  <a:lnTo>
                    <a:pt x="49817" y="69447"/>
                  </a:lnTo>
                  <a:lnTo>
                    <a:pt x="61023" y="68787"/>
                  </a:lnTo>
                  <a:lnTo>
                    <a:pt x="72135" y="67203"/>
                  </a:lnTo>
                  <a:lnTo>
                    <a:pt x="83118" y="64542"/>
                  </a:lnTo>
                  <a:lnTo>
                    <a:pt x="93967" y="60822"/>
                  </a:lnTo>
                  <a:lnTo>
                    <a:pt x="104045" y="56036"/>
                  </a:lnTo>
                  <a:lnTo>
                    <a:pt x="112149" y="50075"/>
                  </a:lnTo>
                  <a:lnTo>
                    <a:pt x="117776" y="42995"/>
                  </a:lnTo>
                  <a:lnTo>
                    <a:pt x="120910" y="35141"/>
                  </a:lnTo>
                  <a:lnTo>
                    <a:pt x="121658" y="27030"/>
                  </a:lnTo>
                  <a:lnTo>
                    <a:pt x="120342" y="19000"/>
                  </a:lnTo>
                  <a:lnTo>
                    <a:pt x="117223" y="11661"/>
                  </a:lnTo>
                  <a:lnTo>
                    <a:pt x="112406" y="5950"/>
                  </a:lnTo>
                  <a:lnTo>
                    <a:pt x="106099" y="2228"/>
                  </a:lnTo>
                  <a:lnTo>
                    <a:pt x="98598" y="358"/>
                  </a:lnTo>
                  <a:lnTo>
                    <a:pt x="90195" y="0"/>
                  </a:lnTo>
                  <a:lnTo>
                    <a:pt x="81140" y="802"/>
                  </a:lnTo>
                  <a:lnTo>
                    <a:pt x="71790" y="2777"/>
                  </a:lnTo>
                  <a:lnTo>
                    <a:pt x="62593" y="6295"/>
                  </a:lnTo>
                  <a:lnTo>
                    <a:pt x="53788" y="11441"/>
                  </a:lnTo>
                  <a:lnTo>
                    <a:pt x="45742" y="18182"/>
                  </a:lnTo>
                  <a:lnTo>
                    <a:pt x="39016" y="26535"/>
                  </a:lnTo>
                  <a:lnTo>
                    <a:pt x="33799" y="36338"/>
                  </a:lnTo>
                  <a:lnTo>
                    <a:pt x="30279" y="47157"/>
                  </a:lnTo>
                  <a:lnTo>
                    <a:pt x="28808" y="58404"/>
                  </a:lnTo>
                  <a:lnTo>
                    <a:pt x="29374" y="69704"/>
                  </a:lnTo>
                  <a:lnTo>
                    <a:pt x="31684" y="80899"/>
                  </a:lnTo>
                  <a:lnTo>
                    <a:pt x="35360" y="91949"/>
                  </a:lnTo>
                  <a:lnTo>
                    <a:pt x="40054" y="102854"/>
                  </a:lnTo>
                  <a:lnTo>
                    <a:pt x="45642" y="113313"/>
                  </a:lnTo>
                  <a:lnTo>
                    <a:pt x="52216" y="122738"/>
                  </a:lnTo>
                  <a:lnTo>
                    <a:pt x="59748" y="130884"/>
                  </a:lnTo>
                  <a:lnTo>
                    <a:pt x="68092" y="137507"/>
                  </a:lnTo>
                  <a:lnTo>
                    <a:pt x="77072" y="142208"/>
                  </a:lnTo>
                  <a:lnTo>
                    <a:pt x="86517" y="144964"/>
                  </a:lnTo>
                  <a:lnTo>
                    <a:pt x="96223" y="146203"/>
                  </a:lnTo>
                  <a:lnTo>
                    <a:pt x="107113" y="146737"/>
                  </a:lnTo>
                  <a:lnTo>
                    <a:pt x="122377" y="146614"/>
                  </a:lnTo>
                  <a:lnTo>
                    <a:pt x="147399" y="14586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685764" y="3872450"/>
              <a:ext cx="106302" cy="136293"/>
            </a:xfrm>
            <a:custGeom>
              <a:avLst/>
              <a:gdLst/>
              <a:ahLst/>
              <a:cxnLst/>
              <a:rect l="0" t="0" r="0" b="0"/>
              <a:pathLst>
                <a:path w="106302" h="136293">
                  <a:moveTo>
                    <a:pt x="85244" y="4603"/>
                  </a:moveTo>
                  <a:lnTo>
                    <a:pt x="76442" y="1803"/>
                  </a:lnTo>
                  <a:lnTo>
                    <a:pt x="68096" y="301"/>
                  </a:lnTo>
                  <a:lnTo>
                    <a:pt x="59402" y="0"/>
                  </a:lnTo>
                  <a:lnTo>
                    <a:pt x="50454" y="852"/>
                  </a:lnTo>
                  <a:lnTo>
                    <a:pt x="41607" y="2968"/>
                  </a:lnTo>
                  <a:lnTo>
                    <a:pt x="33073" y="6299"/>
                  </a:lnTo>
                  <a:lnTo>
                    <a:pt x="25058" y="10980"/>
                  </a:lnTo>
                  <a:lnTo>
                    <a:pt x="17829" y="17396"/>
                  </a:lnTo>
                  <a:lnTo>
                    <a:pt x="11460" y="25596"/>
                  </a:lnTo>
                  <a:lnTo>
                    <a:pt x="6185" y="35185"/>
                  </a:lnTo>
                  <a:lnTo>
                    <a:pt x="2466" y="45531"/>
                  </a:lnTo>
                  <a:lnTo>
                    <a:pt x="413" y="56190"/>
                  </a:lnTo>
                  <a:lnTo>
                    <a:pt x="0" y="66937"/>
                  </a:lnTo>
                  <a:lnTo>
                    <a:pt x="1234" y="77679"/>
                  </a:lnTo>
                  <a:lnTo>
                    <a:pt x="3957" y="88374"/>
                  </a:lnTo>
                  <a:lnTo>
                    <a:pt x="8056" y="98690"/>
                  </a:lnTo>
                  <a:lnTo>
                    <a:pt x="13547" y="108019"/>
                  </a:lnTo>
                  <a:lnTo>
                    <a:pt x="20316" y="116105"/>
                  </a:lnTo>
                  <a:lnTo>
                    <a:pt x="28301" y="122857"/>
                  </a:lnTo>
                  <a:lnTo>
                    <a:pt x="37562" y="128177"/>
                  </a:lnTo>
                  <a:lnTo>
                    <a:pt x="48002" y="132159"/>
                  </a:lnTo>
                  <a:lnTo>
                    <a:pt x="59000" y="134844"/>
                  </a:lnTo>
                  <a:lnTo>
                    <a:pt x="70683" y="136292"/>
                  </a:lnTo>
                  <a:lnTo>
                    <a:pt x="85193" y="135517"/>
                  </a:lnTo>
                  <a:lnTo>
                    <a:pt x="106301" y="13094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856289" y="3750711"/>
              <a:ext cx="30534" cy="273742"/>
            </a:xfrm>
            <a:custGeom>
              <a:avLst/>
              <a:gdLst/>
              <a:ahLst/>
              <a:cxnLst/>
              <a:rect l="0" t="0" r="0" b="0"/>
              <a:pathLst>
                <a:path w="30534" h="273742">
                  <a:moveTo>
                    <a:pt x="9476" y="0"/>
                  </a:moveTo>
                  <a:lnTo>
                    <a:pt x="6609" y="8868"/>
                  </a:lnTo>
                  <a:lnTo>
                    <a:pt x="4467" y="17855"/>
                  </a:lnTo>
                  <a:lnTo>
                    <a:pt x="2864" y="27855"/>
                  </a:lnTo>
                  <a:lnTo>
                    <a:pt x="1683" y="39008"/>
                  </a:lnTo>
                  <a:lnTo>
                    <a:pt x="835" y="51468"/>
                  </a:lnTo>
                  <a:lnTo>
                    <a:pt x="241" y="65171"/>
                  </a:lnTo>
                  <a:lnTo>
                    <a:pt x="0" y="79588"/>
                  </a:lnTo>
                  <a:lnTo>
                    <a:pt x="364" y="93869"/>
                  </a:lnTo>
                  <a:lnTo>
                    <a:pt x="1420" y="107545"/>
                  </a:lnTo>
                  <a:lnTo>
                    <a:pt x="2941" y="120673"/>
                  </a:lnTo>
                  <a:lnTo>
                    <a:pt x="4502" y="133635"/>
                  </a:lnTo>
                  <a:lnTo>
                    <a:pt x="5850" y="146685"/>
                  </a:lnTo>
                  <a:lnTo>
                    <a:pt x="7076" y="159756"/>
                  </a:lnTo>
                  <a:lnTo>
                    <a:pt x="8505" y="172546"/>
                  </a:lnTo>
                  <a:lnTo>
                    <a:pt x="10315" y="184901"/>
                  </a:lnTo>
                  <a:lnTo>
                    <a:pt x="12360" y="196979"/>
                  </a:lnTo>
                  <a:lnTo>
                    <a:pt x="14280" y="209155"/>
                  </a:lnTo>
                  <a:lnTo>
                    <a:pt x="15873" y="221626"/>
                  </a:lnTo>
                  <a:lnTo>
                    <a:pt x="17296" y="233826"/>
                  </a:lnTo>
                  <a:lnTo>
                    <a:pt x="19226" y="245719"/>
                  </a:lnTo>
                  <a:lnTo>
                    <a:pt x="22943" y="258353"/>
                  </a:lnTo>
                  <a:lnTo>
                    <a:pt x="30533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771008" y="3866525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56788" y="67"/>
                  </a:lnTo>
                  <a:lnTo>
                    <a:pt x="146299" y="707"/>
                  </a:lnTo>
                  <a:lnTo>
                    <a:pt x="135993" y="2003"/>
                  </a:lnTo>
                  <a:lnTo>
                    <a:pt x="125519" y="3863"/>
                  </a:lnTo>
                  <a:lnTo>
                    <a:pt x="114527" y="6180"/>
                  </a:lnTo>
                  <a:lnTo>
                    <a:pt x="102884" y="8846"/>
                  </a:lnTo>
                  <a:lnTo>
                    <a:pt x="90629" y="11770"/>
                  </a:lnTo>
                  <a:lnTo>
                    <a:pt x="77876" y="14877"/>
                  </a:lnTo>
                  <a:lnTo>
                    <a:pt x="64754" y="18108"/>
                  </a:lnTo>
                  <a:lnTo>
                    <a:pt x="51783" y="21271"/>
                  </a:lnTo>
                  <a:lnTo>
                    <a:pt x="38478" y="24350"/>
                  </a:lnTo>
                  <a:lnTo>
                    <a:pt x="22555" y="2761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876293" y="3677011"/>
              <a:ext cx="122072" cy="494841"/>
            </a:xfrm>
            <a:custGeom>
              <a:avLst/>
              <a:gdLst/>
              <a:ahLst/>
              <a:cxnLst/>
              <a:rect l="0" t="0" r="0" b="0"/>
              <a:pathLst>
                <a:path w="122072" h="494841">
                  <a:moveTo>
                    <a:pt x="0" y="0"/>
                  </a:moveTo>
                  <a:lnTo>
                    <a:pt x="5934" y="11803"/>
                  </a:lnTo>
                  <a:lnTo>
                    <a:pt x="12139" y="23572"/>
                  </a:lnTo>
                  <a:lnTo>
                    <a:pt x="19231" y="36453"/>
                  </a:lnTo>
                  <a:lnTo>
                    <a:pt x="26998" y="49956"/>
                  </a:lnTo>
                  <a:lnTo>
                    <a:pt x="34995" y="62987"/>
                  </a:lnTo>
                  <a:lnTo>
                    <a:pt x="42933" y="74954"/>
                  </a:lnTo>
                  <a:lnTo>
                    <a:pt x="50534" y="85926"/>
                  </a:lnTo>
                  <a:lnTo>
                    <a:pt x="57479" y="96357"/>
                  </a:lnTo>
                  <a:lnTo>
                    <a:pt x="63663" y="106593"/>
                  </a:lnTo>
                  <a:lnTo>
                    <a:pt x="69152" y="116807"/>
                  </a:lnTo>
                  <a:lnTo>
                    <a:pt x="74081" y="127064"/>
                  </a:lnTo>
                  <a:lnTo>
                    <a:pt x="78586" y="137382"/>
                  </a:lnTo>
                  <a:lnTo>
                    <a:pt x="82782" y="147754"/>
                  </a:lnTo>
                  <a:lnTo>
                    <a:pt x="86761" y="158172"/>
                  </a:lnTo>
                  <a:lnTo>
                    <a:pt x="90591" y="168622"/>
                  </a:lnTo>
                  <a:lnTo>
                    <a:pt x="94316" y="179097"/>
                  </a:lnTo>
                  <a:lnTo>
                    <a:pt x="97971" y="189589"/>
                  </a:lnTo>
                  <a:lnTo>
                    <a:pt x="101578" y="200102"/>
                  </a:lnTo>
                  <a:lnTo>
                    <a:pt x="105153" y="210959"/>
                  </a:lnTo>
                  <a:lnTo>
                    <a:pt x="108706" y="222773"/>
                  </a:lnTo>
                  <a:lnTo>
                    <a:pt x="112240" y="235800"/>
                  </a:lnTo>
                  <a:lnTo>
                    <a:pt x="115597" y="249975"/>
                  </a:lnTo>
                  <a:lnTo>
                    <a:pt x="118470" y="265093"/>
                  </a:lnTo>
                  <a:lnTo>
                    <a:pt x="120726" y="280927"/>
                  </a:lnTo>
                  <a:lnTo>
                    <a:pt x="122071" y="297118"/>
                  </a:lnTo>
                  <a:lnTo>
                    <a:pt x="121990" y="313206"/>
                  </a:lnTo>
                  <a:lnTo>
                    <a:pt x="120341" y="328944"/>
                  </a:lnTo>
                  <a:lnTo>
                    <a:pt x="117283" y="344121"/>
                  </a:lnTo>
                  <a:lnTo>
                    <a:pt x="113095" y="358472"/>
                  </a:lnTo>
                  <a:lnTo>
                    <a:pt x="108059" y="371937"/>
                  </a:lnTo>
                  <a:lnTo>
                    <a:pt x="102409" y="384455"/>
                  </a:lnTo>
                  <a:lnTo>
                    <a:pt x="96327" y="395877"/>
                  </a:lnTo>
                  <a:lnTo>
                    <a:pt x="89939" y="406235"/>
                  </a:lnTo>
                  <a:lnTo>
                    <a:pt x="83176" y="415854"/>
                  </a:lnTo>
                  <a:lnTo>
                    <a:pt x="75797" y="425243"/>
                  </a:lnTo>
                  <a:lnTo>
                    <a:pt x="67733" y="434708"/>
                  </a:lnTo>
                  <a:lnTo>
                    <a:pt x="59504" y="444296"/>
                  </a:lnTo>
                  <a:lnTo>
                    <a:pt x="51329" y="455028"/>
                  </a:lnTo>
                  <a:lnTo>
                    <a:pt x="42489" y="470088"/>
                  </a:lnTo>
                  <a:lnTo>
                    <a:pt x="31586" y="4948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172794" y="5702837"/>
            <a:ext cx="356847" cy="403283"/>
            <a:chOff x="172794" y="5702837"/>
            <a:chExt cx="356847" cy="403283"/>
          </a:xfrm>
        </p:grpSpPr>
        <p:sp>
          <p:nvSpPr>
            <p:cNvPr id="159" name="Freeform 158"/>
            <p:cNvSpPr/>
            <p:nvPr/>
          </p:nvSpPr>
          <p:spPr>
            <a:xfrm>
              <a:off x="237397" y="5793503"/>
              <a:ext cx="163286" cy="261256"/>
            </a:xfrm>
            <a:custGeom>
              <a:avLst/>
              <a:gdLst/>
              <a:ahLst/>
              <a:cxnLst/>
              <a:rect l="0" t="0" r="0" b="0"/>
              <a:pathLst>
                <a:path w="163286" h="261256">
                  <a:moveTo>
                    <a:pt x="36870" y="0"/>
                  </a:moveTo>
                  <a:lnTo>
                    <a:pt x="33869" y="8868"/>
                  </a:lnTo>
                  <a:lnTo>
                    <a:pt x="30447" y="17855"/>
                  </a:lnTo>
                  <a:lnTo>
                    <a:pt x="26255" y="27846"/>
                  </a:lnTo>
                  <a:lnTo>
                    <a:pt x="21528" y="38654"/>
                  </a:lnTo>
                  <a:lnTo>
                    <a:pt x="16695" y="49817"/>
                  </a:lnTo>
                  <a:lnTo>
                    <a:pt x="12010" y="60953"/>
                  </a:lnTo>
                  <a:lnTo>
                    <a:pt x="7321" y="69489"/>
                  </a:lnTo>
                  <a:lnTo>
                    <a:pt x="3133" y="72256"/>
                  </a:lnTo>
                  <a:lnTo>
                    <a:pt x="686" y="70138"/>
                  </a:lnTo>
                  <a:lnTo>
                    <a:pt x="0" y="64819"/>
                  </a:lnTo>
                  <a:lnTo>
                    <a:pt x="981" y="57859"/>
                  </a:lnTo>
                  <a:lnTo>
                    <a:pt x="3847" y="50647"/>
                  </a:lnTo>
                  <a:lnTo>
                    <a:pt x="8561" y="43905"/>
                  </a:lnTo>
                  <a:lnTo>
                    <a:pt x="14849" y="37849"/>
                  </a:lnTo>
                  <a:lnTo>
                    <a:pt x="22368" y="32444"/>
                  </a:lnTo>
                  <a:lnTo>
                    <a:pt x="30795" y="27587"/>
                  </a:lnTo>
                  <a:lnTo>
                    <a:pt x="39708" y="23640"/>
                  </a:lnTo>
                  <a:lnTo>
                    <a:pt x="48604" y="21415"/>
                  </a:lnTo>
                  <a:lnTo>
                    <a:pt x="57208" y="21218"/>
                  </a:lnTo>
                  <a:lnTo>
                    <a:pt x="65289" y="23050"/>
                  </a:lnTo>
                  <a:lnTo>
                    <a:pt x="72570" y="26871"/>
                  </a:lnTo>
                  <a:lnTo>
                    <a:pt x="78977" y="32443"/>
                  </a:lnTo>
                  <a:lnTo>
                    <a:pt x="84280" y="39420"/>
                  </a:lnTo>
                  <a:lnTo>
                    <a:pt x="88020" y="47457"/>
                  </a:lnTo>
                  <a:lnTo>
                    <a:pt x="90086" y="56264"/>
                  </a:lnTo>
                  <a:lnTo>
                    <a:pt x="90509" y="65615"/>
                  </a:lnTo>
                  <a:lnTo>
                    <a:pt x="89280" y="75343"/>
                  </a:lnTo>
                  <a:lnTo>
                    <a:pt x="86566" y="85326"/>
                  </a:lnTo>
                  <a:lnTo>
                    <a:pt x="82644" y="95318"/>
                  </a:lnTo>
                  <a:lnTo>
                    <a:pt x="77804" y="104954"/>
                  </a:lnTo>
                  <a:lnTo>
                    <a:pt x="72349" y="114024"/>
                  </a:lnTo>
                  <a:lnTo>
                    <a:pt x="68427" y="121097"/>
                  </a:lnTo>
                  <a:lnTo>
                    <a:pt x="68562" y="124474"/>
                  </a:lnTo>
                  <a:lnTo>
                    <a:pt x="72064" y="124928"/>
                  </a:lnTo>
                  <a:lnTo>
                    <a:pt x="77888" y="124112"/>
                  </a:lnTo>
                  <a:lnTo>
                    <a:pt x="85276" y="123738"/>
                  </a:lnTo>
                  <a:lnTo>
                    <a:pt x="93704" y="124648"/>
                  </a:lnTo>
                  <a:lnTo>
                    <a:pt x="102661" y="126986"/>
                  </a:lnTo>
                  <a:lnTo>
                    <a:pt x="111609" y="130579"/>
                  </a:lnTo>
                  <a:lnTo>
                    <a:pt x="120258" y="135172"/>
                  </a:lnTo>
                  <a:lnTo>
                    <a:pt x="128374" y="140839"/>
                  </a:lnTo>
                  <a:lnTo>
                    <a:pt x="135681" y="147986"/>
                  </a:lnTo>
                  <a:lnTo>
                    <a:pt x="142116" y="156709"/>
                  </a:lnTo>
                  <a:lnTo>
                    <a:pt x="147778" y="166666"/>
                  </a:lnTo>
                  <a:lnTo>
                    <a:pt x="152823" y="177265"/>
                  </a:lnTo>
                  <a:lnTo>
                    <a:pt x="157393" y="188093"/>
                  </a:lnTo>
                  <a:lnTo>
                    <a:pt x="161125" y="198785"/>
                  </a:lnTo>
                  <a:lnTo>
                    <a:pt x="163196" y="208958"/>
                  </a:lnTo>
                  <a:lnTo>
                    <a:pt x="163285" y="218457"/>
                  </a:lnTo>
                  <a:lnTo>
                    <a:pt x="161377" y="227157"/>
                  </a:lnTo>
                  <a:lnTo>
                    <a:pt x="157505" y="234862"/>
                  </a:lnTo>
                  <a:lnTo>
                    <a:pt x="151893" y="241561"/>
                  </a:lnTo>
                  <a:lnTo>
                    <a:pt x="144719" y="247232"/>
                  </a:lnTo>
                  <a:lnTo>
                    <a:pt x="136018" y="251751"/>
                  </a:lnTo>
                  <a:lnTo>
                    <a:pt x="125947" y="255163"/>
                  </a:lnTo>
                  <a:lnTo>
                    <a:pt x="114764" y="257643"/>
                  </a:lnTo>
                  <a:lnTo>
                    <a:pt x="102734" y="259399"/>
                  </a:lnTo>
                  <a:lnTo>
                    <a:pt x="90097" y="260616"/>
                  </a:lnTo>
                  <a:lnTo>
                    <a:pt x="77252" y="261255"/>
                  </a:lnTo>
                  <a:lnTo>
                    <a:pt x="63303" y="261018"/>
                  </a:lnTo>
                  <a:lnTo>
                    <a:pt x="44791" y="258769"/>
                  </a:lnTo>
                  <a:lnTo>
                    <a:pt x="15813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172794" y="5702837"/>
              <a:ext cx="356847" cy="403283"/>
            </a:xfrm>
            <a:custGeom>
              <a:avLst/>
              <a:gdLst/>
              <a:ahLst/>
              <a:cxnLst/>
              <a:rect l="0" t="0" r="0" b="0"/>
              <a:pathLst>
                <a:path w="356847" h="403283">
                  <a:moveTo>
                    <a:pt x="269929" y="27495"/>
                  </a:moveTo>
                  <a:lnTo>
                    <a:pt x="261128" y="24561"/>
                  </a:lnTo>
                  <a:lnTo>
                    <a:pt x="252781" y="21779"/>
                  </a:lnTo>
                  <a:lnTo>
                    <a:pt x="244082" y="18888"/>
                  </a:lnTo>
                  <a:lnTo>
                    <a:pt x="234961" y="16194"/>
                  </a:lnTo>
                  <a:lnTo>
                    <a:pt x="225466" y="14326"/>
                  </a:lnTo>
                  <a:lnTo>
                    <a:pt x="215670" y="13568"/>
                  </a:lnTo>
                  <a:lnTo>
                    <a:pt x="205483" y="13881"/>
                  </a:lnTo>
                  <a:lnTo>
                    <a:pt x="194661" y="15083"/>
                  </a:lnTo>
                  <a:lnTo>
                    <a:pt x="183126" y="16966"/>
                  </a:lnTo>
                  <a:lnTo>
                    <a:pt x="171109" y="19348"/>
                  </a:lnTo>
                  <a:lnTo>
                    <a:pt x="159043" y="22084"/>
                  </a:lnTo>
                  <a:lnTo>
                    <a:pt x="147182" y="25072"/>
                  </a:lnTo>
                  <a:lnTo>
                    <a:pt x="135437" y="28399"/>
                  </a:lnTo>
                  <a:lnTo>
                    <a:pt x="123486" y="32317"/>
                  </a:lnTo>
                  <a:lnTo>
                    <a:pt x="111158" y="36923"/>
                  </a:lnTo>
                  <a:lnTo>
                    <a:pt x="98760" y="42323"/>
                  </a:lnTo>
                  <a:lnTo>
                    <a:pt x="86962" y="48705"/>
                  </a:lnTo>
                  <a:lnTo>
                    <a:pt x="76099" y="56076"/>
                  </a:lnTo>
                  <a:lnTo>
                    <a:pt x="66178" y="64297"/>
                  </a:lnTo>
                  <a:lnTo>
                    <a:pt x="57054" y="73185"/>
                  </a:lnTo>
                  <a:lnTo>
                    <a:pt x="48551" y="82575"/>
                  </a:lnTo>
                  <a:lnTo>
                    <a:pt x="40670" y="92490"/>
                  </a:lnTo>
                  <a:lnTo>
                    <a:pt x="33589" y="103129"/>
                  </a:lnTo>
                  <a:lnTo>
                    <a:pt x="27340" y="114547"/>
                  </a:lnTo>
                  <a:lnTo>
                    <a:pt x="21819" y="126656"/>
                  </a:lnTo>
                  <a:lnTo>
                    <a:pt x="16876" y="139315"/>
                  </a:lnTo>
                  <a:lnTo>
                    <a:pt x="12369" y="152389"/>
                  </a:lnTo>
                  <a:lnTo>
                    <a:pt x="8341" y="165762"/>
                  </a:lnTo>
                  <a:lnTo>
                    <a:pt x="5009" y="179345"/>
                  </a:lnTo>
                  <a:lnTo>
                    <a:pt x="2437" y="193074"/>
                  </a:lnTo>
                  <a:lnTo>
                    <a:pt x="710" y="206904"/>
                  </a:lnTo>
                  <a:lnTo>
                    <a:pt x="0" y="220801"/>
                  </a:lnTo>
                  <a:lnTo>
                    <a:pt x="302" y="234741"/>
                  </a:lnTo>
                  <a:lnTo>
                    <a:pt x="1471" y="248543"/>
                  </a:lnTo>
                  <a:lnTo>
                    <a:pt x="3319" y="261890"/>
                  </a:lnTo>
                  <a:lnTo>
                    <a:pt x="5675" y="274647"/>
                  </a:lnTo>
                  <a:lnTo>
                    <a:pt x="8560" y="286840"/>
                  </a:lnTo>
                  <a:lnTo>
                    <a:pt x="12174" y="298570"/>
                  </a:lnTo>
                  <a:lnTo>
                    <a:pt x="16569" y="309943"/>
                  </a:lnTo>
                  <a:lnTo>
                    <a:pt x="21655" y="321057"/>
                  </a:lnTo>
                  <a:lnTo>
                    <a:pt x="27294" y="331986"/>
                  </a:lnTo>
                  <a:lnTo>
                    <a:pt x="33352" y="342783"/>
                  </a:lnTo>
                  <a:lnTo>
                    <a:pt x="39877" y="353324"/>
                  </a:lnTo>
                  <a:lnTo>
                    <a:pt x="47089" y="363328"/>
                  </a:lnTo>
                  <a:lnTo>
                    <a:pt x="55057" y="372678"/>
                  </a:lnTo>
                  <a:lnTo>
                    <a:pt x="63866" y="381092"/>
                  </a:lnTo>
                  <a:lnTo>
                    <a:pt x="73689" y="388064"/>
                  </a:lnTo>
                  <a:lnTo>
                    <a:pt x="84528" y="393455"/>
                  </a:lnTo>
                  <a:lnTo>
                    <a:pt x="96400" y="397431"/>
                  </a:lnTo>
                  <a:lnTo>
                    <a:pt x="109426" y="400273"/>
                  </a:lnTo>
                  <a:lnTo>
                    <a:pt x="123551" y="402254"/>
                  </a:lnTo>
                  <a:lnTo>
                    <a:pt x="138273" y="403282"/>
                  </a:lnTo>
                  <a:lnTo>
                    <a:pt x="152768" y="402924"/>
                  </a:lnTo>
                  <a:lnTo>
                    <a:pt x="166587" y="401055"/>
                  </a:lnTo>
                  <a:lnTo>
                    <a:pt x="179644" y="397834"/>
                  </a:lnTo>
                  <a:lnTo>
                    <a:pt x="192026" y="393531"/>
                  </a:lnTo>
                  <a:lnTo>
                    <a:pt x="203870" y="388414"/>
                  </a:lnTo>
                  <a:lnTo>
                    <a:pt x="215147" y="382707"/>
                  </a:lnTo>
                  <a:lnTo>
                    <a:pt x="225661" y="376585"/>
                  </a:lnTo>
                  <a:lnTo>
                    <a:pt x="235369" y="370171"/>
                  </a:lnTo>
                  <a:lnTo>
                    <a:pt x="244366" y="363390"/>
                  </a:lnTo>
                  <a:lnTo>
                    <a:pt x="252796" y="356000"/>
                  </a:lnTo>
                  <a:lnTo>
                    <a:pt x="260802" y="347919"/>
                  </a:lnTo>
                  <a:lnTo>
                    <a:pt x="268501" y="339372"/>
                  </a:lnTo>
                  <a:lnTo>
                    <a:pt x="275985" y="330788"/>
                  </a:lnTo>
                  <a:lnTo>
                    <a:pt x="283320" y="322413"/>
                  </a:lnTo>
                  <a:lnTo>
                    <a:pt x="290552" y="313993"/>
                  </a:lnTo>
                  <a:lnTo>
                    <a:pt x="297714" y="304894"/>
                  </a:lnTo>
                  <a:lnTo>
                    <a:pt x="304825" y="294811"/>
                  </a:lnTo>
                  <a:lnTo>
                    <a:pt x="311736" y="283920"/>
                  </a:lnTo>
                  <a:lnTo>
                    <a:pt x="318149" y="272685"/>
                  </a:lnTo>
                  <a:lnTo>
                    <a:pt x="323944" y="261416"/>
                  </a:lnTo>
                  <a:lnTo>
                    <a:pt x="329157" y="250086"/>
                  </a:lnTo>
                  <a:lnTo>
                    <a:pt x="333892" y="238421"/>
                  </a:lnTo>
                  <a:lnTo>
                    <a:pt x="338264" y="226274"/>
                  </a:lnTo>
                  <a:lnTo>
                    <a:pt x="342370" y="213490"/>
                  </a:lnTo>
                  <a:lnTo>
                    <a:pt x="346288" y="199837"/>
                  </a:lnTo>
                  <a:lnTo>
                    <a:pt x="350067" y="185284"/>
                  </a:lnTo>
                  <a:lnTo>
                    <a:pt x="353419" y="170272"/>
                  </a:lnTo>
                  <a:lnTo>
                    <a:pt x="355758" y="155582"/>
                  </a:lnTo>
                  <a:lnTo>
                    <a:pt x="356846" y="141627"/>
                  </a:lnTo>
                  <a:lnTo>
                    <a:pt x="356762" y="128309"/>
                  </a:lnTo>
                  <a:lnTo>
                    <a:pt x="355716" y="115219"/>
                  </a:lnTo>
                  <a:lnTo>
                    <a:pt x="353934" y="102083"/>
                  </a:lnTo>
                  <a:lnTo>
                    <a:pt x="351452" y="88954"/>
                  </a:lnTo>
                  <a:lnTo>
                    <a:pt x="348115" y="76125"/>
                  </a:lnTo>
                  <a:lnTo>
                    <a:pt x="343906" y="63759"/>
                  </a:lnTo>
                  <a:lnTo>
                    <a:pt x="338776" y="52181"/>
                  </a:lnTo>
                  <a:lnTo>
                    <a:pt x="332576" y="41938"/>
                  </a:lnTo>
                  <a:lnTo>
                    <a:pt x="325323" y="33201"/>
                  </a:lnTo>
                  <a:lnTo>
                    <a:pt x="317012" y="25826"/>
                  </a:lnTo>
                  <a:lnTo>
                    <a:pt x="307530" y="19550"/>
                  </a:lnTo>
                  <a:lnTo>
                    <a:pt x="296923" y="14107"/>
                  </a:lnTo>
                  <a:lnTo>
                    <a:pt x="285208" y="9430"/>
                  </a:lnTo>
                  <a:lnTo>
                    <a:pt x="272288" y="5653"/>
                  </a:lnTo>
                  <a:lnTo>
                    <a:pt x="258230" y="2779"/>
                  </a:lnTo>
                  <a:lnTo>
                    <a:pt x="243383" y="848"/>
                  </a:lnTo>
                  <a:lnTo>
                    <a:pt x="228272" y="0"/>
                  </a:lnTo>
                  <a:lnTo>
                    <a:pt x="213230" y="215"/>
                  </a:lnTo>
                  <a:lnTo>
                    <a:pt x="198708" y="1495"/>
                  </a:lnTo>
                  <a:lnTo>
                    <a:pt x="185335" y="3949"/>
                  </a:lnTo>
                  <a:lnTo>
                    <a:pt x="173339" y="7521"/>
                  </a:lnTo>
                  <a:lnTo>
                    <a:pt x="162454" y="11868"/>
                  </a:lnTo>
                  <a:lnTo>
                    <a:pt x="152134" y="16470"/>
                  </a:lnTo>
                  <a:lnTo>
                    <a:pt x="142013" y="21001"/>
                  </a:lnTo>
                  <a:lnTo>
                    <a:pt x="132363" y="25191"/>
                  </a:lnTo>
                  <a:lnTo>
                    <a:pt x="123063" y="29145"/>
                  </a:lnTo>
                  <a:lnTo>
                    <a:pt x="113288" y="33206"/>
                  </a:lnTo>
                  <a:lnTo>
                    <a:pt x="101473" y="3802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663821" y="5561876"/>
            <a:ext cx="2032001" cy="541543"/>
            <a:chOff x="663821" y="5561876"/>
            <a:chExt cx="2032001" cy="541543"/>
          </a:xfrm>
        </p:grpSpPr>
        <p:sp>
          <p:nvSpPr>
            <p:cNvPr id="162" name="Freeform 161"/>
            <p:cNvSpPr/>
            <p:nvPr/>
          </p:nvSpPr>
          <p:spPr>
            <a:xfrm>
              <a:off x="821749" y="5677689"/>
              <a:ext cx="10529" cy="347442"/>
            </a:xfrm>
            <a:custGeom>
              <a:avLst/>
              <a:gdLst/>
              <a:ahLst/>
              <a:cxnLst/>
              <a:rect l="0" t="0" r="0" b="0"/>
              <a:pathLst>
                <a:path w="10529" h="347442">
                  <a:moveTo>
                    <a:pt x="10528" y="0"/>
                  </a:moveTo>
                  <a:lnTo>
                    <a:pt x="7662" y="11802"/>
                  </a:lnTo>
                  <a:lnTo>
                    <a:pt x="5520" y="23571"/>
                  </a:lnTo>
                  <a:lnTo>
                    <a:pt x="3917" y="36476"/>
                  </a:lnTo>
                  <a:lnTo>
                    <a:pt x="2736" y="50842"/>
                  </a:lnTo>
                  <a:lnTo>
                    <a:pt x="1887" y="67115"/>
                  </a:lnTo>
                  <a:lnTo>
                    <a:pt x="1294" y="85326"/>
                  </a:lnTo>
                  <a:lnTo>
                    <a:pt x="1053" y="104561"/>
                  </a:lnTo>
                  <a:lnTo>
                    <a:pt x="1417" y="123233"/>
                  </a:lnTo>
                  <a:lnTo>
                    <a:pt x="2468" y="140492"/>
                  </a:lnTo>
                  <a:lnTo>
                    <a:pt x="3817" y="156515"/>
                  </a:lnTo>
                  <a:lnTo>
                    <a:pt x="4728" y="172109"/>
                  </a:lnTo>
                  <a:lnTo>
                    <a:pt x="4823" y="187823"/>
                  </a:lnTo>
                  <a:lnTo>
                    <a:pt x="4224" y="203872"/>
                  </a:lnTo>
                  <a:lnTo>
                    <a:pt x="3357" y="220280"/>
                  </a:lnTo>
                  <a:lnTo>
                    <a:pt x="2514" y="236994"/>
                  </a:lnTo>
                  <a:lnTo>
                    <a:pt x="1814" y="253782"/>
                  </a:lnTo>
                  <a:lnTo>
                    <a:pt x="1278" y="270273"/>
                  </a:lnTo>
                  <a:lnTo>
                    <a:pt x="886" y="286268"/>
                  </a:lnTo>
                  <a:lnTo>
                    <a:pt x="607" y="301160"/>
                  </a:lnTo>
                  <a:lnTo>
                    <a:pt x="382" y="315306"/>
                  </a:lnTo>
                  <a:lnTo>
                    <a:pt x="191" y="329950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63821" y="5625047"/>
              <a:ext cx="336913" cy="105286"/>
            </a:xfrm>
            <a:custGeom>
              <a:avLst/>
              <a:gdLst/>
              <a:ahLst/>
              <a:cxnLst/>
              <a:rect l="0" t="0" r="0" b="0"/>
              <a:pathLst>
                <a:path w="336913" h="105286">
                  <a:moveTo>
                    <a:pt x="336912" y="0"/>
                  </a:moveTo>
                  <a:lnTo>
                    <a:pt x="325244" y="5800"/>
                  </a:lnTo>
                  <a:lnTo>
                    <a:pt x="314755" y="10724"/>
                  </a:lnTo>
                  <a:lnTo>
                    <a:pt x="304449" y="15227"/>
                  </a:lnTo>
                  <a:lnTo>
                    <a:pt x="293975" y="19448"/>
                  </a:lnTo>
                  <a:lnTo>
                    <a:pt x="282983" y="23462"/>
                  </a:lnTo>
                  <a:lnTo>
                    <a:pt x="271336" y="27328"/>
                  </a:lnTo>
                  <a:lnTo>
                    <a:pt x="258909" y="31253"/>
                  </a:lnTo>
                  <a:lnTo>
                    <a:pt x="245506" y="35577"/>
                  </a:lnTo>
                  <a:lnTo>
                    <a:pt x="231117" y="40448"/>
                  </a:lnTo>
                  <a:lnTo>
                    <a:pt x="215878" y="45686"/>
                  </a:lnTo>
                  <a:lnTo>
                    <a:pt x="199971" y="50894"/>
                  </a:lnTo>
                  <a:lnTo>
                    <a:pt x="183568" y="55841"/>
                  </a:lnTo>
                  <a:lnTo>
                    <a:pt x="166808" y="60467"/>
                  </a:lnTo>
                  <a:lnTo>
                    <a:pt x="149798" y="64800"/>
                  </a:lnTo>
                  <a:lnTo>
                    <a:pt x="132624" y="68898"/>
                  </a:lnTo>
                  <a:lnTo>
                    <a:pt x="115668" y="72819"/>
                  </a:lnTo>
                  <a:lnTo>
                    <a:pt x="99583" y="76613"/>
                  </a:lnTo>
                  <a:lnTo>
                    <a:pt x="84653" y="80316"/>
                  </a:lnTo>
                  <a:lnTo>
                    <a:pt x="70831" y="83958"/>
                  </a:lnTo>
                  <a:lnTo>
                    <a:pt x="57926" y="87556"/>
                  </a:lnTo>
                  <a:lnTo>
                    <a:pt x="45737" y="91121"/>
                  </a:lnTo>
                  <a:lnTo>
                    <a:pt x="34528" y="94510"/>
                  </a:lnTo>
                  <a:lnTo>
                    <a:pt x="23931" y="97766"/>
                  </a:lnTo>
                  <a:lnTo>
                    <a:pt x="13009" y="10117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927034" y="5667161"/>
              <a:ext cx="315856" cy="337437"/>
            </a:xfrm>
            <a:custGeom>
              <a:avLst/>
              <a:gdLst/>
              <a:ahLst/>
              <a:cxnLst/>
              <a:rect l="0" t="0" r="0" b="0"/>
              <a:pathLst>
                <a:path w="315856" h="337437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3" y="36457"/>
                  </a:lnTo>
                  <a:lnTo>
                    <a:pt x="3863" y="50132"/>
                  </a:lnTo>
                  <a:lnTo>
                    <a:pt x="6180" y="63812"/>
                  </a:lnTo>
                  <a:lnTo>
                    <a:pt x="8842" y="77042"/>
                  </a:lnTo>
                  <a:lnTo>
                    <a:pt x="11593" y="90185"/>
                  </a:lnTo>
                  <a:lnTo>
                    <a:pt x="14051" y="104209"/>
                  </a:lnTo>
                  <a:lnTo>
                    <a:pt x="16038" y="119593"/>
                  </a:lnTo>
                  <a:lnTo>
                    <a:pt x="17709" y="135858"/>
                  </a:lnTo>
                  <a:lnTo>
                    <a:pt x="19445" y="151867"/>
                  </a:lnTo>
                  <a:lnTo>
                    <a:pt x="21463" y="166981"/>
                  </a:lnTo>
                  <a:lnTo>
                    <a:pt x="23651" y="181383"/>
                  </a:lnTo>
                  <a:lnTo>
                    <a:pt x="25666" y="195800"/>
                  </a:lnTo>
                  <a:lnTo>
                    <a:pt x="27319" y="210679"/>
                  </a:lnTo>
                  <a:lnTo>
                    <a:pt x="28581" y="225976"/>
                  </a:lnTo>
                  <a:lnTo>
                    <a:pt x="29504" y="241339"/>
                  </a:lnTo>
                  <a:lnTo>
                    <a:pt x="30163" y="256529"/>
                  </a:lnTo>
                  <a:lnTo>
                    <a:pt x="30792" y="271308"/>
                  </a:lnTo>
                  <a:lnTo>
                    <a:pt x="31754" y="285379"/>
                  </a:lnTo>
                  <a:lnTo>
                    <a:pt x="33181" y="298608"/>
                  </a:lnTo>
                  <a:lnTo>
                    <a:pt x="33651" y="309454"/>
                  </a:lnTo>
                  <a:lnTo>
                    <a:pt x="31946" y="314994"/>
                  </a:lnTo>
                  <a:lnTo>
                    <a:pt x="29533" y="314366"/>
                  </a:lnTo>
                  <a:lnTo>
                    <a:pt x="27304" y="308640"/>
                  </a:lnTo>
                  <a:lnTo>
                    <a:pt x="25686" y="299351"/>
                  </a:lnTo>
                  <a:lnTo>
                    <a:pt x="24992" y="287932"/>
                  </a:lnTo>
                  <a:lnTo>
                    <a:pt x="25279" y="275334"/>
                  </a:lnTo>
                  <a:lnTo>
                    <a:pt x="26424" y="262095"/>
                  </a:lnTo>
                  <a:lnTo>
                    <a:pt x="28250" y="248508"/>
                  </a:lnTo>
                  <a:lnTo>
                    <a:pt x="30593" y="234745"/>
                  </a:lnTo>
                  <a:lnTo>
                    <a:pt x="33637" y="221380"/>
                  </a:lnTo>
                  <a:lnTo>
                    <a:pt x="37890" y="209380"/>
                  </a:lnTo>
                  <a:lnTo>
                    <a:pt x="43526" y="199172"/>
                  </a:lnTo>
                  <a:lnTo>
                    <a:pt x="50261" y="191165"/>
                  </a:lnTo>
                  <a:lnTo>
                    <a:pt x="57545" y="185985"/>
                  </a:lnTo>
                  <a:lnTo>
                    <a:pt x="64999" y="183693"/>
                  </a:lnTo>
                  <a:lnTo>
                    <a:pt x="72443" y="184070"/>
                  </a:lnTo>
                  <a:lnTo>
                    <a:pt x="79813" y="186889"/>
                  </a:lnTo>
                  <a:lnTo>
                    <a:pt x="87096" y="191778"/>
                  </a:lnTo>
                  <a:lnTo>
                    <a:pt x="94138" y="198293"/>
                  </a:lnTo>
                  <a:lnTo>
                    <a:pt x="100648" y="206019"/>
                  </a:lnTo>
                  <a:lnTo>
                    <a:pt x="106510" y="214616"/>
                  </a:lnTo>
                  <a:lnTo>
                    <a:pt x="111770" y="223827"/>
                  </a:lnTo>
                  <a:lnTo>
                    <a:pt x="116538" y="233460"/>
                  </a:lnTo>
                  <a:lnTo>
                    <a:pt x="120931" y="243385"/>
                  </a:lnTo>
                  <a:lnTo>
                    <a:pt x="125053" y="253507"/>
                  </a:lnTo>
                  <a:lnTo>
                    <a:pt x="128981" y="263763"/>
                  </a:lnTo>
                  <a:lnTo>
                    <a:pt x="132756" y="274031"/>
                  </a:lnTo>
                  <a:lnTo>
                    <a:pt x="135732" y="281523"/>
                  </a:lnTo>
                  <a:lnTo>
                    <a:pt x="137206" y="282797"/>
                  </a:lnTo>
                  <a:lnTo>
                    <a:pt x="137705" y="278913"/>
                  </a:lnTo>
                  <a:lnTo>
                    <a:pt x="138086" y="271859"/>
                  </a:lnTo>
                  <a:lnTo>
                    <a:pt x="139252" y="263462"/>
                  </a:lnTo>
                  <a:lnTo>
                    <a:pt x="141601" y="254792"/>
                  </a:lnTo>
                  <a:lnTo>
                    <a:pt x="145448" y="246629"/>
                  </a:lnTo>
                  <a:lnTo>
                    <a:pt x="151219" y="239722"/>
                  </a:lnTo>
                  <a:lnTo>
                    <a:pt x="158943" y="234329"/>
                  </a:lnTo>
                  <a:lnTo>
                    <a:pt x="168194" y="230496"/>
                  </a:lnTo>
                  <a:lnTo>
                    <a:pt x="178303" y="228271"/>
                  </a:lnTo>
                  <a:lnTo>
                    <a:pt x="188803" y="227502"/>
                  </a:lnTo>
                  <a:lnTo>
                    <a:pt x="199612" y="227760"/>
                  </a:lnTo>
                  <a:lnTo>
                    <a:pt x="210927" y="228454"/>
                  </a:lnTo>
                  <a:lnTo>
                    <a:pt x="222824" y="229199"/>
                  </a:lnTo>
                  <a:lnTo>
                    <a:pt x="234931" y="229508"/>
                  </a:lnTo>
                  <a:lnTo>
                    <a:pt x="246533" y="228724"/>
                  </a:lnTo>
                  <a:lnTo>
                    <a:pt x="257251" y="226588"/>
                  </a:lnTo>
                  <a:lnTo>
                    <a:pt x="266566" y="222864"/>
                  </a:lnTo>
                  <a:lnTo>
                    <a:pt x="273687" y="217165"/>
                  </a:lnTo>
                  <a:lnTo>
                    <a:pt x="278391" y="209488"/>
                  </a:lnTo>
                  <a:lnTo>
                    <a:pt x="280769" y="200435"/>
                  </a:lnTo>
                  <a:lnTo>
                    <a:pt x="280942" y="190991"/>
                  </a:lnTo>
                  <a:lnTo>
                    <a:pt x="279208" y="181763"/>
                  </a:lnTo>
                  <a:lnTo>
                    <a:pt x="275793" y="173131"/>
                  </a:lnTo>
                  <a:lnTo>
                    <a:pt x="270769" y="165415"/>
                  </a:lnTo>
                  <a:lnTo>
                    <a:pt x="264317" y="158678"/>
                  </a:lnTo>
                  <a:lnTo>
                    <a:pt x="256547" y="152969"/>
                  </a:lnTo>
                  <a:lnTo>
                    <a:pt x="247429" y="148417"/>
                  </a:lnTo>
                  <a:lnTo>
                    <a:pt x="237082" y="144998"/>
                  </a:lnTo>
                  <a:lnTo>
                    <a:pt x="226050" y="143191"/>
                  </a:lnTo>
                  <a:lnTo>
                    <a:pt x="215185" y="144015"/>
                  </a:lnTo>
                  <a:lnTo>
                    <a:pt x="204960" y="147802"/>
                  </a:lnTo>
                  <a:lnTo>
                    <a:pt x="195639" y="154431"/>
                  </a:lnTo>
                  <a:lnTo>
                    <a:pt x="187450" y="163689"/>
                  </a:lnTo>
                  <a:lnTo>
                    <a:pt x="180398" y="175171"/>
                  </a:lnTo>
                  <a:lnTo>
                    <a:pt x="174645" y="188234"/>
                  </a:lnTo>
                  <a:lnTo>
                    <a:pt x="170596" y="202123"/>
                  </a:lnTo>
                  <a:lnTo>
                    <a:pt x="168313" y="216344"/>
                  </a:lnTo>
                  <a:lnTo>
                    <a:pt x="167575" y="230650"/>
                  </a:lnTo>
                  <a:lnTo>
                    <a:pt x="168059" y="244940"/>
                  </a:lnTo>
                  <a:lnTo>
                    <a:pt x="169459" y="259175"/>
                  </a:lnTo>
                  <a:lnTo>
                    <a:pt x="171685" y="273023"/>
                  </a:lnTo>
                  <a:lnTo>
                    <a:pt x="174848" y="285877"/>
                  </a:lnTo>
                  <a:lnTo>
                    <a:pt x="178941" y="297483"/>
                  </a:lnTo>
                  <a:lnTo>
                    <a:pt x="183993" y="307752"/>
                  </a:lnTo>
                  <a:lnTo>
                    <a:pt x="190141" y="316586"/>
                  </a:lnTo>
                  <a:lnTo>
                    <a:pt x="197359" y="324076"/>
                  </a:lnTo>
                  <a:lnTo>
                    <a:pt x="205647" y="330123"/>
                  </a:lnTo>
                  <a:lnTo>
                    <a:pt x="215114" y="334371"/>
                  </a:lnTo>
                  <a:lnTo>
                    <a:pt x="225696" y="336781"/>
                  </a:lnTo>
                  <a:lnTo>
                    <a:pt x="236886" y="337436"/>
                  </a:lnTo>
                  <a:lnTo>
                    <a:pt x="247856" y="336364"/>
                  </a:lnTo>
                  <a:lnTo>
                    <a:pt x="258156" y="333759"/>
                  </a:lnTo>
                  <a:lnTo>
                    <a:pt x="267785" y="330033"/>
                  </a:lnTo>
                  <a:lnTo>
                    <a:pt x="278165" y="325255"/>
                  </a:lnTo>
                  <a:lnTo>
                    <a:pt x="292436" y="317893"/>
                  </a:lnTo>
                  <a:lnTo>
                    <a:pt x="315855" y="3053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1498286" y="5593461"/>
              <a:ext cx="18345" cy="357970"/>
            </a:xfrm>
            <a:custGeom>
              <a:avLst/>
              <a:gdLst/>
              <a:ahLst/>
              <a:cxnLst/>
              <a:rect l="0" t="0" r="0" b="0"/>
              <a:pathLst>
                <a:path w="18345" h="357970">
                  <a:moveTo>
                    <a:pt x="7815" y="0"/>
                  </a:moveTo>
                  <a:lnTo>
                    <a:pt x="4948" y="8935"/>
                  </a:lnTo>
                  <a:lnTo>
                    <a:pt x="2806" y="18563"/>
                  </a:lnTo>
                  <a:lnTo>
                    <a:pt x="1208" y="29859"/>
                  </a:lnTo>
                  <a:lnTo>
                    <a:pt x="200" y="42872"/>
                  </a:lnTo>
                  <a:lnTo>
                    <a:pt x="0" y="57649"/>
                  </a:lnTo>
                  <a:lnTo>
                    <a:pt x="651" y="74018"/>
                  </a:lnTo>
                  <a:lnTo>
                    <a:pt x="1889" y="91359"/>
                  </a:lnTo>
                  <a:lnTo>
                    <a:pt x="3253" y="108747"/>
                  </a:lnTo>
                  <a:lnTo>
                    <a:pt x="4463" y="125658"/>
                  </a:lnTo>
                  <a:lnTo>
                    <a:pt x="5425" y="142111"/>
                  </a:lnTo>
                  <a:lnTo>
                    <a:pt x="6145" y="158456"/>
                  </a:lnTo>
                  <a:lnTo>
                    <a:pt x="6664" y="174936"/>
                  </a:lnTo>
                  <a:lnTo>
                    <a:pt x="7029" y="191633"/>
                  </a:lnTo>
                  <a:lnTo>
                    <a:pt x="7282" y="208543"/>
                  </a:lnTo>
                  <a:lnTo>
                    <a:pt x="7459" y="225626"/>
                  </a:lnTo>
                  <a:lnTo>
                    <a:pt x="7750" y="242676"/>
                  </a:lnTo>
                  <a:lnTo>
                    <a:pt x="8479" y="259351"/>
                  </a:lnTo>
                  <a:lnTo>
                    <a:pt x="9781" y="275482"/>
                  </a:lnTo>
                  <a:lnTo>
                    <a:pt x="11478" y="290864"/>
                  </a:lnTo>
                  <a:lnTo>
                    <a:pt x="13333" y="306883"/>
                  </a:lnTo>
                  <a:lnTo>
                    <a:pt x="15510" y="327179"/>
                  </a:lnTo>
                  <a:lnTo>
                    <a:pt x="18344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1369231" y="5751389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85506" y="67"/>
                  </a:lnTo>
                  <a:lnTo>
                    <a:pt x="172876" y="707"/>
                  </a:lnTo>
                  <a:lnTo>
                    <a:pt x="160966" y="2003"/>
                  </a:lnTo>
                  <a:lnTo>
                    <a:pt x="149311" y="3863"/>
                  </a:lnTo>
                  <a:lnTo>
                    <a:pt x="137471" y="6179"/>
                  </a:lnTo>
                  <a:lnTo>
                    <a:pt x="125231" y="8841"/>
                  </a:lnTo>
                  <a:lnTo>
                    <a:pt x="112563" y="11592"/>
                  </a:lnTo>
                  <a:lnTo>
                    <a:pt x="99524" y="14051"/>
                  </a:lnTo>
                  <a:lnTo>
                    <a:pt x="86199" y="16043"/>
                  </a:lnTo>
                  <a:lnTo>
                    <a:pt x="72828" y="17887"/>
                  </a:lnTo>
                  <a:lnTo>
                    <a:pt x="59778" y="20271"/>
                  </a:lnTo>
                  <a:lnTo>
                    <a:pt x="47238" y="23538"/>
                  </a:lnTo>
                  <a:lnTo>
                    <a:pt x="35661" y="27396"/>
                  </a:lnTo>
                  <a:lnTo>
                    <a:pt x="24711" y="31476"/>
                  </a:lnTo>
                  <a:lnTo>
                    <a:pt x="13429" y="3614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1537687" y="5809467"/>
              <a:ext cx="147400" cy="152478"/>
            </a:xfrm>
            <a:custGeom>
              <a:avLst/>
              <a:gdLst/>
              <a:ahLst/>
              <a:cxnLst/>
              <a:rect l="0" t="0" r="0" b="0"/>
              <a:pathLst>
                <a:path w="147400" h="152478">
                  <a:moveTo>
                    <a:pt x="0" y="36678"/>
                  </a:moveTo>
                  <a:lnTo>
                    <a:pt x="8868" y="39545"/>
                  </a:lnTo>
                  <a:lnTo>
                    <a:pt x="17855" y="41687"/>
                  </a:lnTo>
                  <a:lnTo>
                    <a:pt x="27850" y="43290"/>
                  </a:lnTo>
                  <a:lnTo>
                    <a:pt x="38831" y="44471"/>
                  </a:lnTo>
                  <a:lnTo>
                    <a:pt x="50642" y="45320"/>
                  </a:lnTo>
                  <a:lnTo>
                    <a:pt x="63096" y="45912"/>
                  </a:lnTo>
                  <a:lnTo>
                    <a:pt x="75861" y="46154"/>
                  </a:lnTo>
                  <a:lnTo>
                    <a:pt x="88494" y="45789"/>
                  </a:lnTo>
                  <a:lnTo>
                    <a:pt x="100744" y="44721"/>
                  </a:lnTo>
                  <a:lnTo>
                    <a:pt x="111915" y="42680"/>
                  </a:lnTo>
                  <a:lnTo>
                    <a:pt x="120827" y="39175"/>
                  </a:lnTo>
                  <a:lnTo>
                    <a:pt x="127029" y="34081"/>
                  </a:lnTo>
                  <a:lnTo>
                    <a:pt x="130394" y="27898"/>
                  </a:lnTo>
                  <a:lnTo>
                    <a:pt x="130774" y="21523"/>
                  </a:lnTo>
                  <a:lnTo>
                    <a:pt x="128395" y="15506"/>
                  </a:lnTo>
                  <a:lnTo>
                    <a:pt x="123580" y="10182"/>
                  </a:lnTo>
                  <a:lnTo>
                    <a:pt x="116554" y="5837"/>
                  </a:lnTo>
                  <a:lnTo>
                    <a:pt x="107660" y="2523"/>
                  </a:lnTo>
                  <a:lnTo>
                    <a:pt x="97625" y="436"/>
                  </a:lnTo>
                  <a:lnTo>
                    <a:pt x="87441" y="0"/>
                  </a:lnTo>
                  <a:lnTo>
                    <a:pt x="77676" y="1302"/>
                  </a:lnTo>
                  <a:lnTo>
                    <a:pt x="68666" y="4294"/>
                  </a:lnTo>
                  <a:lnTo>
                    <a:pt x="60686" y="8967"/>
                  </a:lnTo>
                  <a:lnTo>
                    <a:pt x="53769" y="15151"/>
                  </a:lnTo>
                  <a:lnTo>
                    <a:pt x="47937" y="22726"/>
                  </a:lnTo>
                  <a:lnTo>
                    <a:pt x="43302" y="31705"/>
                  </a:lnTo>
                  <a:lnTo>
                    <a:pt x="39813" y="41961"/>
                  </a:lnTo>
                  <a:lnTo>
                    <a:pt x="37450" y="53099"/>
                  </a:lnTo>
                  <a:lnTo>
                    <a:pt x="36304" y="64568"/>
                  </a:lnTo>
                  <a:lnTo>
                    <a:pt x="36309" y="76020"/>
                  </a:lnTo>
                  <a:lnTo>
                    <a:pt x="37278" y="87318"/>
                  </a:lnTo>
                  <a:lnTo>
                    <a:pt x="38990" y="98438"/>
                  </a:lnTo>
                  <a:lnTo>
                    <a:pt x="41260" y="109390"/>
                  </a:lnTo>
                  <a:lnTo>
                    <a:pt x="44257" y="119881"/>
                  </a:lnTo>
                  <a:lnTo>
                    <a:pt x="48479" y="129327"/>
                  </a:lnTo>
                  <a:lnTo>
                    <a:pt x="54099" y="137488"/>
                  </a:lnTo>
                  <a:lnTo>
                    <a:pt x="60993" y="144120"/>
                  </a:lnTo>
                  <a:lnTo>
                    <a:pt x="68917" y="148827"/>
                  </a:lnTo>
                  <a:lnTo>
                    <a:pt x="77613" y="151578"/>
                  </a:lnTo>
                  <a:lnTo>
                    <a:pt x="86706" y="152477"/>
                  </a:lnTo>
                  <a:lnTo>
                    <a:pt x="95722" y="151576"/>
                  </a:lnTo>
                  <a:lnTo>
                    <a:pt x="104406" y="149090"/>
                  </a:lnTo>
                  <a:lnTo>
                    <a:pt x="112596" y="145445"/>
                  </a:lnTo>
                  <a:lnTo>
                    <a:pt x="121035" y="140731"/>
                  </a:lnTo>
                  <a:lnTo>
                    <a:pt x="131578" y="133422"/>
                  </a:lnTo>
                  <a:lnTo>
                    <a:pt x="147399" y="12090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1727200" y="5603990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61"/>
                  </a:lnTo>
                  <a:lnTo>
                    <a:pt x="177" y="50309"/>
                  </a:lnTo>
                  <a:lnTo>
                    <a:pt x="825" y="64638"/>
                  </a:lnTo>
                  <a:lnTo>
                    <a:pt x="2074" y="79116"/>
                  </a:lnTo>
                  <a:lnTo>
                    <a:pt x="3727" y="93912"/>
                  </a:lnTo>
                  <a:lnTo>
                    <a:pt x="5375" y="109584"/>
                  </a:lnTo>
                  <a:lnTo>
                    <a:pt x="6782" y="126371"/>
                  </a:lnTo>
                  <a:lnTo>
                    <a:pt x="8048" y="143729"/>
                  </a:lnTo>
                  <a:lnTo>
                    <a:pt x="9504" y="160547"/>
                  </a:lnTo>
                  <a:lnTo>
                    <a:pt x="11331" y="176238"/>
                  </a:lnTo>
                  <a:lnTo>
                    <a:pt x="13388" y="191045"/>
                  </a:lnTo>
                  <a:lnTo>
                    <a:pt x="15316" y="205742"/>
                  </a:lnTo>
                  <a:lnTo>
                    <a:pt x="16910" y="220811"/>
                  </a:lnTo>
                  <a:lnTo>
                    <a:pt x="18133" y="236238"/>
                  </a:lnTo>
                  <a:lnTo>
                    <a:pt x="19028" y="251689"/>
                  </a:lnTo>
                  <a:lnTo>
                    <a:pt x="19665" y="266924"/>
                  </a:lnTo>
                  <a:lnTo>
                    <a:pt x="20110" y="281275"/>
                  </a:lnTo>
                  <a:lnTo>
                    <a:pt x="20465" y="294987"/>
                  </a:lnTo>
                  <a:lnTo>
                    <a:pt x="20763" y="309261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1789366" y="5774661"/>
              <a:ext cx="237775" cy="328758"/>
            </a:xfrm>
            <a:custGeom>
              <a:avLst/>
              <a:gdLst/>
              <a:ahLst/>
              <a:cxnLst/>
              <a:rect l="0" t="0" r="0" b="0"/>
              <a:pathLst>
                <a:path w="237775" h="328758">
                  <a:moveTo>
                    <a:pt x="1005" y="113598"/>
                  </a:moveTo>
                  <a:lnTo>
                    <a:pt x="9739" y="110597"/>
                  </a:lnTo>
                  <a:lnTo>
                    <a:pt x="17446" y="107175"/>
                  </a:lnTo>
                  <a:lnTo>
                    <a:pt x="24848" y="102979"/>
                  </a:lnTo>
                  <a:lnTo>
                    <a:pt x="32109" y="98079"/>
                  </a:lnTo>
                  <a:lnTo>
                    <a:pt x="39287" y="92597"/>
                  </a:lnTo>
                  <a:lnTo>
                    <a:pt x="46413" y="86667"/>
                  </a:lnTo>
                  <a:lnTo>
                    <a:pt x="53503" y="80406"/>
                  </a:lnTo>
                  <a:lnTo>
                    <a:pt x="60570" y="73907"/>
                  </a:lnTo>
                  <a:lnTo>
                    <a:pt x="67607" y="67238"/>
                  </a:lnTo>
                  <a:lnTo>
                    <a:pt x="74129" y="60287"/>
                  </a:lnTo>
                  <a:lnTo>
                    <a:pt x="79218" y="52781"/>
                  </a:lnTo>
                  <a:lnTo>
                    <a:pt x="82482" y="44623"/>
                  </a:lnTo>
                  <a:lnTo>
                    <a:pt x="83858" y="36025"/>
                  </a:lnTo>
                  <a:lnTo>
                    <a:pt x="83343" y="27406"/>
                  </a:lnTo>
                  <a:lnTo>
                    <a:pt x="81134" y="19031"/>
                  </a:lnTo>
                  <a:lnTo>
                    <a:pt x="77229" y="11459"/>
                  </a:lnTo>
                  <a:lnTo>
                    <a:pt x="71343" y="5591"/>
                  </a:lnTo>
                  <a:lnTo>
                    <a:pt x="63507" y="1768"/>
                  </a:lnTo>
                  <a:lnTo>
                    <a:pt x="54333" y="0"/>
                  </a:lnTo>
                  <a:lnTo>
                    <a:pt x="44799" y="245"/>
                  </a:lnTo>
                  <a:lnTo>
                    <a:pt x="35508" y="2263"/>
                  </a:lnTo>
                  <a:lnTo>
                    <a:pt x="26832" y="5870"/>
                  </a:lnTo>
                  <a:lnTo>
                    <a:pt x="19084" y="11022"/>
                  </a:lnTo>
                  <a:lnTo>
                    <a:pt x="12332" y="17557"/>
                  </a:lnTo>
                  <a:lnTo>
                    <a:pt x="6781" y="25212"/>
                  </a:lnTo>
                  <a:lnTo>
                    <a:pt x="2868" y="33720"/>
                  </a:lnTo>
                  <a:lnTo>
                    <a:pt x="678" y="42854"/>
                  </a:lnTo>
                  <a:lnTo>
                    <a:pt x="0" y="52597"/>
                  </a:lnTo>
                  <a:lnTo>
                    <a:pt x="525" y="63122"/>
                  </a:lnTo>
                  <a:lnTo>
                    <a:pt x="1953" y="74458"/>
                  </a:lnTo>
                  <a:lnTo>
                    <a:pt x="4197" y="86343"/>
                  </a:lnTo>
                  <a:lnTo>
                    <a:pt x="7372" y="98320"/>
                  </a:lnTo>
                  <a:lnTo>
                    <a:pt x="11469" y="110113"/>
                  </a:lnTo>
                  <a:lnTo>
                    <a:pt x="16354" y="121471"/>
                  </a:lnTo>
                  <a:lnTo>
                    <a:pt x="21857" y="132100"/>
                  </a:lnTo>
                  <a:lnTo>
                    <a:pt x="27824" y="141899"/>
                  </a:lnTo>
                  <a:lnTo>
                    <a:pt x="34288" y="150462"/>
                  </a:lnTo>
                  <a:lnTo>
                    <a:pt x="41460" y="157011"/>
                  </a:lnTo>
                  <a:lnTo>
                    <a:pt x="49396" y="161299"/>
                  </a:lnTo>
                  <a:lnTo>
                    <a:pt x="58013" y="163381"/>
                  </a:lnTo>
                  <a:lnTo>
                    <a:pt x="67176" y="163349"/>
                  </a:lnTo>
                  <a:lnTo>
                    <a:pt x="76744" y="161473"/>
                  </a:lnTo>
                  <a:lnTo>
                    <a:pt x="86440" y="157963"/>
                  </a:lnTo>
                  <a:lnTo>
                    <a:pt x="95870" y="152874"/>
                  </a:lnTo>
                  <a:lnTo>
                    <a:pt x="104843" y="146401"/>
                  </a:lnTo>
                  <a:lnTo>
                    <a:pt x="113512" y="139465"/>
                  </a:lnTo>
                  <a:lnTo>
                    <a:pt x="122253" y="133570"/>
                  </a:lnTo>
                  <a:lnTo>
                    <a:pt x="131272" y="129484"/>
                  </a:lnTo>
                  <a:lnTo>
                    <a:pt x="140126" y="127916"/>
                  </a:lnTo>
                  <a:lnTo>
                    <a:pt x="147860" y="129825"/>
                  </a:lnTo>
                  <a:lnTo>
                    <a:pt x="154027" y="135373"/>
                  </a:lnTo>
                  <a:lnTo>
                    <a:pt x="158829" y="143946"/>
                  </a:lnTo>
                  <a:lnTo>
                    <a:pt x="162824" y="154575"/>
                  </a:lnTo>
                  <a:lnTo>
                    <a:pt x="166434" y="166493"/>
                  </a:lnTo>
                  <a:lnTo>
                    <a:pt x="169724" y="179368"/>
                  </a:lnTo>
                  <a:lnTo>
                    <a:pt x="172497" y="193206"/>
                  </a:lnTo>
                  <a:lnTo>
                    <a:pt x="174668" y="207947"/>
                  </a:lnTo>
                  <a:lnTo>
                    <a:pt x="176451" y="223286"/>
                  </a:lnTo>
                  <a:lnTo>
                    <a:pt x="178257" y="238742"/>
                  </a:lnTo>
                  <a:lnTo>
                    <a:pt x="180323" y="254032"/>
                  </a:lnTo>
                  <a:lnTo>
                    <a:pt x="182710" y="269063"/>
                  </a:lnTo>
                  <a:lnTo>
                    <a:pt x="185391" y="283844"/>
                  </a:lnTo>
                  <a:lnTo>
                    <a:pt x="188295" y="298390"/>
                  </a:lnTo>
                  <a:lnTo>
                    <a:pt x="190856" y="311764"/>
                  </a:lnTo>
                  <a:lnTo>
                    <a:pt x="191575" y="322053"/>
                  </a:lnTo>
                  <a:lnTo>
                    <a:pt x="189925" y="327878"/>
                  </a:lnTo>
                  <a:lnTo>
                    <a:pt x="187084" y="328757"/>
                  </a:lnTo>
                  <a:lnTo>
                    <a:pt x="183772" y="325397"/>
                  </a:lnTo>
                  <a:lnTo>
                    <a:pt x="180451" y="318648"/>
                  </a:lnTo>
                  <a:lnTo>
                    <a:pt x="177546" y="309099"/>
                  </a:lnTo>
                  <a:lnTo>
                    <a:pt x="175229" y="297311"/>
                  </a:lnTo>
                  <a:lnTo>
                    <a:pt x="173323" y="283821"/>
                  </a:lnTo>
                  <a:lnTo>
                    <a:pt x="171423" y="269087"/>
                  </a:lnTo>
                  <a:lnTo>
                    <a:pt x="169287" y="253470"/>
                  </a:lnTo>
                  <a:lnTo>
                    <a:pt x="166849" y="237235"/>
                  </a:lnTo>
                  <a:lnTo>
                    <a:pt x="164133" y="220577"/>
                  </a:lnTo>
                  <a:lnTo>
                    <a:pt x="161191" y="203633"/>
                  </a:lnTo>
                  <a:lnTo>
                    <a:pt x="158080" y="186661"/>
                  </a:lnTo>
                  <a:lnTo>
                    <a:pt x="154845" y="170031"/>
                  </a:lnTo>
                  <a:lnTo>
                    <a:pt x="151528" y="153913"/>
                  </a:lnTo>
                  <a:lnTo>
                    <a:pt x="148319" y="138140"/>
                  </a:lnTo>
                  <a:lnTo>
                    <a:pt x="145544" y="122321"/>
                  </a:lnTo>
                  <a:lnTo>
                    <a:pt x="143350" y="106235"/>
                  </a:lnTo>
                  <a:lnTo>
                    <a:pt x="141878" y="89989"/>
                  </a:lnTo>
                  <a:lnTo>
                    <a:pt x="141340" y="73921"/>
                  </a:lnTo>
                  <a:lnTo>
                    <a:pt x="141766" y="58235"/>
                  </a:lnTo>
                  <a:lnTo>
                    <a:pt x="143358" y="43447"/>
                  </a:lnTo>
                  <a:lnTo>
                    <a:pt x="146554" y="30428"/>
                  </a:lnTo>
                  <a:lnTo>
                    <a:pt x="151446" y="19506"/>
                  </a:lnTo>
                  <a:lnTo>
                    <a:pt x="157833" y="11005"/>
                  </a:lnTo>
                  <a:lnTo>
                    <a:pt x="165407" y="5486"/>
                  </a:lnTo>
                  <a:lnTo>
                    <a:pt x="173866" y="2965"/>
                  </a:lnTo>
                  <a:lnTo>
                    <a:pt x="182798" y="3186"/>
                  </a:lnTo>
                  <a:lnTo>
                    <a:pt x="191705" y="5901"/>
                  </a:lnTo>
                  <a:lnTo>
                    <a:pt x="200316" y="10725"/>
                  </a:lnTo>
                  <a:lnTo>
                    <a:pt x="208400" y="17366"/>
                  </a:lnTo>
                  <a:lnTo>
                    <a:pt x="215684" y="25708"/>
                  </a:lnTo>
                  <a:lnTo>
                    <a:pt x="222098" y="35542"/>
                  </a:lnTo>
                  <a:lnTo>
                    <a:pt x="227575" y="46737"/>
                  </a:lnTo>
                  <a:lnTo>
                    <a:pt x="231964" y="59306"/>
                  </a:lnTo>
                  <a:lnTo>
                    <a:pt x="235279" y="73120"/>
                  </a:lnTo>
                  <a:lnTo>
                    <a:pt x="237355" y="87464"/>
                  </a:lnTo>
                  <a:lnTo>
                    <a:pt x="237774" y="101173"/>
                  </a:lnTo>
                  <a:lnTo>
                    <a:pt x="236463" y="113647"/>
                  </a:lnTo>
                  <a:lnTo>
                    <a:pt x="233634" y="124817"/>
                  </a:lnTo>
                  <a:lnTo>
                    <a:pt x="229601" y="134862"/>
                  </a:lnTo>
                  <a:lnTo>
                    <a:pt x="224660" y="144018"/>
                  </a:lnTo>
                  <a:lnTo>
                    <a:pt x="218734" y="152185"/>
                  </a:lnTo>
                  <a:lnTo>
                    <a:pt x="211400" y="158934"/>
                  </a:lnTo>
                  <a:lnTo>
                    <a:pt x="202559" y="164147"/>
                  </a:lnTo>
                  <a:lnTo>
                    <a:pt x="192990" y="167998"/>
                  </a:lnTo>
                  <a:lnTo>
                    <a:pt x="183239" y="171166"/>
                  </a:lnTo>
                  <a:lnTo>
                    <a:pt x="172449" y="173931"/>
                  </a:lnTo>
                  <a:lnTo>
                    <a:pt x="158932" y="1767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2043054" y="5561876"/>
              <a:ext cx="168457" cy="389555"/>
            </a:xfrm>
            <a:custGeom>
              <a:avLst/>
              <a:gdLst/>
              <a:ahLst/>
              <a:cxnLst/>
              <a:rect l="0" t="0" r="0" b="0"/>
              <a:pathLst>
                <a:path w="168457" h="389555">
                  <a:moveTo>
                    <a:pt x="0" y="0"/>
                  </a:moveTo>
                  <a:lnTo>
                    <a:pt x="67" y="11802"/>
                  </a:lnTo>
                  <a:lnTo>
                    <a:pt x="708" y="23571"/>
                  </a:lnTo>
                  <a:lnTo>
                    <a:pt x="2004" y="36471"/>
                  </a:lnTo>
                  <a:lnTo>
                    <a:pt x="3864" y="50664"/>
                  </a:lnTo>
                  <a:lnTo>
                    <a:pt x="6180" y="66288"/>
                  </a:lnTo>
                  <a:lnTo>
                    <a:pt x="8847" y="83265"/>
                  </a:lnTo>
                  <a:lnTo>
                    <a:pt x="11771" y="101365"/>
                  </a:lnTo>
                  <a:lnTo>
                    <a:pt x="14878" y="120334"/>
                  </a:lnTo>
                  <a:lnTo>
                    <a:pt x="18113" y="139941"/>
                  </a:lnTo>
                  <a:lnTo>
                    <a:pt x="21437" y="160003"/>
                  </a:lnTo>
                  <a:lnTo>
                    <a:pt x="24821" y="180382"/>
                  </a:lnTo>
                  <a:lnTo>
                    <a:pt x="28247" y="200970"/>
                  </a:lnTo>
                  <a:lnTo>
                    <a:pt x="31700" y="221372"/>
                  </a:lnTo>
                  <a:lnTo>
                    <a:pt x="35172" y="240925"/>
                  </a:lnTo>
                  <a:lnTo>
                    <a:pt x="38651" y="259336"/>
                  </a:lnTo>
                  <a:lnTo>
                    <a:pt x="41971" y="276648"/>
                  </a:lnTo>
                  <a:lnTo>
                    <a:pt x="44821" y="293050"/>
                  </a:lnTo>
                  <a:lnTo>
                    <a:pt x="47074" y="308748"/>
                  </a:lnTo>
                  <a:lnTo>
                    <a:pt x="48926" y="323769"/>
                  </a:lnTo>
                  <a:lnTo>
                    <a:pt x="50784" y="337949"/>
                  </a:lnTo>
                  <a:lnTo>
                    <a:pt x="52848" y="351227"/>
                  </a:lnTo>
                  <a:lnTo>
                    <a:pt x="53782" y="362102"/>
                  </a:lnTo>
                  <a:lnTo>
                    <a:pt x="52257" y="367993"/>
                  </a:lnTo>
                  <a:lnTo>
                    <a:pt x="49424" y="368663"/>
                  </a:lnTo>
                  <a:lnTo>
                    <a:pt x="46079" y="365433"/>
                  </a:lnTo>
                  <a:lnTo>
                    <a:pt x="42715" y="359449"/>
                  </a:lnTo>
                  <a:lnTo>
                    <a:pt x="39773" y="351327"/>
                  </a:lnTo>
                  <a:lnTo>
                    <a:pt x="37436" y="341533"/>
                  </a:lnTo>
                  <a:lnTo>
                    <a:pt x="35854" y="330479"/>
                  </a:lnTo>
                  <a:lnTo>
                    <a:pt x="35234" y="318509"/>
                  </a:lnTo>
                  <a:lnTo>
                    <a:pt x="35594" y="305892"/>
                  </a:lnTo>
                  <a:lnTo>
                    <a:pt x="36800" y="292991"/>
                  </a:lnTo>
                  <a:lnTo>
                    <a:pt x="38671" y="280254"/>
                  </a:lnTo>
                  <a:lnTo>
                    <a:pt x="41047" y="267918"/>
                  </a:lnTo>
                  <a:lnTo>
                    <a:pt x="44116" y="256346"/>
                  </a:lnTo>
                  <a:lnTo>
                    <a:pt x="48385" y="246099"/>
                  </a:lnTo>
                  <a:lnTo>
                    <a:pt x="54037" y="237370"/>
                  </a:lnTo>
                  <a:lnTo>
                    <a:pt x="60952" y="230508"/>
                  </a:lnTo>
                  <a:lnTo>
                    <a:pt x="68889" y="226172"/>
                  </a:lnTo>
                  <a:lnTo>
                    <a:pt x="77595" y="224488"/>
                  </a:lnTo>
                  <a:lnTo>
                    <a:pt x="86694" y="225459"/>
                  </a:lnTo>
                  <a:lnTo>
                    <a:pt x="95715" y="229218"/>
                  </a:lnTo>
                  <a:lnTo>
                    <a:pt x="104401" y="235559"/>
                  </a:lnTo>
                  <a:lnTo>
                    <a:pt x="112537" y="244035"/>
                  </a:lnTo>
                  <a:lnTo>
                    <a:pt x="119855" y="254148"/>
                  </a:lnTo>
                  <a:lnTo>
                    <a:pt x="126296" y="265458"/>
                  </a:lnTo>
                  <a:lnTo>
                    <a:pt x="131961" y="277455"/>
                  </a:lnTo>
                  <a:lnTo>
                    <a:pt x="137008" y="289572"/>
                  </a:lnTo>
                  <a:lnTo>
                    <a:pt x="141593" y="301496"/>
                  </a:lnTo>
                  <a:lnTo>
                    <a:pt x="145844" y="313129"/>
                  </a:lnTo>
                  <a:lnTo>
                    <a:pt x="149860" y="324480"/>
                  </a:lnTo>
                  <a:lnTo>
                    <a:pt x="153709" y="335592"/>
                  </a:lnTo>
                  <a:lnTo>
                    <a:pt x="157290" y="346257"/>
                  </a:lnTo>
                  <a:lnTo>
                    <a:pt x="160697" y="357167"/>
                  </a:lnTo>
                  <a:lnTo>
                    <a:pt x="164230" y="370399"/>
                  </a:lnTo>
                  <a:lnTo>
                    <a:pt x="168456" y="38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2231285" y="5768851"/>
              <a:ext cx="121714" cy="158610"/>
            </a:xfrm>
            <a:custGeom>
              <a:avLst/>
              <a:gdLst/>
              <a:ahLst/>
              <a:cxnLst/>
              <a:rect l="0" t="0" r="0" b="0"/>
              <a:pathLst>
                <a:path w="121714" h="158610">
                  <a:moveTo>
                    <a:pt x="74982" y="3595"/>
                  </a:moveTo>
                  <a:lnTo>
                    <a:pt x="66248" y="862"/>
                  </a:lnTo>
                  <a:lnTo>
                    <a:pt x="58541" y="0"/>
                  </a:lnTo>
                  <a:lnTo>
                    <a:pt x="51139" y="990"/>
                  </a:lnTo>
                  <a:lnTo>
                    <a:pt x="43878" y="3529"/>
                  </a:lnTo>
                  <a:lnTo>
                    <a:pt x="36699" y="7314"/>
                  </a:lnTo>
                  <a:lnTo>
                    <a:pt x="29578" y="12058"/>
                  </a:lnTo>
                  <a:lnTo>
                    <a:pt x="22661" y="17837"/>
                  </a:lnTo>
                  <a:lnTo>
                    <a:pt x="16242" y="25064"/>
                  </a:lnTo>
                  <a:lnTo>
                    <a:pt x="10454" y="33848"/>
                  </a:lnTo>
                  <a:lnTo>
                    <a:pt x="5585" y="44016"/>
                  </a:lnTo>
                  <a:lnTo>
                    <a:pt x="2145" y="55290"/>
                  </a:lnTo>
                  <a:lnTo>
                    <a:pt x="283" y="67388"/>
                  </a:lnTo>
                  <a:lnTo>
                    <a:pt x="0" y="79918"/>
                  </a:lnTo>
                  <a:lnTo>
                    <a:pt x="1322" y="92396"/>
                  </a:lnTo>
                  <a:lnTo>
                    <a:pt x="4104" y="104557"/>
                  </a:lnTo>
                  <a:lnTo>
                    <a:pt x="8242" y="116178"/>
                  </a:lnTo>
                  <a:lnTo>
                    <a:pt x="13759" y="126990"/>
                  </a:lnTo>
                  <a:lnTo>
                    <a:pt x="20543" y="136916"/>
                  </a:lnTo>
                  <a:lnTo>
                    <a:pt x="28366" y="145565"/>
                  </a:lnTo>
                  <a:lnTo>
                    <a:pt x="36988" y="152172"/>
                  </a:lnTo>
                  <a:lnTo>
                    <a:pt x="46189" y="156499"/>
                  </a:lnTo>
                  <a:lnTo>
                    <a:pt x="55637" y="158609"/>
                  </a:lnTo>
                  <a:lnTo>
                    <a:pt x="64899" y="158595"/>
                  </a:lnTo>
                  <a:lnTo>
                    <a:pt x="73757" y="156731"/>
                  </a:lnTo>
                  <a:lnTo>
                    <a:pt x="82178" y="153228"/>
                  </a:lnTo>
                  <a:lnTo>
                    <a:pt x="90221" y="148145"/>
                  </a:lnTo>
                  <a:lnTo>
                    <a:pt x="97957" y="141652"/>
                  </a:lnTo>
                  <a:lnTo>
                    <a:pt x="105137" y="133854"/>
                  </a:lnTo>
                  <a:lnTo>
                    <a:pt x="111208" y="124719"/>
                  </a:lnTo>
                  <a:lnTo>
                    <a:pt x="115953" y="114351"/>
                  </a:lnTo>
                  <a:lnTo>
                    <a:pt x="119309" y="102965"/>
                  </a:lnTo>
                  <a:lnTo>
                    <a:pt x="121195" y="90797"/>
                  </a:lnTo>
                  <a:lnTo>
                    <a:pt x="121713" y="78067"/>
                  </a:lnTo>
                  <a:lnTo>
                    <a:pt x="120773" y="65265"/>
                  </a:lnTo>
                  <a:lnTo>
                    <a:pt x="118022" y="53130"/>
                  </a:lnTo>
                  <a:lnTo>
                    <a:pt x="113433" y="42018"/>
                  </a:lnTo>
                  <a:lnTo>
                    <a:pt x="107136" y="32222"/>
                  </a:lnTo>
                  <a:lnTo>
                    <a:pt x="98326" y="23193"/>
                  </a:lnTo>
                  <a:lnTo>
                    <a:pt x="82878" y="14140"/>
                  </a:lnTo>
                  <a:lnTo>
                    <a:pt x="53925" y="35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2379966" y="5706130"/>
              <a:ext cx="315856" cy="226759"/>
            </a:xfrm>
            <a:custGeom>
              <a:avLst/>
              <a:gdLst/>
              <a:ahLst/>
              <a:cxnLst/>
              <a:rect l="0" t="0" r="0" b="0"/>
              <a:pathLst>
                <a:path w="315856" h="226759">
                  <a:moveTo>
                    <a:pt x="0" y="108430"/>
                  </a:moveTo>
                  <a:lnTo>
                    <a:pt x="2934" y="120098"/>
                  </a:lnTo>
                  <a:lnTo>
                    <a:pt x="5716" y="130586"/>
                  </a:lnTo>
                  <a:lnTo>
                    <a:pt x="8616" y="140888"/>
                  </a:lnTo>
                  <a:lnTo>
                    <a:pt x="11656" y="151190"/>
                  </a:lnTo>
                  <a:lnTo>
                    <a:pt x="14821" y="161534"/>
                  </a:lnTo>
                  <a:lnTo>
                    <a:pt x="18085" y="171923"/>
                  </a:lnTo>
                  <a:lnTo>
                    <a:pt x="21423" y="182351"/>
                  </a:lnTo>
                  <a:lnTo>
                    <a:pt x="24814" y="192809"/>
                  </a:lnTo>
                  <a:lnTo>
                    <a:pt x="28227" y="203218"/>
                  </a:lnTo>
                  <a:lnTo>
                    <a:pt x="31070" y="211088"/>
                  </a:lnTo>
                  <a:lnTo>
                    <a:pt x="32426" y="213284"/>
                  </a:lnTo>
                  <a:lnTo>
                    <a:pt x="32249" y="210775"/>
                  </a:lnTo>
                  <a:lnTo>
                    <a:pt x="30937" y="205199"/>
                  </a:lnTo>
                  <a:lnTo>
                    <a:pt x="29030" y="197576"/>
                  </a:lnTo>
                  <a:lnTo>
                    <a:pt x="27102" y="188331"/>
                  </a:lnTo>
                  <a:lnTo>
                    <a:pt x="25457" y="177777"/>
                  </a:lnTo>
                  <a:lnTo>
                    <a:pt x="24175" y="166210"/>
                  </a:lnTo>
                  <a:lnTo>
                    <a:pt x="23227" y="153895"/>
                  </a:lnTo>
                  <a:lnTo>
                    <a:pt x="22553" y="141043"/>
                  </a:lnTo>
                  <a:lnTo>
                    <a:pt x="22251" y="127815"/>
                  </a:lnTo>
                  <a:lnTo>
                    <a:pt x="22571" y="114325"/>
                  </a:lnTo>
                  <a:lnTo>
                    <a:pt x="23606" y="100667"/>
                  </a:lnTo>
                  <a:lnTo>
                    <a:pt x="25452" y="87223"/>
                  </a:lnTo>
                  <a:lnTo>
                    <a:pt x="28294" y="74649"/>
                  </a:lnTo>
                  <a:lnTo>
                    <a:pt x="32138" y="63248"/>
                  </a:lnTo>
                  <a:lnTo>
                    <a:pt x="37008" y="53627"/>
                  </a:lnTo>
                  <a:lnTo>
                    <a:pt x="43027" y="46825"/>
                  </a:lnTo>
                  <a:lnTo>
                    <a:pt x="50140" y="43150"/>
                  </a:lnTo>
                  <a:lnTo>
                    <a:pt x="57848" y="42446"/>
                  </a:lnTo>
                  <a:lnTo>
                    <a:pt x="65327" y="44467"/>
                  </a:lnTo>
                  <a:lnTo>
                    <a:pt x="72130" y="48784"/>
                  </a:lnTo>
                  <a:lnTo>
                    <a:pt x="78169" y="54898"/>
                  </a:lnTo>
                  <a:lnTo>
                    <a:pt x="83533" y="62347"/>
                  </a:lnTo>
                  <a:lnTo>
                    <a:pt x="88363" y="70759"/>
                  </a:lnTo>
                  <a:lnTo>
                    <a:pt x="92794" y="80013"/>
                  </a:lnTo>
                  <a:lnTo>
                    <a:pt x="96938" y="90209"/>
                  </a:lnTo>
                  <a:lnTo>
                    <a:pt x="100881" y="101324"/>
                  </a:lnTo>
                  <a:lnTo>
                    <a:pt x="104684" y="113060"/>
                  </a:lnTo>
                  <a:lnTo>
                    <a:pt x="108391" y="124937"/>
                  </a:lnTo>
                  <a:lnTo>
                    <a:pt x="112034" y="136669"/>
                  </a:lnTo>
                  <a:lnTo>
                    <a:pt x="115633" y="148156"/>
                  </a:lnTo>
                  <a:lnTo>
                    <a:pt x="119203" y="159402"/>
                  </a:lnTo>
                  <a:lnTo>
                    <a:pt x="122766" y="170405"/>
                  </a:lnTo>
                  <a:lnTo>
                    <a:pt x="126799" y="179647"/>
                  </a:lnTo>
                  <a:lnTo>
                    <a:pt x="131418" y="184425"/>
                  </a:lnTo>
                  <a:lnTo>
                    <a:pt x="135803" y="184290"/>
                  </a:lnTo>
                  <a:lnTo>
                    <a:pt x="139828" y="180471"/>
                  </a:lnTo>
                  <a:lnTo>
                    <a:pt x="143620" y="174238"/>
                  </a:lnTo>
                  <a:lnTo>
                    <a:pt x="147614" y="166805"/>
                  </a:lnTo>
                  <a:lnTo>
                    <a:pt x="152490" y="159349"/>
                  </a:lnTo>
                  <a:lnTo>
                    <a:pt x="158546" y="152485"/>
                  </a:lnTo>
                  <a:lnTo>
                    <a:pt x="165897" y="146535"/>
                  </a:lnTo>
                  <a:lnTo>
                    <a:pt x="174656" y="141744"/>
                  </a:lnTo>
                  <a:lnTo>
                    <a:pt x="184731" y="138103"/>
                  </a:lnTo>
                  <a:lnTo>
                    <a:pt x="195732" y="135280"/>
                  </a:lnTo>
                  <a:lnTo>
                    <a:pt x="207100" y="132752"/>
                  </a:lnTo>
                  <a:lnTo>
                    <a:pt x="218476" y="130185"/>
                  </a:lnTo>
                  <a:lnTo>
                    <a:pt x="229552" y="127286"/>
                  </a:lnTo>
                  <a:lnTo>
                    <a:pt x="239990" y="123727"/>
                  </a:lnTo>
                  <a:lnTo>
                    <a:pt x="249674" y="119402"/>
                  </a:lnTo>
                  <a:lnTo>
                    <a:pt x="258670" y="114378"/>
                  </a:lnTo>
                  <a:lnTo>
                    <a:pt x="267105" y="108788"/>
                  </a:lnTo>
                  <a:lnTo>
                    <a:pt x="275109" y="102762"/>
                  </a:lnTo>
                  <a:lnTo>
                    <a:pt x="282470" y="96090"/>
                  </a:lnTo>
                  <a:lnTo>
                    <a:pt x="288662" y="88248"/>
                  </a:lnTo>
                  <a:lnTo>
                    <a:pt x="293485" y="79054"/>
                  </a:lnTo>
                  <a:lnTo>
                    <a:pt x="296723" y="68947"/>
                  </a:lnTo>
                  <a:lnTo>
                    <a:pt x="297998" y="58778"/>
                  </a:lnTo>
                  <a:lnTo>
                    <a:pt x="297296" y="49051"/>
                  </a:lnTo>
                  <a:lnTo>
                    <a:pt x="294892" y="39913"/>
                  </a:lnTo>
                  <a:lnTo>
                    <a:pt x="291153" y="31322"/>
                  </a:lnTo>
                  <a:lnTo>
                    <a:pt x="286412" y="23185"/>
                  </a:lnTo>
                  <a:lnTo>
                    <a:pt x="280622" y="15722"/>
                  </a:lnTo>
                  <a:lnTo>
                    <a:pt x="273380" y="9454"/>
                  </a:lnTo>
                  <a:lnTo>
                    <a:pt x="264592" y="4577"/>
                  </a:lnTo>
                  <a:lnTo>
                    <a:pt x="254759" y="1301"/>
                  </a:lnTo>
                  <a:lnTo>
                    <a:pt x="244774" y="0"/>
                  </a:lnTo>
                  <a:lnTo>
                    <a:pt x="235171" y="689"/>
                  </a:lnTo>
                  <a:lnTo>
                    <a:pt x="226115" y="3252"/>
                  </a:lnTo>
                  <a:lnTo>
                    <a:pt x="217580" y="7632"/>
                  </a:lnTo>
                  <a:lnTo>
                    <a:pt x="209475" y="13612"/>
                  </a:lnTo>
                  <a:lnTo>
                    <a:pt x="201864" y="20878"/>
                  </a:lnTo>
                  <a:lnTo>
                    <a:pt x="194963" y="29117"/>
                  </a:lnTo>
                  <a:lnTo>
                    <a:pt x="188835" y="38067"/>
                  </a:lnTo>
                  <a:lnTo>
                    <a:pt x="183395" y="47685"/>
                  </a:lnTo>
                  <a:lnTo>
                    <a:pt x="178506" y="58125"/>
                  </a:lnTo>
                  <a:lnTo>
                    <a:pt x="174031" y="69410"/>
                  </a:lnTo>
                  <a:lnTo>
                    <a:pt x="169856" y="81429"/>
                  </a:lnTo>
                  <a:lnTo>
                    <a:pt x="165891" y="94029"/>
                  </a:lnTo>
                  <a:lnTo>
                    <a:pt x="162081" y="107062"/>
                  </a:lnTo>
                  <a:lnTo>
                    <a:pt x="158708" y="120408"/>
                  </a:lnTo>
                  <a:lnTo>
                    <a:pt x="156355" y="133973"/>
                  </a:lnTo>
                  <a:lnTo>
                    <a:pt x="155262" y="147687"/>
                  </a:lnTo>
                  <a:lnTo>
                    <a:pt x="155513" y="161335"/>
                  </a:lnTo>
                  <a:lnTo>
                    <a:pt x="157203" y="174580"/>
                  </a:lnTo>
                  <a:lnTo>
                    <a:pt x="160239" y="187253"/>
                  </a:lnTo>
                  <a:lnTo>
                    <a:pt x="164719" y="198881"/>
                  </a:lnTo>
                  <a:lnTo>
                    <a:pt x="170999" y="208634"/>
                  </a:lnTo>
                  <a:lnTo>
                    <a:pt x="179112" y="216222"/>
                  </a:lnTo>
                  <a:lnTo>
                    <a:pt x="188812" y="221673"/>
                  </a:lnTo>
                  <a:lnTo>
                    <a:pt x="199765" y="225056"/>
                  </a:lnTo>
                  <a:lnTo>
                    <a:pt x="211645" y="226630"/>
                  </a:lnTo>
                  <a:lnTo>
                    <a:pt x="224026" y="226758"/>
                  </a:lnTo>
                  <a:lnTo>
                    <a:pt x="236404" y="225799"/>
                  </a:lnTo>
                  <a:lnTo>
                    <a:pt x="248497" y="224055"/>
                  </a:lnTo>
                  <a:lnTo>
                    <a:pt x="260171" y="221913"/>
                  </a:lnTo>
                  <a:lnTo>
                    <a:pt x="272684" y="219638"/>
                  </a:lnTo>
                  <a:lnTo>
                    <a:pt x="289369" y="217038"/>
                  </a:lnTo>
                  <a:lnTo>
                    <a:pt x="315855" y="2137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4" name="Group 203"/>
          <p:cNvGrpSpPr/>
          <p:nvPr/>
        </p:nvGrpSpPr>
        <p:grpSpPr>
          <a:xfrm>
            <a:off x="2959034" y="5446062"/>
            <a:ext cx="6292205" cy="747525"/>
            <a:chOff x="2959034" y="5446062"/>
            <a:chExt cx="6292205" cy="747525"/>
          </a:xfrm>
        </p:grpSpPr>
        <p:sp>
          <p:nvSpPr>
            <p:cNvPr id="174" name="Freeform 173"/>
            <p:cNvSpPr/>
            <p:nvPr/>
          </p:nvSpPr>
          <p:spPr>
            <a:xfrm>
              <a:off x="2959034" y="5888397"/>
              <a:ext cx="2147814" cy="31449"/>
            </a:xfrm>
            <a:custGeom>
              <a:avLst/>
              <a:gdLst/>
              <a:ahLst/>
              <a:cxnLst/>
              <a:rect l="0" t="0" r="0" b="0"/>
              <a:pathLst>
                <a:path w="2147814" h="31449">
                  <a:moveTo>
                    <a:pt x="0" y="31448"/>
                  </a:moveTo>
                  <a:lnTo>
                    <a:pt x="8868" y="28514"/>
                  </a:lnTo>
                  <a:lnTo>
                    <a:pt x="17855" y="25732"/>
                  </a:lnTo>
                  <a:lnTo>
                    <a:pt x="27851" y="22837"/>
                  </a:lnTo>
                  <a:lnTo>
                    <a:pt x="38831" y="19969"/>
                  </a:lnTo>
                  <a:lnTo>
                    <a:pt x="50642" y="17452"/>
                  </a:lnTo>
                  <a:lnTo>
                    <a:pt x="63096" y="15437"/>
                  </a:lnTo>
                  <a:lnTo>
                    <a:pt x="75861" y="13752"/>
                  </a:lnTo>
                  <a:lnTo>
                    <a:pt x="88494" y="12009"/>
                  </a:lnTo>
                  <a:lnTo>
                    <a:pt x="100772" y="9987"/>
                  </a:lnTo>
                  <a:lnTo>
                    <a:pt x="112980" y="7798"/>
                  </a:lnTo>
                  <a:lnTo>
                    <a:pt x="125782" y="5782"/>
                  </a:lnTo>
                  <a:lnTo>
                    <a:pt x="139507" y="4129"/>
                  </a:lnTo>
                  <a:lnTo>
                    <a:pt x="153998" y="2867"/>
                  </a:lnTo>
                  <a:lnTo>
                    <a:pt x="168806" y="1945"/>
                  </a:lnTo>
                  <a:lnTo>
                    <a:pt x="183621" y="1289"/>
                  </a:lnTo>
                  <a:lnTo>
                    <a:pt x="198314" y="833"/>
                  </a:lnTo>
                  <a:lnTo>
                    <a:pt x="212859" y="519"/>
                  </a:lnTo>
                  <a:lnTo>
                    <a:pt x="227271" y="305"/>
                  </a:lnTo>
                  <a:lnTo>
                    <a:pt x="241574" y="159"/>
                  </a:lnTo>
                  <a:lnTo>
                    <a:pt x="255797" y="62"/>
                  </a:lnTo>
                  <a:lnTo>
                    <a:pt x="269958" y="0"/>
                  </a:lnTo>
                  <a:lnTo>
                    <a:pt x="283911" y="129"/>
                  </a:lnTo>
                  <a:lnTo>
                    <a:pt x="297360" y="747"/>
                  </a:lnTo>
                  <a:lnTo>
                    <a:pt x="310194" y="1976"/>
                  </a:lnTo>
                  <a:lnTo>
                    <a:pt x="322779" y="3616"/>
                  </a:lnTo>
                  <a:lnTo>
                    <a:pt x="335835" y="5255"/>
                  </a:lnTo>
                  <a:lnTo>
                    <a:pt x="349731" y="6652"/>
                  </a:lnTo>
                  <a:lnTo>
                    <a:pt x="364337" y="7741"/>
                  </a:lnTo>
                  <a:lnTo>
                    <a:pt x="379221" y="8547"/>
                  </a:lnTo>
                  <a:lnTo>
                    <a:pt x="394087" y="9123"/>
                  </a:lnTo>
                  <a:lnTo>
                    <a:pt x="408815" y="9526"/>
                  </a:lnTo>
                  <a:lnTo>
                    <a:pt x="423383" y="9805"/>
                  </a:lnTo>
                  <a:lnTo>
                    <a:pt x="437809" y="9996"/>
                  </a:lnTo>
                  <a:lnTo>
                    <a:pt x="452123" y="10125"/>
                  </a:lnTo>
                  <a:lnTo>
                    <a:pt x="466353" y="10213"/>
                  </a:lnTo>
                  <a:lnTo>
                    <a:pt x="480524" y="10272"/>
                  </a:lnTo>
                  <a:lnTo>
                    <a:pt x="494653" y="10311"/>
                  </a:lnTo>
                  <a:lnTo>
                    <a:pt x="508752" y="10337"/>
                  </a:lnTo>
                  <a:lnTo>
                    <a:pt x="522826" y="10360"/>
                  </a:lnTo>
                  <a:lnTo>
                    <a:pt x="536720" y="10545"/>
                  </a:lnTo>
                  <a:lnTo>
                    <a:pt x="550128" y="11201"/>
                  </a:lnTo>
                  <a:lnTo>
                    <a:pt x="562930" y="12450"/>
                  </a:lnTo>
                  <a:lnTo>
                    <a:pt x="575323" y="13933"/>
                  </a:lnTo>
                  <a:lnTo>
                    <a:pt x="587719" y="14936"/>
                  </a:lnTo>
                  <a:lnTo>
                    <a:pt x="600353" y="15096"/>
                  </a:lnTo>
                  <a:lnTo>
                    <a:pt x="613128" y="14710"/>
                  </a:lnTo>
                  <a:lnTo>
                    <a:pt x="625711" y="14519"/>
                  </a:lnTo>
                  <a:lnTo>
                    <a:pt x="637923" y="14943"/>
                  </a:lnTo>
                  <a:lnTo>
                    <a:pt x="649905" y="15908"/>
                  </a:lnTo>
                  <a:lnTo>
                    <a:pt x="662016" y="17028"/>
                  </a:lnTo>
                  <a:lnTo>
                    <a:pt x="674460" y="18044"/>
                  </a:lnTo>
                  <a:lnTo>
                    <a:pt x="687275" y="18862"/>
                  </a:lnTo>
                  <a:lnTo>
                    <a:pt x="700418" y="19478"/>
                  </a:lnTo>
                  <a:lnTo>
                    <a:pt x="713819" y="19924"/>
                  </a:lnTo>
                  <a:lnTo>
                    <a:pt x="727412" y="20239"/>
                  </a:lnTo>
                  <a:lnTo>
                    <a:pt x="741145" y="20457"/>
                  </a:lnTo>
                  <a:lnTo>
                    <a:pt x="754974" y="20607"/>
                  </a:lnTo>
                  <a:lnTo>
                    <a:pt x="768871" y="20709"/>
                  </a:lnTo>
                  <a:lnTo>
                    <a:pt x="782813" y="20778"/>
                  </a:lnTo>
                  <a:lnTo>
                    <a:pt x="796791" y="20825"/>
                  </a:lnTo>
                  <a:lnTo>
                    <a:pt x="810959" y="20856"/>
                  </a:lnTo>
                  <a:lnTo>
                    <a:pt x="825616" y="20877"/>
                  </a:lnTo>
                  <a:lnTo>
                    <a:pt x="840884" y="20891"/>
                  </a:lnTo>
                  <a:lnTo>
                    <a:pt x="856561" y="20900"/>
                  </a:lnTo>
                  <a:lnTo>
                    <a:pt x="872239" y="20907"/>
                  </a:lnTo>
                  <a:lnTo>
                    <a:pt x="887678" y="20910"/>
                  </a:lnTo>
                  <a:lnTo>
                    <a:pt x="902978" y="20913"/>
                  </a:lnTo>
                  <a:lnTo>
                    <a:pt x="918470" y="20915"/>
                  </a:lnTo>
                  <a:lnTo>
                    <a:pt x="934337" y="20921"/>
                  </a:lnTo>
                  <a:lnTo>
                    <a:pt x="950605" y="21095"/>
                  </a:lnTo>
                  <a:lnTo>
                    <a:pt x="967218" y="21744"/>
                  </a:lnTo>
                  <a:lnTo>
                    <a:pt x="984098" y="22993"/>
                  </a:lnTo>
                  <a:lnTo>
                    <a:pt x="1001011" y="24646"/>
                  </a:lnTo>
                  <a:lnTo>
                    <a:pt x="1017593" y="26294"/>
                  </a:lnTo>
                  <a:lnTo>
                    <a:pt x="1033671" y="27697"/>
                  </a:lnTo>
                  <a:lnTo>
                    <a:pt x="1049246" y="28790"/>
                  </a:lnTo>
                  <a:lnTo>
                    <a:pt x="1064397" y="29598"/>
                  </a:lnTo>
                  <a:lnTo>
                    <a:pt x="1079222" y="30177"/>
                  </a:lnTo>
                  <a:lnTo>
                    <a:pt x="1093807" y="30582"/>
                  </a:lnTo>
                  <a:lnTo>
                    <a:pt x="1108220" y="30861"/>
                  </a:lnTo>
                  <a:lnTo>
                    <a:pt x="1122518" y="31052"/>
                  </a:lnTo>
                  <a:lnTo>
                    <a:pt x="1136901" y="31182"/>
                  </a:lnTo>
                  <a:lnTo>
                    <a:pt x="1151704" y="31269"/>
                  </a:lnTo>
                  <a:lnTo>
                    <a:pt x="1167069" y="31328"/>
                  </a:lnTo>
                  <a:lnTo>
                    <a:pt x="1182813" y="31368"/>
                  </a:lnTo>
                  <a:lnTo>
                    <a:pt x="1198534" y="31395"/>
                  </a:lnTo>
                  <a:lnTo>
                    <a:pt x="1213998" y="31413"/>
                  </a:lnTo>
                  <a:lnTo>
                    <a:pt x="1229145" y="31424"/>
                  </a:lnTo>
                  <a:lnTo>
                    <a:pt x="1244002" y="31432"/>
                  </a:lnTo>
                  <a:lnTo>
                    <a:pt x="1258625" y="31437"/>
                  </a:lnTo>
                  <a:lnTo>
                    <a:pt x="1273072" y="31441"/>
                  </a:lnTo>
                  <a:lnTo>
                    <a:pt x="1287393" y="31443"/>
                  </a:lnTo>
                  <a:lnTo>
                    <a:pt x="1301624" y="31445"/>
                  </a:lnTo>
                  <a:lnTo>
                    <a:pt x="1315793" y="31446"/>
                  </a:lnTo>
                  <a:lnTo>
                    <a:pt x="1329920" y="31447"/>
                  </a:lnTo>
                  <a:lnTo>
                    <a:pt x="1344017" y="31447"/>
                  </a:lnTo>
                  <a:lnTo>
                    <a:pt x="1358095" y="31447"/>
                  </a:lnTo>
                  <a:lnTo>
                    <a:pt x="1372160" y="31447"/>
                  </a:lnTo>
                  <a:lnTo>
                    <a:pt x="1386216" y="31443"/>
                  </a:lnTo>
                  <a:lnTo>
                    <a:pt x="1400266" y="31270"/>
                  </a:lnTo>
                  <a:lnTo>
                    <a:pt x="1414312" y="30622"/>
                  </a:lnTo>
                  <a:lnTo>
                    <a:pt x="1428355" y="29374"/>
                  </a:lnTo>
                  <a:lnTo>
                    <a:pt x="1442397" y="27721"/>
                  </a:lnTo>
                  <a:lnTo>
                    <a:pt x="1456437" y="26073"/>
                  </a:lnTo>
                  <a:lnTo>
                    <a:pt x="1470482" y="24670"/>
                  </a:lnTo>
                  <a:lnTo>
                    <a:pt x="1484693" y="23577"/>
                  </a:lnTo>
                  <a:lnTo>
                    <a:pt x="1499380" y="22769"/>
                  </a:lnTo>
                  <a:lnTo>
                    <a:pt x="1514667" y="22191"/>
                  </a:lnTo>
                  <a:lnTo>
                    <a:pt x="1530359" y="21786"/>
                  </a:lnTo>
                  <a:lnTo>
                    <a:pt x="1546045" y="21506"/>
                  </a:lnTo>
                  <a:lnTo>
                    <a:pt x="1561481" y="21311"/>
                  </a:lnTo>
                  <a:lnTo>
                    <a:pt x="1576439" y="21008"/>
                  </a:lnTo>
                  <a:lnTo>
                    <a:pt x="1590637" y="20272"/>
                  </a:lnTo>
                  <a:lnTo>
                    <a:pt x="1604005" y="18965"/>
                  </a:lnTo>
                  <a:lnTo>
                    <a:pt x="1616795" y="17273"/>
                  </a:lnTo>
                  <a:lnTo>
                    <a:pt x="1629464" y="15598"/>
                  </a:lnTo>
                  <a:lnTo>
                    <a:pt x="1642295" y="14177"/>
                  </a:lnTo>
                  <a:lnTo>
                    <a:pt x="1655543" y="13072"/>
                  </a:lnTo>
                  <a:lnTo>
                    <a:pt x="1669509" y="12257"/>
                  </a:lnTo>
                  <a:lnTo>
                    <a:pt x="1684272" y="11678"/>
                  </a:lnTo>
                  <a:lnTo>
                    <a:pt x="1699424" y="11442"/>
                  </a:lnTo>
                  <a:lnTo>
                    <a:pt x="1714209" y="11809"/>
                  </a:lnTo>
                  <a:lnTo>
                    <a:pt x="1728227" y="12864"/>
                  </a:lnTo>
                  <a:lnTo>
                    <a:pt x="1741588" y="14386"/>
                  </a:lnTo>
                  <a:lnTo>
                    <a:pt x="1754706" y="15946"/>
                  </a:lnTo>
                  <a:lnTo>
                    <a:pt x="1767866" y="17285"/>
                  </a:lnTo>
                  <a:lnTo>
                    <a:pt x="1781180" y="18165"/>
                  </a:lnTo>
                  <a:lnTo>
                    <a:pt x="1794666" y="18298"/>
                  </a:lnTo>
                  <a:lnTo>
                    <a:pt x="1808296" y="17614"/>
                  </a:lnTo>
                  <a:lnTo>
                    <a:pt x="1821875" y="16527"/>
                  </a:lnTo>
                  <a:lnTo>
                    <a:pt x="1835066" y="15798"/>
                  </a:lnTo>
                  <a:lnTo>
                    <a:pt x="1847717" y="15830"/>
                  </a:lnTo>
                  <a:lnTo>
                    <a:pt x="1860009" y="16516"/>
                  </a:lnTo>
                  <a:lnTo>
                    <a:pt x="1872336" y="17442"/>
                  </a:lnTo>
                  <a:lnTo>
                    <a:pt x="1884924" y="18328"/>
                  </a:lnTo>
                  <a:lnTo>
                    <a:pt x="1897668" y="19228"/>
                  </a:lnTo>
                  <a:lnTo>
                    <a:pt x="1910230" y="20431"/>
                  </a:lnTo>
                  <a:lnTo>
                    <a:pt x="1922428" y="22083"/>
                  </a:lnTo>
                  <a:lnTo>
                    <a:pt x="1934400" y="24023"/>
                  </a:lnTo>
                  <a:lnTo>
                    <a:pt x="1946505" y="25871"/>
                  </a:lnTo>
                  <a:lnTo>
                    <a:pt x="1958941" y="27407"/>
                  </a:lnTo>
                  <a:lnTo>
                    <a:pt x="1971581" y="28420"/>
                  </a:lnTo>
                  <a:lnTo>
                    <a:pt x="1984073" y="28643"/>
                  </a:lnTo>
                  <a:lnTo>
                    <a:pt x="1996224" y="28015"/>
                  </a:lnTo>
                  <a:lnTo>
                    <a:pt x="2008164" y="26796"/>
                  </a:lnTo>
                  <a:lnTo>
                    <a:pt x="2020247" y="25447"/>
                  </a:lnTo>
                  <a:lnTo>
                    <a:pt x="2032673" y="24248"/>
                  </a:lnTo>
                  <a:lnTo>
                    <a:pt x="2045476" y="23293"/>
                  </a:lnTo>
                  <a:lnTo>
                    <a:pt x="2058610" y="22579"/>
                  </a:lnTo>
                  <a:lnTo>
                    <a:pt x="2071997" y="22068"/>
                  </a:lnTo>
                  <a:lnTo>
                    <a:pt x="2085348" y="21906"/>
                  </a:lnTo>
                  <a:lnTo>
                    <a:pt x="2099692" y="22517"/>
                  </a:lnTo>
                  <a:lnTo>
                    <a:pt x="2118527" y="25070"/>
                  </a:lnTo>
                  <a:lnTo>
                    <a:pt x="2147813" y="3144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5222661" y="589878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5519351" y="5446062"/>
              <a:ext cx="145508" cy="484312"/>
            </a:xfrm>
            <a:custGeom>
              <a:avLst/>
              <a:gdLst/>
              <a:ahLst/>
              <a:cxnLst/>
              <a:rect l="0" t="0" r="0" b="0"/>
              <a:pathLst>
                <a:path w="145508" h="484312">
                  <a:moveTo>
                    <a:pt x="145507" y="0"/>
                  </a:moveTo>
                  <a:lnTo>
                    <a:pt x="136705" y="8734"/>
                  </a:lnTo>
                  <a:lnTo>
                    <a:pt x="128358" y="16441"/>
                  </a:lnTo>
                  <a:lnTo>
                    <a:pt x="119664" y="23852"/>
                  </a:lnTo>
                  <a:lnTo>
                    <a:pt x="110716" y="31459"/>
                  </a:lnTo>
                  <a:lnTo>
                    <a:pt x="101869" y="39934"/>
                  </a:lnTo>
                  <a:lnTo>
                    <a:pt x="93326" y="49566"/>
                  </a:lnTo>
                  <a:lnTo>
                    <a:pt x="84965" y="60308"/>
                  </a:lnTo>
                  <a:lnTo>
                    <a:pt x="76439" y="71968"/>
                  </a:lnTo>
                  <a:lnTo>
                    <a:pt x="67561" y="84331"/>
                  </a:lnTo>
                  <a:lnTo>
                    <a:pt x="58462" y="97208"/>
                  </a:lnTo>
                  <a:lnTo>
                    <a:pt x="49501" y="110450"/>
                  </a:lnTo>
                  <a:lnTo>
                    <a:pt x="40883" y="123946"/>
                  </a:lnTo>
                  <a:lnTo>
                    <a:pt x="32808" y="137618"/>
                  </a:lnTo>
                  <a:lnTo>
                    <a:pt x="25537" y="151410"/>
                  </a:lnTo>
                  <a:lnTo>
                    <a:pt x="19136" y="165286"/>
                  </a:lnTo>
                  <a:lnTo>
                    <a:pt x="13669" y="179386"/>
                  </a:lnTo>
                  <a:lnTo>
                    <a:pt x="9288" y="193998"/>
                  </a:lnTo>
                  <a:lnTo>
                    <a:pt x="5968" y="209240"/>
                  </a:lnTo>
                  <a:lnTo>
                    <a:pt x="3551" y="225070"/>
                  </a:lnTo>
                  <a:lnTo>
                    <a:pt x="1837" y="241382"/>
                  </a:lnTo>
                  <a:lnTo>
                    <a:pt x="648" y="258057"/>
                  </a:lnTo>
                  <a:lnTo>
                    <a:pt x="0" y="274831"/>
                  </a:lnTo>
                  <a:lnTo>
                    <a:pt x="90" y="291318"/>
                  </a:lnTo>
                  <a:lnTo>
                    <a:pt x="968" y="307333"/>
                  </a:lnTo>
                  <a:lnTo>
                    <a:pt x="2711" y="322865"/>
                  </a:lnTo>
                  <a:lnTo>
                    <a:pt x="5483" y="337989"/>
                  </a:lnTo>
                  <a:lnTo>
                    <a:pt x="9277" y="352790"/>
                  </a:lnTo>
                  <a:lnTo>
                    <a:pt x="13944" y="367189"/>
                  </a:lnTo>
                  <a:lnTo>
                    <a:pt x="19293" y="380945"/>
                  </a:lnTo>
                  <a:lnTo>
                    <a:pt x="25153" y="393975"/>
                  </a:lnTo>
                  <a:lnTo>
                    <a:pt x="31544" y="406184"/>
                  </a:lnTo>
                  <a:lnTo>
                    <a:pt x="38666" y="417391"/>
                  </a:lnTo>
                  <a:lnTo>
                    <a:pt x="46568" y="427592"/>
                  </a:lnTo>
                  <a:lnTo>
                    <a:pt x="55163" y="436765"/>
                  </a:lnTo>
                  <a:lnTo>
                    <a:pt x="64311" y="444788"/>
                  </a:lnTo>
                  <a:lnTo>
                    <a:pt x="73868" y="451706"/>
                  </a:lnTo>
                  <a:lnTo>
                    <a:pt x="83651" y="457738"/>
                  </a:lnTo>
                  <a:lnTo>
                    <a:pt x="94599" y="463890"/>
                  </a:lnTo>
                  <a:lnTo>
                    <a:pt x="109910" y="471824"/>
                  </a:lnTo>
                  <a:lnTo>
                    <a:pt x="134978" y="4843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5658848" y="5687428"/>
              <a:ext cx="79710" cy="105206"/>
            </a:xfrm>
            <a:custGeom>
              <a:avLst/>
              <a:gdLst/>
              <a:ahLst/>
              <a:cxnLst/>
              <a:rect l="0" t="0" r="0" b="0"/>
              <a:pathLst>
                <a:path w="79710" h="105206">
                  <a:moveTo>
                    <a:pt x="16538" y="42904"/>
                  </a:moveTo>
                  <a:lnTo>
                    <a:pt x="16605" y="57506"/>
                  </a:lnTo>
                  <a:lnTo>
                    <a:pt x="17245" y="70777"/>
                  </a:lnTo>
                  <a:lnTo>
                    <a:pt x="18517" y="83947"/>
                  </a:lnTo>
                  <a:lnTo>
                    <a:pt x="19442" y="96066"/>
                  </a:lnTo>
                  <a:lnTo>
                    <a:pt x="18185" y="103753"/>
                  </a:lnTo>
                  <a:lnTo>
                    <a:pt x="14792" y="105205"/>
                  </a:lnTo>
                  <a:lnTo>
                    <a:pt x="10844" y="102303"/>
                  </a:lnTo>
                  <a:lnTo>
                    <a:pt x="7092" y="96520"/>
                  </a:lnTo>
                  <a:lnTo>
                    <a:pt x="3931" y="88542"/>
                  </a:lnTo>
                  <a:lnTo>
                    <a:pt x="1480" y="78860"/>
                  </a:lnTo>
                  <a:lnTo>
                    <a:pt x="6" y="68057"/>
                  </a:lnTo>
                  <a:lnTo>
                    <a:pt x="0" y="56791"/>
                  </a:lnTo>
                  <a:lnTo>
                    <a:pt x="1598" y="45471"/>
                  </a:lnTo>
                  <a:lnTo>
                    <a:pt x="4793" y="34595"/>
                  </a:lnTo>
                  <a:lnTo>
                    <a:pt x="9602" y="24820"/>
                  </a:lnTo>
                  <a:lnTo>
                    <a:pt x="15875" y="16406"/>
                  </a:lnTo>
                  <a:lnTo>
                    <a:pt x="23340" y="9586"/>
                  </a:lnTo>
                  <a:lnTo>
                    <a:pt x="31712" y="4746"/>
                  </a:lnTo>
                  <a:lnTo>
                    <a:pt x="40733" y="1892"/>
                  </a:lnTo>
                  <a:lnTo>
                    <a:pt x="49754" y="586"/>
                  </a:lnTo>
                  <a:lnTo>
                    <a:pt x="58620" y="0"/>
                  </a:lnTo>
                  <a:lnTo>
                    <a:pt x="68105" y="79"/>
                  </a:lnTo>
                  <a:lnTo>
                    <a:pt x="79709" y="79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5822785" y="5719803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0" y="0"/>
                  </a:moveTo>
                  <a:lnTo>
                    <a:pt x="68" y="11735"/>
                  </a:lnTo>
                  <a:lnTo>
                    <a:pt x="708" y="22864"/>
                  </a:lnTo>
                  <a:lnTo>
                    <a:pt x="2000" y="34467"/>
                  </a:lnTo>
                  <a:lnTo>
                    <a:pt x="3686" y="46801"/>
                  </a:lnTo>
                  <a:lnTo>
                    <a:pt x="5354" y="60110"/>
                  </a:lnTo>
                  <a:lnTo>
                    <a:pt x="6768" y="74406"/>
                  </a:lnTo>
                  <a:lnTo>
                    <a:pt x="7868" y="89178"/>
                  </a:lnTo>
                  <a:lnTo>
                    <a:pt x="8799" y="105159"/>
                  </a:lnTo>
                  <a:lnTo>
                    <a:pt x="9640" y="125987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5854371" y="56355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5907013" y="5712771"/>
              <a:ext cx="136872" cy="133375"/>
            </a:xfrm>
            <a:custGeom>
              <a:avLst/>
              <a:gdLst/>
              <a:ahLst/>
              <a:cxnLst/>
              <a:rect l="0" t="0" r="0" b="0"/>
              <a:pathLst>
                <a:path w="136872" h="133375">
                  <a:moveTo>
                    <a:pt x="0" y="49146"/>
                  </a:moveTo>
                  <a:lnTo>
                    <a:pt x="5734" y="58015"/>
                  </a:lnTo>
                  <a:lnTo>
                    <a:pt x="10018" y="67001"/>
                  </a:lnTo>
                  <a:lnTo>
                    <a:pt x="13229" y="76997"/>
                  </a:lnTo>
                  <a:lnTo>
                    <a:pt x="15762" y="87978"/>
                  </a:lnTo>
                  <a:lnTo>
                    <a:pt x="18108" y="99789"/>
                  </a:lnTo>
                  <a:lnTo>
                    <a:pt x="20531" y="112139"/>
                  </a:lnTo>
                  <a:lnTo>
                    <a:pt x="22267" y="121060"/>
                  </a:lnTo>
                  <a:lnTo>
                    <a:pt x="22606" y="122134"/>
                  </a:lnTo>
                  <a:lnTo>
                    <a:pt x="22391" y="117413"/>
                  </a:lnTo>
                  <a:lnTo>
                    <a:pt x="22077" y="109146"/>
                  </a:lnTo>
                  <a:lnTo>
                    <a:pt x="21801" y="98729"/>
                  </a:lnTo>
                  <a:lnTo>
                    <a:pt x="21756" y="86992"/>
                  </a:lnTo>
                  <a:lnTo>
                    <a:pt x="22244" y="74431"/>
                  </a:lnTo>
                  <a:lnTo>
                    <a:pt x="23389" y="61360"/>
                  </a:lnTo>
                  <a:lnTo>
                    <a:pt x="25308" y="48292"/>
                  </a:lnTo>
                  <a:lnTo>
                    <a:pt x="28199" y="35960"/>
                  </a:lnTo>
                  <a:lnTo>
                    <a:pt x="32075" y="24712"/>
                  </a:lnTo>
                  <a:lnTo>
                    <a:pt x="36966" y="15022"/>
                  </a:lnTo>
                  <a:lnTo>
                    <a:pt x="42998" y="7639"/>
                  </a:lnTo>
                  <a:lnTo>
                    <a:pt x="50126" y="2756"/>
                  </a:lnTo>
                  <a:lnTo>
                    <a:pt x="58012" y="256"/>
                  </a:lnTo>
                  <a:lnTo>
                    <a:pt x="66144" y="0"/>
                  </a:lnTo>
                  <a:lnTo>
                    <a:pt x="74198" y="1679"/>
                  </a:lnTo>
                  <a:lnTo>
                    <a:pt x="81892" y="5056"/>
                  </a:lnTo>
                  <a:lnTo>
                    <a:pt x="88906" y="10054"/>
                  </a:lnTo>
                  <a:lnTo>
                    <a:pt x="95139" y="16485"/>
                  </a:lnTo>
                  <a:lnTo>
                    <a:pt x="100664" y="24072"/>
                  </a:lnTo>
                  <a:lnTo>
                    <a:pt x="105616" y="32533"/>
                  </a:lnTo>
                  <a:lnTo>
                    <a:pt x="110137" y="41632"/>
                  </a:lnTo>
                  <a:lnTo>
                    <a:pt x="114345" y="51181"/>
                  </a:lnTo>
                  <a:lnTo>
                    <a:pt x="118333" y="61043"/>
                  </a:lnTo>
                  <a:lnTo>
                    <a:pt x="122162" y="71117"/>
                  </a:lnTo>
                  <a:lnTo>
                    <a:pt x="125730" y="81264"/>
                  </a:lnTo>
                  <a:lnTo>
                    <a:pt x="129127" y="92504"/>
                  </a:lnTo>
                  <a:lnTo>
                    <a:pt x="132651" y="108061"/>
                  </a:lnTo>
                  <a:lnTo>
                    <a:pt x="136871" y="13337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6064941" y="5719151"/>
              <a:ext cx="185227" cy="400736"/>
            </a:xfrm>
            <a:custGeom>
              <a:avLst/>
              <a:gdLst/>
              <a:ahLst/>
              <a:cxnLst/>
              <a:rect l="0" t="0" r="0" b="0"/>
              <a:pathLst>
                <a:path w="185227" h="400736">
                  <a:moveTo>
                    <a:pt x="136870" y="84880"/>
                  </a:moveTo>
                  <a:lnTo>
                    <a:pt x="142537" y="78879"/>
                  </a:lnTo>
                  <a:lnTo>
                    <a:pt x="146181" y="72034"/>
                  </a:lnTo>
                  <a:lnTo>
                    <a:pt x="148085" y="63650"/>
                  </a:lnTo>
                  <a:lnTo>
                    <a:pt x="148414" y="54196"/>
                  </a:lnTo>
                  <a:lnTo>
                    <a:pt x="147146" y="44530"/>
                  </a:lnTo>
                  <a:lnTo>
                    <a:pt x="144417" y="35180"/>
                  </a:lnTo>
                  <a:lnTo>
                    <a:pt x="140324" y="26481"/>
                  </a:lnTo>
                  <a:lnTo>
                    <a:pt x="134841" y="18725"/>
                  </a:lnTo>
                  <a:lnTo>
                    <a:pt x="128082" y="11971"/>
                  </a:lnTo>
                  <a:lnTo>
                    <a:pt x="120276" y="6422"/>
                  </a:lnTo>
                  <a:lnTo>
                    <a:pt x="111668" y="2510"/>
                  </a:lnTo>
                  <a:lnTo>
                    <a:pt x="102475" y="330"/>
                  </a:lnTo>
                  <a:lnTo>
                    <a:pt x="93033" y="0"/>
                  </a:lnTo>
                  <a:lnTo>
                    <a:pt x="83774" y="1821"/>
                  </a:lnTo>
                  <a:lnTo>
                    <a:pt x="74924" y="5756"/>
                  </a:lnTo>
                  <a:lnTo>
                    <a:pt x="66677" y="11652"/>
                  </a:lnTo>
                  <a:lnTo>
                    <a:pt x="59284" y="19421"/>
                  </a:lnTo>
                  <a:lnTo>
                    <a:pt x="52802" y="28830"/>
                  </a:lnTo>
                  <a:lnTo>
                    <a:pt x="47448" y="39552"/>
                  </a:lnTo>
                  <a:lnTo>
                    <a:pt x="43674" y="51264"/>
                  </a:lnTo>
                  <a:lnTo>
                    <a:pt x="41586" y="63686"/>
                  </a:lnTo>
                  <a:lnTo>
                    <a:pt x="41148" y="76278"/>
                  </a:lnTo>
                  <a:lnTo>
                    <a:pt x="42367" y="88273"/>
                  </a:lnTo>
                  <a:lnTo>
                    <a:pt x="45078" y="99286"/>
                  </a:lnTo>
                  <a:lnTo>
                    <a:pt x="49168" y="108814"/>
                  </a:lnTo>
                  <a:lnTo>
                    <a:pt x="54654" y="116086"/>
                  </a:lnTo>
                  <a:lnTo>
                    <a:pt x="61411" y="120894"/>
                  </a:lnTo>
                  <a:lnTo>
                    <a:pt x="69048" y="123344"/>
                  </a:lnTo>
                  <a:lnTo>
                    <a:pt x="77012" y="123567"/>
                  </a:lnTo>
                  <a:lnTo>
                    <a:pt x="84954" y="121866"/>
                  </a:lnTo>
                  <a:lnTo>
                    <a:pt x="92572" y="118473"/>
                  </a:lnTo>
                  <a:lnTo>
                    <a:pt x="99535" y="113464"/>
                  </a:lnTo>
                  <a:lnTo>
                    <a:pt x="105739" y="107049"/>
                  </a:lnTo>
                  <a:lnTo>
                    <a:pt x="111439" y="100332"/>
                  </a:lnTo>
                  <a:lnTo>
                    <a:pt x="117916" y="95460"/>
                  </a:lnTo>
                  <a:lnTo>
                    <a:pt x="125508" y="94262"/>
                  </a:lnTo>
                  <a:lnTo>
                    <a:pt x="132540" y="97640"/>
                  </a:lnTo>
                  <a:lnTo>
                    <a:pt x="138599" y="105407"/>
                  </a:lnTo>
                  <a:lnTo>
                    <a:pt x="143857" y="116509"/>
                  </a:lnTo>
                  <a:lnTo>
                    <a:pt x="148542" y="129486"/>
                  </a:lnTo>
                  <a:lnTo>
                    <a:pt x="152840" y="143331"/>
                  </a:lnTo>
                  <a:lnTo>
                    <a:pt x="156875" y="157679"/>
                  </a:lnTo>
                  <a:lnTo>
                    <a:pt x="160735" y="172592"/>
                  </a:lnTo>
                  <a:lnTo>
                    <a:pt x="164478" y="188097"/>
                  </a:lnTo>
                  <a:lnTo>
                    <a:pt x="168144" y="203966"/>
                  </a:lnTo>
                  <a:lnTo>
                    <a:pt x="171757" y="219788"/>
                  </a:lnTo>
                  <a:lnTo>
                    <a:pt x="175332" y="235332"/>
                  </a:lnTo>
                  <a:lnTo>
                    <a:pt x="178715" y="250705"/>
                  </a:lnTo>
                  <a:lnTo>
                    <a:pt x="181606" y="266248"/>
                  </a:lnTo>
                  <a:lnTo>
                    <a:pt x="183874" y="282137"/>
                  </a:lnTo>
                  <a:lnTo>
                    <a:pt x="185226" y="297909"/>
                  </a:lnTo>
                  <a:lnTo>
                    <a:pt x="185152" y="312594"/>
                  </a:lnTo>
                  <a:lnTo>
                    <a:pt x="183501" y="325725"/>
                  </a:lnTo>
                  <a:lnTo>
                    <a:pt x="180271" y="337168"/>
                  </a:lnTo>
                  <a:lnTo>
                    <a:pt x="175438" y="346865"/>
                  </a:lnTo>
                  <a:lnTo>
                    <a:pt x="169146" y="354979"/>
                  </a:lnTo>
                  <a:lnTo>
                    <a:pt x="161498" y="361801"/>
                  </a:lnTo>
                  <a:lnTo>
                    <a:pt x="152470" y="367641"/>
                  </a:lnTo>
                  <a:lnTo>
                    <a:pt x="142178" y="372760"/>
                  </a:lnTo>
                  <a:lnTo>
                    <a:pt x="130845" y="377202"/>
                  </a:lnTo>
                  <a:lnTo>
                    <a:pt x="118713" y="380815"/>
                  </a:lnTo>
                  <a:lnTo>
                    <a:pt x="106002" y="383585"/>
                  </a:lnTo>
                  <a:lnTo>
                    <a:pt x="93045" y="385784"/>
                  </a:lnTo>
                  <a:lnTo>
                    <a:pt x="80273" y="387875"/>
                  </a:lnTo>
                  <a:lnTo>
                    <a:pt x="67911" y="390132"/>
                  </a:lnTo>
                  <a:lnTo>
                    <a:pt x="56055" y="392489"/>
                  </a:lnTo>
                  <a:lnTo>
                    <a:pt x="43399" y="394866"/>
                  </a:lnTo>
                  <a:lnTo>
                    <a:pt x="26599" y="397477"/>
                  </a:lnTo>
                  <a:lnTo>
                    <a:pt x="0" y="40073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6338682" y="5698746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99283" y="5734"/>
                  </a:lnTo>
                  <a:lnTo>
                    <a:pt x="92439" y="10018"/>
                  </a:lnTo>
                  <a:lnTo>
                    <a:pt x="84051" y="13229"/>
                  </a:lnTo>
                  <a:lnTo>
                    <a:pt x="74423" y="15762"/>
                  </a:lnTo>
                  <a:lnTo>
                    <a:pt x="64109" y="18108"/>
                  </a:lnTo>
                  <a:lnTo>
                    <a:pt x="53509" y="20551"/>
                  </a:lnTo>
                  <a:lnTo>
                    <a:pt x="43091" y="23043"/>
                  </a:lnTo>
                  <a:lnTo>
                    <a:pt x="32325" y="25529"/>
                  </a:lnTo>
                  <a:lnTo>
                    <a:pt x="19153" y="282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6542220" y="5696603"/>
              <a:ext cx="152795" cy="349576"/>
            </a:xfrm>
            <a:custGeom>
              <a:avLst/>
              <a:gdLst/>
              <a:ahLst/>
              <a:cxnLst/>
              <a:rect l="0" t="0" r="0" b="0"/>
              <a:pathLst>
                <a:path w="152795" h="349576">
                  <a:moveTo>
                    <a:pt x="17560" y="128485"/>
                  </a:moveTo>
                  <a:lnTo>
                    <a:pt x="14760" y="140288"/>
                  </a:lnTo>
                  <a:lnTo>
                    <a:pt x="13259" y="152057"/>
                  </a:lnTo>
                  <a:lnTo>
                    <a:pt x="12948" y="164946"/>
                  </a:lnTo>
                  <a:lnTo>
                    <a:pt x="13454" y="178794"/>
                  </a:lnTo>
                  <a:lnTo>
                    <a:pt x="14274" y="193123"/>
                  </a:lnTo>
                  <a:lnTo>
                    <a:pt x="15094" y="207597"/>
                  </a:lnTo>
                  <a:lnTo>
                    <a:pt x="15950" y="222220"/>
                  </a:lnTo>
                  <a:lnTo>
                    <a:pt x="17125" y="237244"/>
                  </a:lnTo>
                  <a:lnTo>
                    <a:pt x="18763" y="252783"/>
                  </a:lnTo>
                  <a:lnTo>
                    <a:pt x="20863" y="268487"/>
                  </a:lnTo>
                  <a:lnTo>
                    <a:pt x="23352" y="283657"/>
                  </a:lnTo>
                  <a:lnTo>
                    <a:pt x="26140" y="297941"/>
                  </a:lnTo>
                  <a:lnTo>
                    <a:pt x="29148" y="311482"/>
                  </a:lnTo>
                  <a:lnTo>
                    <a:pt x="32315" y="324723"/>
                  </a:lnTo>
                  <a:lnTo>
                    <a:pt x="35569" y="337865"/>
                  </a:lnTo>
                  <a:lnTo>
                    <a:pt x="38172" y="347525"/>
                  </a:lnTo>
                  <a:lnTo>
                    <a:pt x="39368" y="349575"/>
                  </a:lnTo>
                  <a:lnTo>
                    <a:pt x="39676" y="345701"/>
                  </a:lnTo>
                  <a:lnTo>
                    <a:pt x="39436" y="337887"/>
                  </a:lnTo>
                  <a:lnTo>
                    <a:pt x="38600" y="327255"/>
                  </a:lnTo>
                  <a:lnTo>
                    <a:pt x="37148" y="314559"/>
                  </a:lnTo>
                  <a:lnTo>
                    <a:pt x="35155" y="300372"/>
                  </a:lnTo>
                  <a:lnTo>
                    <a:pt x="32729" y="285128"/>
                  </a:lnTo>
                  <a:lnTo>
                    <a:pt x="29977" y="269148"/>
                  </a:lnTo>
                  <a:lnTo>
                    <a:pt x="26990" y="252661"/>
                  </a:lnTo>
                  <a:lnTo>
                    <a:pt x="23838" y="235828"/>
                  </a:lnTo>
                  <a:lnTo>
                    <a:pt x="20572" y="218761"/>
                  </a:lnTo>
                  <a:lnTo>
                    <a:pt x="17226" y="201536"/>
                  </a:lnTo>
                  <a:lnTo>
                    <a:pt x="13827" y="184204"/>
                  </a:lnTo>
                  <a:lnTo>
                    <a:pt x="10395" y="166800"/>
                  </a:lnTo>
                  <a:lnTo>
                    <a:pt x="7109" y="149349"/>
                  </a:lnTo>
                  <a:lnTo>
                    <a:pt x="4281" y="131866"/>
                  </a:lnTo>
                  <a:lnTo>
                    <a:pt x="2051" y="114370"/>
                  </a:lnTo>
                  <a:lnTo>
                    <a:pt x="555" y="97197"/>
                  </a:lnTo>
                  <a:lnTo>
                    <a:pt x="0" y="80965"/>
                  </a:lnTo>
                  <a:lnTo>
                    <a:pt x="411" y="65942"/>
                  </a:lnTo>
                  <a:lnTo>
                    <a:pt x="1823" y="52227"/>
                  </a:lnTo>
                  <a:lnTo>
                    <a:pt x="4365" y="39926"/>
                  </a:lnTo>
                  <a:lnTo>
                    <a:pt x="8011" y="28957"/>
                  </a:lnTo>
                  <a:lnTo>
                    <a:pt x="12916" y="19420"/>
                  </a:lnTo>
                  <a:lnTo>
                    <a:pt x="19488" y="11676"/>
                  </a:lnTo>
                  <a:lnTo>
                    <a:pt x="27798" y="5769"/>
                  </a:lnTo>
                  <a:lnTo>
                    <a:pt x="37461" y="1784"/>
                  </a:lnTo>
                  <a:lnTo>
                    <a:pt x="47856" y="0"/>
                  </a:lnTo>
                  <a:lnTo>
                    <a:pt x="58549" y="355"/>
                  </a:lnTo>
                  <a:lnTo>
                    <a:pt x="69319" y="2525"/>
                  </a:lnTo>
                  <a:lnTo>
                    <a:pt x="80077" y="6107"/>
                  </a:lnTo>
                  <a:lnTo>
                    <a:pt x="90786" y="10738"/>
                  </a:lnTo>
                  <a:lnTo>
                    <a:pt x="101283" y="16285"/>
                  </a:lnTo>
                  <a:lnTo>
                    <a:pt x="111263" y="22831"/>
                  </a:lnTo>
                  <a:lnTo>
                    <a:pt x="120605" y="30343"/>
                  </a:lnTo>
                  <a:lnTo>
                    <a:pt x="129186" y="38675"/>
                  </a:lnTo>
                  <a:lnTo>
                    <a:pt x="136804" y="47646"/>
                  </a:lnTo>
                  <a:lnTo>
                    <a:pt x="143433" y="57090"/>
                  </a:lnTo>
                  <a:lnTo>
                    <a:pt x="148715" y="66873"/>
                  </a:lnTo>
                  <a:lnTo>
                    <a:pt x="151909" y="76893"/>
                  </a:lnTo>
                  <a:lnTo>
                    <a:pt x="152794" y="87072"/>
                  </a:lnTo>
                  <a:lnTo>
                    <a:pt x="151610" y="97195"/>
                  </a:lnTo>
                  <a:lnTo>
                    <a:pt x="148763" y="106919"/>
                  </a:lnTo>
                  <a:lnTo>
                    <a:pt x="144661" y="116085"/>
                  </a:lnTo>
                  <a:lnTo>
                    <a:pt x="139486" y="124545"/>
                  </a:lnTo>
                  <a:lnTo>
                    <a:pt x="133198" y="132081"/>
                  </a:lnTo>
                  <a:lnTo>
                    <a:pt x="125863" y="138670"/>
                  </a:lnTo>
                  <a:lnTo>
                    <a:pt x="117652" y="144433"/>
                  </a:lnTo>
                  <a:lnTo>
                    <a:pt x="108761" y="149547"/>
                  </a:lnTo>
                  <a:lnTo>
                    <a:pt x="99368" y="154171"/>
                  </a:lnTo>
                  <a:lnTo>
                    <a:pt x="89449" y="158279"/>
                  </a:lnTo>
                  <a:lnTo>
                    <a:pt x="78806" y="161666"/>
                  </a:lnTo>
                  <a:lnTo>
                    <a:pt x="67404" y="164279"/>
                  </a:lnTo>
                  <a:lnTo>
                    <a:pt x="55939" y="166208"/>
                  </a:lnTo>
                  <a:lnTo>
                    <a:pt x="44629" y="167795"/>
                  </a:lnTo>
                  <a:lnTo>
                    <a:pt x="32477" y="169179"/>
                  </a:lnTo>
                  <a:lnTo>
                    <a:pt x="17560" y="1705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6738765" y="5696689"/>
              <a:ext cx="115814" cy="148798"/>
            </a:xfrm>
            <a:custGeom>
              <a:avLst/>
              <a:gdLst/>
              <a:ahLst/>
              <a:cxnLst/>
              <a:rect l="0" t="0" r="0" b="0"/>
              <a:pathLst>
                <a:path w="115814" h="148798">
                  <a:moveTo>
                    <a:pt x="0" y="75757"/>
                  </a:moveTo>
                  <a:lnTo>
                    <a:pt x="2934" y="87425"/>
                  </a:lnTo>
                  <a:lnTo>
                    <a:pt x="5716" y="97913"/>
                  </a:lnTo>
                  <a:lnTo>
                    <a:pt x="8616" y="108215"/>
                  </a:lnTo>
                  <a:lnTo>
                    <a:pt x="11656" y="118517"/>
                  </a:lnTo>
                  <a:lnTo>
                    <a:pt x="14821" y="128860"/>
                  </a:lnTo>
                  <a:lnTo>
                    <a:pt x="18060" y="139176"/>
                  </a:lnTo>
                  <a:lnTo>
                    <a:pt x="20475" y="146864"/>
                  </a:lnTo>
                  <a:lnTo>
                    <a:pt x="21007" y="148797"/>
                  </a:lnTo>
                  <a:lnTo>
                    <a:pt x="20057" y="146164"/>
                  </a:lnTo>
                  <a:lnTo>
                    <a:pt x="18158" y="140593"/>
                  </a:lnTo>
                  <a:lnTo>
                    <a:pt x="15670" y="133197"/>
                  </a:lnTo>
                  <a:lnTo>
                    <a:pt x="12822" y="124664"/>
                  </a:lnTo>
                  <a:lnTo>
                    <a:pt x="10081" y="115250"/>
                  </a:lnTo>
                  <a:lnTo>
                    <a:pt x="8141" y="104909"/>
                  </a:lnTo>
                  <a:lnTo>
                    <a:pt x="7318" y="93679"/>
                  </a:lnTo>
                  <a:lnTo>
                    <a:pt x="7577" y="81856"/>
                  </a:lnTo>
                  <a:lnTo>
                    <a:pt x="8738" y="69916"/>
                  </a:lnTo>
                  <a:lnTo>
                    <a:pt x="10601" y="58150"/>
                  </a:lnTo>
                  <a:lnTo>
                    <a:pt x="13308" y="46978"/>
                  </a:lnTo>
                  <a:lnTo>
                    <a:pt x="17327" y="37007"/>
                  </a:lnTo>
                  <a:lnTo>
                    <a:pt x="22809" y="28453"/>
                  </a:lnTo>
                  <a:lnTo>
                    <a:pt x="29606" y="21201"/>
                  </a:lnTo>
                  <a:lnTo>
                    <a:pt x="37464" y="15006"/>
                  </a:lnTo>
                  <a:lnTo>
                    <a:pt x="46121" y="9621"/>
                  </a:lnTo>
                  <a:lnTo>
                    <a:pt x="55357" y="5154"/>
                  </a:lnTo>
                  <a:lnTo>
                    <a:pt x="65002" y="2049"/>
                  </a:lnTo>
                  <a:lnTo>
                    <a:pt x="74917" y="436"/>
                  </a:lnTo>
                  <a:lnTo>
                    <a:pt x="84558" y="0"/>
                  </a:lnTo>
                  <a:lnTo>
                    <a:pt x="93914" y="107"/>
                  </a:lnTo>
                  <a:lnTo>
                    <a:pt x="103808" y="770"/>
                  </a:lnTo>
                  <a:lnTo>
                    <a:pt x="115813" y="2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6879452" y="5710852"/>
              <a:ext cx="122526" cy="161717"/>
            </a:xfrm>
            <a:custGeom>
              <a:avLst/>
              <a:gdLst/>
              <a:ahLst/>
              <a:cxnLst/>
              <a:rect l="0" t="0" r="0" b="0"/>
              <a:pathLst>
                <a:path w="122526" h="161717">
                  <a:moveTo>
                    <a:pt x="6712" y="82651"/>
                  </a:moveTo>
                  <a:lnTo>
                    <a:pt x="15513" y="85451"/>
                  </a:lnTo>
                  <a:lnTo>
                    <a:pt x="23859" y="86952"/>
                  </a:lnTo>
                  <a:lnTo>
                    <a:pt x="32555" y="87254"/>
                  </a:lnTo>
                  <a:lnTo>
                    <a:pt x="41503" y="86403"/>
                  </a:lnTo>
                  <a:lnTo>
                    <a:pt x="50349" y="84286"/>
                  </a:lnTo>
                  <a:lnTo>
                    <a:pt x="58888" y="80959"/>
                  </a:lnTo>
                  <a:lnTo>
                    <a:pt x="67075" y="76452"/>
                  </a:lnTo>
                  <a:lnTo>
                    <a:pt x="74952" y="70684"/>
                  </a:lnTo>
                  <a:lnTo>
                    <a:pt x="82565" y="63737"/>
                  </a:lnTo>
                  <a:lnTo>
                    <a:pt x="89320" y="55973"/>
                  </a:lnTo>
                  <a:lnTo>
                    <a:pt x="94040" y="47924"/>
                  </a:lnTo>
                  <a:lnTo>
                    <a:pt x="96247" y="39921"/>
                  </a:lnTo>
                  <a:lnTo>
                    <a:pt x="96099" y="32092"/>
                  </a:lnTo>
                  <a:lnTo>
                    <a:pt x="94023" y="24454"/>
                  </a:lnTo>
                  <a:lnTo>
                    <a:pt x="90476" y="16999"/>
                  </a:lnTo>
                  <a:lnTo>
                    <a:pt x="85691" y="10179"/>
                  </a:lnTo>
                  <a:lnTo>
                    <a:pt x="79671" y="4882"/>
                  </a:lnTo>
                  <a:lnTo>
                    <a:pt x="72525" y="1474"/>
                  </a:lnTo>
                  <a:lnTo>
                    <a:pt x="64610" y="0"/>
                  </a:lnTo>
                  <a:lnTo>
                    <a:pt x="56454" y="449"/>
                  </a:lnTo>
                  <a:lnTo>
                    <a:pt x="48379" y="2607"/>
                  </a:lnTo>
                  <a:lnTo>
                    <a:pt x="40669" y="6310"/>
                  </a:lnTo>
                  <a:lnTo>
                    <a:pt x="33645" y="11527"/>
                  </a:lnTo>
                  <a:lnTo>
                    <a:pt x="27404" y="18106"/>
                  </a:lnTo>
                  <a:lnTo>
                    <a:pt x="21874" y="25791"/>
                  </a:lnTo>
                  <a:lnTo>
                    <a:pt x="16917" y="34319"/>
                  </a:lnTo>
                  <a:lnTo>
                    <a:pt x="12399" y="43465"/>
                  </a:lnTo>
                  <a:lnTo>
                    <a:pt x="8362" y="53217"/>
                  </a:lnTo>
                  <a:lnTo>
                    <a:pt x="5021" y="63749"/>
                  </a:lnTo>
                  <a:lnTo>
                    <a:pt x="2444" y="75089"/>
                  </a:lnTo>
                  <a:lnTo>
                    <a:pt x="714" y="86975"/>
                  </a:lnTo>
                  <a:lnTo>
                    <a:pt x="0" y="98955"/>
                  </a:lnTo>
                  <a:lnTo>
                    <a:pt x="310" y="110744"/>
                  </a:lnTo>
                  <a:lnTo>
                    <a:pt x="1824" y="121931"/>
                  </a:lnTo>
                  <a:lnTo>
                    <a:pt x="4968" y="131911"/>
                  </a:lnTo>
                  <a:lnTo>
                    <a:pt x="9829" y="140467"/>
                  </a:lnTo>
                  <a:lnTo>
                    <a:pt x="16365" y="147550"/>
                  </a:lnTo>
                  <a:lnTo>
                    <a:pt x="24573" y="153100"/>
                  </a:lnTo>
                  <a:lnTo>
                    <a:pt x="34274" y="157237"/>
                  </a:lnTo>
                  <a:lnTo>
                    <a:pt x="45025" y="160052"/>
                  </a:lnTo>
                  <a:lnTo>
                    <a:pt x="56223" y="161510"/>
                  </a:lnTo>
                  <a:lnTo>
                    <a:pt x="67483" y="161716"/>
                  </a:lnTo>
                  <a:lnTo>
                    <a:pt x="78378" y="160856"/>
                  </a:lnTo>
                  <a:lnTo>
                    <a:pt x="89531" y="158919"/>
                  </a:lnTo>
                  <a:lnTo>
                    <a:pt x="103034" y="154620"/>
                  </a:lnTo>
                  <a:lnTo>
                    <a:pt x="122525" y="14582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7067019" y="5704671"/>
              <a:ext cx="116224" cy="194118"/>
            </a:xfrm>
            <a:custGeom>
              <a:avLst/>
              <a:gdLst/>
              <a:ahLst/>
              <a:cxnLst/>
              <a:rect l="0" t="0" r="0" b="0"/>
              <a:pathLst>
                <a:path w="116224" h="194118">
                  <a:moveTo>
                    <a:pt x="92885" y="4604"/>
                  </a:moveTo>
                  <a:lnTo>
                    <a:pt x="84017" y="1804"/>
                  </a:lnTo>
                  <a:lnTo>
                    <a:pt x="75031" y="302"/>
                  </a:lnTo>
                  <a:lnTo>
                    <a:pt x="65044" y="0"/>
                  </a:lnTo>
                  <a:lnTo>
                    <a:pt x="54409" y="852"/>
                  </a:lnTo>
                  <a:lnTo>
                    <a:pt x="43895" y="2968"/>
                  </a:lnTo>
                  <a:lnTo>
                    <a:pt x="33946" y="6295"/>
                  </a:lnTo>
                  <a:lnTo>
                    <a:pt x="24833" y="10803"/>
                  </a:lnTo>
                  <a:lnTo>
                    <a:pt x="16793" y="16571"/>
                  </a:lnTo>
                  <a:lnTo>
                    <a:pt x="9850" y="23517"/>
                  </a:lnTo>
                  <a:lnTo>
                    <a:pt x="4343" y="31281"/>
                  </a:lnTo>
                  <a:lnTo>
                    <a:pt x="991" y="39330"/>
                  </a:lnTo>
                  <a:lnTo>
                    <a:pt x="0" y="47329"/>
                  </a:lnTo>
                  <a:lnTo>
                    <a:pt x="1284" y="54985"/>
                  </a:lnTo>
                  <a:lnTo>
                    <a:pt x="4727" y="61974"/>
                  </a:lnTo>
                  <a:lnTo>
                    <a:pt x="10046" y="68186"/>
                  </a:lnTo>
                  <a:lnTo>
                    <a:pt x="17023" y="73527"/>
                  </a:lnTo>
                  <a:lnTo>
                    <a:pt x="25593" y="77823"/>
                  </a:lnTo>
                  <a:lnTo>
                    <a:pt x="35565" y="81095"/>
                  </a:lnTo>
                  <a:lnTo>
                    <a:pt x="46342" y="83821"/>
                  </a:lnTo>
                  <a:lnTo>
                    <a:pt x="57036" y="86806"/>
                  </a:lnTo>
                  <a:lnTo>
                    <a:pt x="67149" y="90488"/>
                  </a:lnTo>
                  <a:lnTo>
                    <a:pt x="76565" y="94949"/>
                  </a:lnTo>
                  <a:lnTo>
                    <a:pt x="85350" y="100094"/>
                  </a:lnTo>
                  <a:lnTo>
                    <a:pt x="93621" y="105789"/>
                  </a:lnTo>
                  <a:lnTo>
                    <a:pt x="101176" y="112224"/>
                  </a:lnTo>
                  <a:lnTo>
                    <a:pt x="107506" y="119899"/>
                  </a:lnTo>
                  <a:lnTo>
                    <a:pt x="112421" y="128974"/>
                  </a:lnTo>
                  <a:lnTo>
                    <a:pt x="115551" y="138829"/>
                  </a:lnTo>
                  <a:lnTo>
                    <a:pt x="116223" y="148296"/>
                  </a:lnTo>
                  <a:lnTo>
                    <a:pt x="114298" y="156733"/>
                  </a:lnTo>
                  <a:lnTo>
                    <a:pt x="110090" y="164022"/>
                  </a:lnTo>
                  <a:lnTo>
                    <a:pt x="104068" y="170300"/>
                  </a:lnTo>
                  <a:lnTo>
                    <a:pt x="96690" y="175774"/>
                  </a:lnTo>
                  <a:lnTo>
                    <a:pt x="88213" y="180500"/>
                  </a:lnTo>
                  <a:lnTo>
                    <a:pt x="77556" y="184822"/>
                  </a:lnTo>
                  <a:lnTo>
                    <a:pt x="60438" y="189125"/>
                  </a:lnTo>
                  <a:lnTo>
                    <a:pt x="29715" y="1941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7212547" y="5765920"/>
              <a:ext cx="102137" cy="143885"/>
            </a:xfrm>
            <a:custGeom>
              <a:avLst/>
              <a:gdLst/>
              <a:ahLst/>
              <a:cxnLst/>
              <a:rect l="0" t="0" r="0" b="0"/>
              <a:pathLst>
                <a:path w="102137" h="143885">
                  <a:moveTo>
                    <a:pt x="0" y="69697"/>
                  </a:moveTo>
                  <a:lnTo>
                    <a:pt x="8869" y="66830"/>
                  </a:lnTo>
                  <a:lnTo>
                    <a:pt x="17856" y="64688"/>
                  </a:lnTo>
                  <a:lnTo>
                    <a:pt x="27847" y="63081"/>
                  </a:lnTo>
                  <a:lnTo>
                    <a:pt x="38654" y="61727"/>
                  </a:lnTo>
                  <a:lnTo>
                    <a:pt x="49818" y="60230"/>
                  </a:lnTo>
                  <a:lnTo>
                    <a:pt x="61013" y="58370"/>
                  </a:lnTo>
                  <a:lnTo>
                    <a:pt x="71779" y="55785"/>
                  </a:lnTo>
                  <a:lnTo>
                    <a:pt x="81467" y="51907"/>
                  </a:lnTo>
                  <a:lnTo>
                    <a:pt x="89813" y="46551"/>
                  </a:lnTo>
                  <a:lnTo>
                    <a:pt x="96413" y="39851"/>
                  </a:lnTo>
                  <a:lnTo>
                    <a:pt x="100573" y="32066"/>
                  </a:lnTo>
                  <a:lnTo>
                    <a:pt x="102136" y="23479"/>
                  </a:lnTo>
                  <a:lnTo>
                    <a:pt x="101086" y="14970"/>
                  </a:lnTo>
                  <a:lnTo>
                    <a:pt x="97273" y="7944"/>
                  </a:lnTo>
                  <a:lnTo>
                    <a:pt x="90901" y="3050"/>
                  </a:lnTo>
                  <a:lnTo>
                    <a:pt x="82574" y="414"/>
                  </a:lnTo>
                  <a:lnTo>
                    <a:pt x="73092" y="0"/>
                  </a:lnTo>
                  <a:lnTo>
                    <a:pt x="63029" y="1542"/>
                  </a:lnTo>
                  <a:lnTo>
                    <a:pt x="53025" y="4812"/>
                  </a:lnTo>
                  <a:lnTo>
                    <a:pt x="43847" y="9730"/>
                  </a:lnTo>
                  <a:lnTo>
                    <a:pt x="35829" y="16104"/>
                  </a:lnTo>
                  <a:lnTo>
                    <a:pt x="28938" y="23651"/>
                  </a:lnTo>
                  <a:lnTo>
                    <a:pt x="22986" y="32085"/>
                  </a:lnTo>
                  <a:lnTo>
                    <a:pt x="17759" y="41168"/>
                  </a:lnTo>
                  <a:lnTo>
                    <a:pt x="13229" y="50878"/>
                  </a:lnTo>
                  <a:lnTo>
                    <a:pt x="9549" y="61380"/>
                  </a:lnTo>
                  <a:lnTo>
                    <a:pt x="6744" y="72697"/>
                  </a:lnTo>
                  <a:lnTo>
                    <a:pt x="5029" y="84398"/>
                  </a:lnTo>
                  <a:lnTo>
                    <a:pt x="4858" y="95720"/>
                  </a:lnTo>
                  <a:lnTo>
                    <a:pt x="6345" y="106256"/>
                  </a:lnTo>
                  <a:lnTo>
                    <a:pt x="9464" y="115786"/>
                  </a:lnTo>
                  <a:lnTo>
                    <a:pt x="14225" y="124116"/>
                  </a:lnTo>
                  <a:lnTo>
                    <a:pt x="20463" y="131263"/>
                  </a:lnTo>
                  <a:lnTo>
                    <a:pt x="27904" y="137079"/>
                  </a:lnTo>
                  <a:lnTo>
                    <a:pt x="36261" y="141171"/>
                  </a:lnTo>
                  <a:lnTo>
                    <a:pt x="45277" y="143472"/>
                  </a:lnTo>
                  <a:lnTo>
                    <a:pt x="54430" y="143884"/>
                  </a:lnTo>
                  <a:lnTo>
                    <a:pt x="62960" y="142117"/>
                  </a:lnTo>
                  <a:lnTo>
                    <a:pt x="70532" y="138196"/>
                  </a:lnTo>
                  <a:lnTo>
                    <a:pt x="77740" y="132610"/>
                  </a:lnTo>
                  <a:lnTo>
                    <a:pt x="85364" y="124358"/>
                  </a:lnTo>
                  <a:lnTo>
                    <a:pt x="94756" y="1118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7331588" y="5773136"/>
              <a:ext cx="102059" cy="157238"/>
            </a:xfrm>
            <a:custGeom>
              <a:avLst/>
              <a:gdLst/>
              <a:ahLst/>
              <a:cxnLst/>
              <a:rect l="0" t="0" r="0" b="0"/>
              <a:pathLst>
                <a:path w="102059" h="157238">
                  <a:moveTo>
                    <a:pt x="7301" y="62481"/>
                  </a:moveTo>
                  <a:lnTo>
                    <a:pt x="10167" y="74215"/>
                  </a:lnTo>
                  <a:lnTo>
                    <a:pt x="12310" y="85344"/>
                  </a:lnTo>
                  <a:lnTo>
                    <a:pt x="13883" y="96840"/>
                  </a:lnTo>
                  <a:lnTo>
                    <a:pt x="13960" y="105196"/>
                  </a:lnTo>
                  <a:lnTo>
                    <a:pt x="11935" y="106204"/>
                  </a:lnTo>
                  <a:lnTo>
                    <a:pt x="9133" y="101655"/>
                  </a:lnTo>
                  <a:lnTo>
                    <a:pt x="6263" y="93617"/>
                  </a:lnTo>
                  <a:lnTo>
                    <a:pt x="3750" y="83408"/>
                  </a:lnTo>
                  <a:lnTo>
                    <a:pt x="1755" y="71841"/>
                  </a:lnTo>
                  <a:lnTo>
                    <a:pt x="432" y="59578"/>
                  </a:lnTo>
                  <a:lnTo>
                    <a:pt x="0" y="47235"/>
                  </a:lnTo>
                  <a:lnTo>
                    <a:pt x="506" y="35152"/>
                  </a:lnTo>
                  <a:lnTo>
                    <a:pt x="2323" y="23912"/>
                  </a:lnTo>
                  <a:lnTo>
                    <a:pt x="6202" y="14415"/>
                  </a:lnTo>
                  <a:lnTo>
                    <a:pt x="12364" y="7004"/>
                  </a:lnTo>
                  <a:lnTo>
                    <a:pt x="20246" y="2012"/>
                  </a:lnTo>
                  <a:lnTo>
                    <a:pt x="28832" y="0"/>
                  </a:lnTo>
                  <a:lnTo>
                    <a:pt x="37447" y="982"/>
                  </a:lnTo>
                  <a:lnTo>
                    <a:pt x="45651" y="4538"/>
                  </a:lnTo>
                  <a:lnTo>
                    <a:pt x="53074" y="10113"/>
                  </a:lnTo>
                  <a:lnTo>
                    <a:pt x="59613" y="17188"/>
                  </a:lnTo>
                  <a:lnTo>
                    <a:pt x="65358" y="25339"/>
                  </a:lnTo>
                  <a:lnTo>
                    <a:pt x="70467" y="34246"/>
                  </a:lnTo>
                  <a:lnTo>
                    <a:pt x="75095" y="43675"/>
                  </a:lnTo>
                  <a:lnTo>
                    <a:pt x="79378" y="53462"/>
                  </a:lnTo>
                  <a:lnTo>
                    <a:pt x="83416" y="63491"/>
                  </a:lnTo>
                  <a:lnTo>
                    <a:pt x="87280" y="73690"/>
                  </a:lnTo>
                  <a:lnTo>
                    <a:pt x="90858" y="84167"/>
                  </a:lnTo>
                  <a:lnTo>
                    <a:pt x="93883" y="95193"/>
                  </a:lnTo>
                  <a:lnTo>
                    <a:pt x="96249" y="106856"/>
                  </a:lnTo>
                  <a:lnTo>
                    <a:pt x="98010" y="118497"/>
                  </a:lnTo>
                  <a:lnTo>
                    <a:pt x="99465" y="129947"/>
                  </a:lnTo>
                  <a:lnTo>
                    <a:pt x="100741" y="142212"/>
                  </a:lnTo>
                  <a:lnTo>
                    <a:pt x="102058" y="15723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7496816" y="5614518"/>
              <a:ext cx="10530" cy="347442"/>
            </a:xfrm>
            <a:custGeom>
              <a:avLst/>
              <a:gdLst/>
              <a:ahLst/>
              <a:cxnLst/>
              <a:rect l="0" t="0" r="0" b="0"/>
              <a:pathLst>
                <a:path w="10530" h="347442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1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0" y="83265"/>
                  </a:lnTo>
                  <a:lnTo>
                    <a:pt x="0" y="101366"/>
                  </a:lnTo>
                  <a:lnTo>
                    <a:pt x="0" y="120335"/>
                  </a:lnTo>
                  <a:lnTo>
                    <a:pt x="5" y="139928"/>
                  </a:lnTo>
                  <a:lnTo>
                    <a:pt x="178" y="159471"/>
                  </a:lnTo>
                  <a:lnTo>
                    <a:pt x="825" y="177905"/>
                  </a:lnTo>
                  <a:lnTo>
                    <a:pt x="2075" y="194747"/>
                  </a:lnTo>
                  <a:lnTo>
                    <a:pt x="3727" y="210191"/>
                  </a:lnTo>
                  <a:lnTo>
                    <a:pt x="5376" y="224799"/>
                  </a:lnTo>
                  <a:lnTo>
                    <a:pt x="6779" y="239002"/>
                  </a:lnTo>
                  <a:lnTo>
                    <a:pt x="7872" y="253037"/>
                  </a:lnTo>
                  <a:lnTo>
                    <a:pt x="8679" y="267014"/>
                  </a:lnTo>
                  <a:lnTo>
                    <a:pt x="9257" y="280969"/>
                  </a:lnTo>
                  <a:lnTo>
                    <a:pt x="9663" y="294505"/>
                  </a:lnTo>
                  <a:lnTo>
                    <a:pt x="9988" y="308253"/>
                  </a:lnTo>
                  <a:lnTo>
                    <a:pt x="10259" y="324537"/>
                  </a:lnTo>
                  <a:lnTo>
                    <a:pt x="10529" y="347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7349418" y="5698746"/>
              <a:ext cx="242156" cy="31587"/>
            </a:xfrm>
            <a:custGeom>
              <a:avLst/>
              <a:gdLst/>
              <a:ahLst/>
              <a:cxnLst/>
              <a:rect l="0" t="0" r="0" b="0"/>
              <a:pathLst>
                <a:path w="242156" h="31587">
                  <a:moveTo>
                    <a:pt x="242155" y="31586"/>
                  </a:moveTo>
                  <a:lnTo>
                    <a:pt x="233354" y="28652"/>
                  </a:lnTo>
                  <a:lnTo>
                    <a:pt x="225007" y="25870"/>
                  </a:lnTo>
                  <a:lnTo>
                    <a:pt x="216303" y="22971"/>
                  </a:lnTo>
                  <a:lnTo>
                    <a:pt x="207009" y="19930"/>
                  </a:lnTo>
                  <a:lnTo>
                    <a:pt x="196867" y="16765"/>
                  </a:lnTo>
                  <a:lnTo>
                    <a:pt x="185816" y="13505"/>
                  </a:lnTo>
                  <a:lnTo>
                    <a:pt x="173804" y="10340"/>
                  </a:lnTo>
                  <a:lnTo>
                    <a:pt x="160686" y="7597"/>
                  </a:lnTo>
                  <a:lnTo>
                    <a:pt x="146495" y="5422"/>
                  </a:lnTo>
                  <a:lnTo>
                    <a:pt x="131559" y="3793"/>
                  </a:lnTo>
                  <a:lnTo>
                    <a:pt x="116389" y="2616"/>
                  </a:lnTo>
                  <a:lnTo>
                    <a:pt x="101299" y="1788"/>
                  </a:lnTo>
                  <a:lnTo>
                    <a:pt x="86404" y="1213"/>
                  </a:lnTo>
                  <a:lnTo>
                    <a:pt x="71717" y="820"/>
                  </a:lnTo>
                  <a:lnTo>
                    <a:pt x="57226" y="551"/>
                  </a:lnTo>
                  <a:lnTo>
                    <a:pt x="43496" y="370"/>
                  </a:lnTo>
                  <a:lnTo>
                    <a:pt x="30329" y="228"/>
                  </a:lnTo>
                  <a:lnTo>
                    <a:pt x="16564" y="1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7700376" y="5780383"/>
              <a:ext cx="134299" cy="348658"/>
            </a:xfrm>
            <a:custGeom>
              <a:avLst/>
              <a:gdLst/>
              <a:ahLst/>
              <a:cxnLst/>
              <a:rect l="0" t="0" r="0" b="0"/>
              <a:pathLst>
                <a:path w="134299" h="348658">
                  <a:moveTo>
                    <a:pt x="38596" y="149990"/>
                  </a:moveTo>
                  <a:lnTo>
                    <a:pt x="38597" y="161725"/>
                  </a:lnTo>
                  <a:lnTo>
                    <a:pt x="38597" y="172854"/>
                  </a:lnTo>
                  <a:lnTo>
                    <a:pt x="38597" y="184453"/>
                  </a:lnTo>
                  <a:lnTo>
                    <a:pt x="38597" y="196614"/>
                  </a:lnTo>
                  <a:lnTo>
                    <a:pt x="38597" y="209274"/>
                  </a:lnTo>
                  <a:lnTo>
                    <a:pt x="38601" y="222330"/>
                  </a:lnTo>
                  <a:lnTo>
                    <a:pt x="38773" y="235682"/>
                  </a:lnTo>
                  <a:lnTo>
                    <a:pt x="39422" y="249247"/>
                  </a:lnTo>
                  <a:lnTo>
                    <a:pt x="40675" y="262958"/>
                  </a:lnTo>
                  <a:lnTo>
                    <a:pt x="42500" y="276604"/>
                  </a:lnTo>
                  <a:lnTo>
                    <a:pt x="44796" y="289846"/>
                  </a:lnTo>
                  <a:lnTo>
                    <a:pt x="47453" y="302531"/>
                  </a:lnTo>
                  <a:lnTo>
                    <a:pt x="50371" y="314677"/>
                  </a:lnTo>
                  <a:lnTo>
                    <a:pt x="53475" y="326373"/>
                  </a:lnTo>
                  <a:lnTo>
                    <a:pt x="56671" y="337655"/>
                  </a:lnTo>
                  <a:lnTo>
                    <a:pt x="58580" y="346157"/>
                  </a:lnTo>
                  <a:lnTo>
                    <a:pt x="57862" y="348657"/>
                  </a:lnTo>
                  <a:lnTo>
                    <a:pt x="55576" y="345807"/>
                  </a:lnTo>
                  <a:lnTo>
                    <a:pt x="52563" y="339163"/>
                  </a:lnTo>
                  <a:lnTo>
                    <a:pt x="49227" y="329822"/>
                  </a:lnTo>
                  <a:lnTo>
                    <a:pt x="45757" y="318345"/>
                  </a:lnTo>
                  <a:lnTo>
                    <a:pt x="42236" y="305172"/>
                  </a:lnTo>
                  <a:lnTo>
                    <a:pt x="38702" y="290711"/>
                  </a:lnTo>
                  <a:lnTo>
                    <a:pt x="35165" y="275307"/>
                  </a:lnTo>
                  <a:lnTo>
                    <a:pt x="31634" y="259234"/>
                  </a:lnTo>
                  <a:lnTo>
                    <a:pt x="28107" y="242860"/>
                  </a:lnTo>
                  <a:lnTo>
                    <a:pt x="24586" y="226639"/>
                  </a:lnTo>
                  <a:lnTo>
                    <a:pt x="21068" y="210806"/>
                  </a:lnTo>
                  <a:lnTo>
                    <a:pt x="17552" y="195564"/>
                  </a:lnTo>
                  <a:lnTo>
                    <a:pt x="14039" y="181168"/>
                  </a:lnTo>
                  <a:lnTo>
                    <a:pt x="10530" y="167662"/>
                  </a:lnTo>
                  <a:lnTo>
                    <a:pt x="7192" y="154778"/>
                  </a:lnTo>
                  <a:lnTo>
                    <a:pt x="4330" y="142046"/>
                  </a:lnTo>
                  <a:lnTo>
                    <a:pt x="2077" y="129181"/>
                  </a:lnTo>
                  <a:lnTo>
                    <a:pt x="565" y="116250"/>
                  </a:lnTo>
                  <a:lnTo>
                    <a:pt x="0" y="103561"/>
                  </a:lnTo>
                  <a:lnTo>
                    <a:pt x="399" y="91282"/>
                  </a:lnTo>
                  <a:lnTo>
                    <a:pt x="1633" y="79426"/>
                  </a:lnTo>
                  <a:lnTo>
                    <a:pt x="3525" y="67932"/>
                  </a:lnTo>
                  <a:lnTo>
                    <a:pt x="5914" y="56724"/>
                  </a:lnTo>
                  <a:lnTo>
                    <a:pt x="8993" y="45893"/>
                  </a:lnTo>
                  <a:lnTo>
                    <a:pt x="13269" y="35685"/>
                  </a:lnTo>
                  <a:lnTo>
                    <a:pt x="18929" y="26196"/>
                  </a:lnTo>
                  <a:lnTo>
                    <a:pt x="26019" y="17687"/>
                  </a:lnTo>
                  <a:lnTo>
                    <a:pt x="34606" y="10651"/>
                  </a:lnTo>
                  <a:lnTo>
                    <a:pt x="44563" y="5225"/>
                  </a:lnTo>
                  <a:lnTo>
                    <a:pt x="55316" y="1566"/>
                  </a:lnTo>
                  <a:lnTo>
                    <a:pt x="65985" y="0"/>
                  </a:lnTo>
                  <a:lnTo>
                    <a:pt x="76080" y="504"/>
                  </a:lnTo>
                  <a:lnTo>
                    <a:pt x="85482" y="2773"/>
                  </a:lnTo>
                  <a:lnTo>
                    <a:pt x="94256" y="6421"/>
                  </a:lnTo>
                  <a:lnTo>
                    <a:pt x="102523" y="11097"/>
                  </a:lnTo>
                  <a:lnTo>
                    <a:pt x="110246" y="16673"/>
                  </a:lnTo>
                  <a:lnTo>
                    <a:pt x="117222" y="23239"/>
                  </a:lnTo>
                  <a:lnTo>
                    <a:pt x="123391" y="30770"/>
                  </a:lnTo>
                  <a:lnTo>
                    <a:pt x="128519" y="39283"/>
                  </a:lnTo>
                  <a:lnTo>
                    <a:pt x="132134" y="48909"/>
                  </a:lnTo>
                  <a:lnTo>
                    <a:pt x="134108" y="59600"/>
                  </a:lnTo>
                  <a:lnTo>
                    <a:pt x="134298" y="70865"/>
                  </a:lnTo>
                  <a:lnTo>
                    <a:pt x="132380" y="81887"/>
                  </a:lnTo>
                  <a:lnTo>
                    <a:pt x="128384" y="92217"/>
                  </a:lnTo>
                  <a:lnTo>
                    <a:pt x="122618" y="101608"/>
                  </a:lnTo>
                  <a:lnTo>
                    <a:pt x="115467" y="109844"/>
                  </a:lnTo>
                  <a:lnTo>
                    <a:pt x="107297" y="116933"/>
                  </a:lnTo>
                  <a:lnTo>
                    <a:pt x="98470" y="122897"/>
                  </a:lnTo>
                  <a:lnTo>
                    <a:pt x="88274" y="128259"/>
                  </a:lnTo>
                  <a:lnTo>
                    <a:pt x="73586" y="133494"/>
                  </a:lnTo>
                  <a:lnTo>
                    <a:pt x="49124" y="13946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7854785" y="5751389"/>
              <a:ext cx="105286" cy="162107"/>
            </a:xfrm>
            <a:custGeom>
              <a:avLst/>
              <a:gdLst/>
              <a:ahLst/>
              <a:cxnLst/>
              <a:rect l="0" t="0" r="0" b="0"/>
              <a:pathLst>
                <a:path w="105286" h="162107">
                  <a:moveTo>
                    <a:pt x="0" y="52642"/>
                  </a:moveTo>
                  <a:lnTo>
                    <a:pt x="5801" y="64310"/>
                  </a:lnTo>
                  <a:lnTo>
                    <a:pt x="10725" y="74799"/>
                  </a:lnTo>
                  <a:lnTo>
                    <a:pt x="15228" y="85101"/>
                  </a:lnTo>
                  <a:lnTo>
                    <a:pt x="19449" y="95402"/>
                  </a:lnTo>
                  <a:lnTo>
                    <a:pt x="23462" y="105746"/>
                  </a:lnTo>
                  <a:lnTo>
                    <a:pt x="27324" y="116135"/>
                  </a:lnTo>
                  <a:lnTo>
                    <a:pt x="31077" y="126564"/>
                  </a:lnTo>
                  <a:lnTo>
                    <a:pt x="34752" y="137022"/>
                  </a:lnTo>
                  <a:lnTo>
                    <a:pt x="38337" y="147474"/>
                  </a:lnTo>
                  <a:lnTo>
                    <a:pt x="40506" y="156910"/>
                  </a:lnTo>
                  <a:lnTo>
                    <a:pt x="39471" y="162106"/>
                  </a:lnTo>
                  <a:lnTo>
                    <a:pt x="36180" y="161428"/>
                  </a:lnTo>
                  <a:lnTo>
                    <a:pt x="32361" y="156839"/>
                  </a:lnTo>
                  <a:lnTo>
                    <a:pt x="28567" y="149576"/>
                  </a:lnTo>
                  <a:lnTo>
                    <a:pt x="24869" y="140351"/>
                  </a:lnTo>
                  <a:lnTo>
                    <a:pt x="21244" y="129848"/>
                  </a:lnTo>
                  <a:lnTo>
                    <a:pt x="17665" y="118779"/>
                  </a:lnTo>
                  <a:lnTo>
                    <a:pt x="14117" y="107577"/>
                  </a:lnTo>
                  <a:lnTo>
                    <a:pt x="10754" y="96270"/>
                  </a:lnTo>
                  <a:lnTo>
                    <a:pt x="7876" y="84608"/>
                  </a:lnTo>
                  <a:lnTo>
                    <a:pt x="5622" y="72472"/>
                  </a:lnTo>
                  <a:lnTo>
                    <a:pt x="4450" y="60202"/>
                  </a:lnTo>
                  <a:lnTo>
                    <a:pt x="5177" y="48490"/>
                  </a:lnTo>
                  <a:lnTo>
                    <a:pt x="8085" y="37693"/>
                  </a:lnTo>
                  <a:lnTo>
                    <a:pt x="13141" y="28155"/>
                  </a:lnTo>
                  <a:lnTo>
                    <a:pt x="20273" y="20353"/>
                  </a:lnTo>
                  <a:lnTo>
                    <a:pt x="29214" y="14368"/>
                  </a:lnTo>
                  <a:lnTo>
                    <a:pt x="39564" y="9968"/>
                  </a:lnTo>
                  <a:lnTo>
                    <a:pt x="52212" y="6357"/>
                  </a:lnTo>
                  <a:lnTo>
                    <a:pt x="71621" y="321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7978857" y="5782974"/>
              <a:ext cx="123912" cy="156200"/>
            </a:xfrm>
            <a:custGeom>
              <a:avLst/>
              <a:gdLst/>
              <a:ahLst/>
              <a:cxnLst/>
              <a:rect l="0" t="0" r="0" b="0"/>
              <a:pathLst>
                <a:path w="123912" h="156200">
                  <a:moveTo>
                    <a:pt x="65441" y="0"/>
                  </a:moveTo>
                  <a:lnTo>
                    <a:pt x="56707" y="3001"/>
                  </a:lnTo>
                  <a:lnTo>
                    <a:pt x="49000" y="6424"/>
                  </a:lnTo>
                  <a:lnTo>
                    <a:pt x="41603" y="10625"/>
                  </a:lnTo>
                  <a:lnTo>
                    <a:pt x="34514" y="15697"/>
                  </a:lnTo>
                  <a:lnTo>
                    <a:pt x="27984" y="21827"/>
                  </a:lnTo>
                  <a:lnTo>
                    <a:pt x="22112" y="29011"/>
                  </a:lnTo>
                  <a:lnTo>
                    <a:pt x="16847" y="37098"/>
                  </a:lnTo>
                  <a:lnTo>
                    <a:pt x="12076" y="45893"/>
                  </a:lnTo>
                  <a:lnTo>
                    <a:pt x="7691" y="55213"/>
                  </a:lnTo>
                  <a:lnTo>
                    <a:pt x="3916" y="64910"/>
                  </a:lnTo>
                  <a:lnTo>
                    <a:pt x="1283" y="74871"/>
                  </a:lnTo>
                  <a:lnTo>
                    <a:pt x="0" y="85010"/>
                  </a:lnTo>
                  <a:lnTo>
                    <a:pt x="121" y="95107"/>
                  </a:lnTo>
                  <a:lnTo>
                    <a:pt x="1724" y="104813"/>
                  </a:lnTo>
                  <a:lnTo>
                    <a:pt x="4692" y="113971"/>
                  </a:lnTo>
                  <a:lnTo>
                    <a:pt x="8787" y="122596"/>
                  </a:lnTo>
                  <a:lnTo>
                    <a:pt x="13743" y="130775"/>
                  </a:lnTo>
                  <a:lnTo>
                    <a:pt x="19340" y="138599"/>
                  </a:lnTo>
                  <a:lnTo>
                    <a:pt x="25724" y="145667"/>
                  </a:lnTo>
                  <a:lnTo>
                    <a:pt x="33371" y="151130"/>
                  </a:lnTo>
                  <a:lnTo>
                    <a:pt x="42437" y="154650"/>
                  </a:lnTo>
                  <a:lnTo>
                    <a:pt x="52457" y="156199"/>
                  </a:lnTo>
                  <a:lnTo>
                    <a:pt x="62567" y="155801"/>
                  </a:lnTo>
                  <a:lnTo>
                    <a:pt x="72251" y="153675"/>
                  </a:lnTo>
                  <a:lnTo>
                    <a:pt x="81190" y="149995"/>
                  </a:lnTo>
                  <a:lnTo>
                    <a:pt x="89115" y="144793"/>
                  </a:lnTo>
                  <a:lnTo>
                    <a:pt x="95997" y="138224"/>
                  </a:lnTo>
                  <a:lnTo>
                    <a:pt x="101973" y="130546"/>
                  </a:lnTo>
                  <a:lnTo>
                    <a:pt x="107236" y="122022"/>
                  </a:lnTo>
                  <a:lnTo>
                    <a:pt x="111964" y="112879"/>
                  </a:lnTo>
                  <a:lnTo>
                    <a:pt x="116144" y="103129"/>
                  </a:lnTo>
                  <a:lnTo>
                    <a:pt x="119580" y="92600"/>
                  </a:lnTo>
                  <a:lnTo>
                    <a:pt x="122216" y="81261"/>
                  </a:lnTo>
                  <a:lnTo>
                    <a:pt x="123818" y="69374"/>
                  </a:lnTo>
                  <a:lnTo>
                    <a:pt x="123911" y="57395"/>
                  </a:lnTo>
                  <a:lnTo>
                    <a:pt x="122367" y="45611"/>
                  </a:lnTo>
                  <a:lnTo>
                    <a:pt x="119040" y="34597"/>
                  </a:lnTo>
                  <a:lnTo>
                    <a:pt x="113608" y="25265"/>
                  </a:lnTo>
                  <a:lnTo>
                    <a:pt x="106111" y="17962"/>
                  </a:lnTo>
                  <a:lnTo>
                    <a:pt x="97082" y="12722"/>
                  </a:lnTo>
                  <a:lnTo>
                    <a:pt x="86280" y="9126"/>
                  </a:lnTo>
                  <a:lnTo>
                    <a:pt x="70524" y="7978"/>
                  </a:lnTo>
                  <a:lnTo>
                    <a:pt x="44385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8065355" y="5797152"/>
              <a:ext cx="177649" cy="396435"/>
            </a:xfrm>
            <a:custGeom>
              <a:avLst/>
              <a:gdLst/>
              <a:ahLst/>
              <a:cxnLst/>
              <a:rect l="0" t="0" r="0" b="0"/>
              <a:pathLst>
                <a:path w="177649" h="396435">
                  <a:moveTo>
                    <a:pt x="126342" y="101636"/>
                  </a:moveTo>
                  <a:lnTo>
                    <a:pt x="132143" y="95701"/>
                  </a:lnTo>
                  <a:lnTo>
                    <a:pt x="137067" y="89497"/>
                  </a:lnTo>
                  <a:lnTo>
                    <a:pt x="141560" y="82396"/>
                  </a:lnTo>
                  <a:lnTo>
                    <a:pt x="145436" y="74283"/>
                  </a:lnTo>
                  <a:lnTo>
                    <a:pt x="148152" y="64988"/>
                  </a:lnTo>
                  <a:lnTo>
                    <a:pt x="149503" y="54549"/>
                  </a:lnTo>
                  <a:lnTo>
                    <a:pt x="149431" y="43470"/>
                  </a:lnTo>
                  <a:lnTo>
                    <a:pt x="147866" y="32580"/>
                  </a:lnTo>
                  <a:lnTo>
                    <a:pt x="144919" y="22351"/>
                  </a:lnTo>
                  <a:lnTo>
                    <a:pt x="140669" y="13369"/>
                  </a:lnTo>
                  <a:lnTo>
                    <a:pt x="135075" y="6473"/>
                  </a:lnTo>
                  <a:lnTo>
                    <a:pt x="128246" y="1930"/>
                  </a:lnTo>
                  <a:lnTo>
                    <a:pt x="120562" y="0"/>
                  </a:lnTo>
                  <a:lnTo>
                    <a:pt x="112565" y="1191"/>
                  </a:lnTo>
                  <a:lnTo>
                    <a:pt x="104602" y="5469"/>
                  </a:lnTo>
                  <a:lnTo>
                    <a:pt x="96970" y="12220"/>
                  </a:lnTo>
                  <a:lnTo>
                    <a:pt x="89997" y="20560"/>
                  </a:lnTo>
                  <a:lnTo>
                    <a:pt x="83800" y="29836"/>
                  </a:lnTo>
                  <a:lnTo>
                    <a:pt x="78640" y="39974"/>
                  </a:lnTo>
                  <a:lnTo>
                    <a:pt x="74996" y="51361"/>
                  </a:lnTo>
                  <a:lnTo>
                    <a:pt x="72990" y="64122"/>
                  </a:lnTo>
                  <a:lnTo>
                    <a:pt x="72438" y="77793"/>
                  </a:lnTo>
                  <a:lnTo>
                    <a:pt x="73048" y="91515"/>
                  </a:lnTo>
                  <a:lnTo>
                    <a:pt x="74542" y="104766"/>
                  </a:lnTo>
                  <a:lnTo>
                    <a:pt x="77170" y="116747"/>
                  </a:lnTo>
                  <a:lnTo>
                    <a:pt x="81668" y="126270"/>
                  </a:lnTo>
                  <a:lnTo>
                    <a:pt x="88274" y="132916"/>
                  </a:lnTo>
                  <a:lnTo>
                    <a:pt x="96304" y="136595"/>
                  </a:lnTo>
                  <a:lnTo>
                    <a:pt x="104461" y="137191"/>
                  </a:lnTo>
                  <a:lnTo>
                    <a:pt x="111981" y="134967"/>
                  </a:lnTo>
                  <a:lnTo>
                    <a:pt x="118638" y="130428"/>
                  </a:lnTo>
                  <a:lnTo>
                    <a:pt x="124482" y="124118"/>
                  </a:lnTo>
                  <a:lnTo>
                    <a:pt x="129681" y="116549"/>
                  </a:lnTo>
                  <a:lnTo>
                    <a:pt x="134914" y="109343"/>
                  </a:lnTo>
                  <a:lnTo>
                    <a:pt x="140913" y="106451"/>
                  </a:lnTo>
                  <a:lnTo>
                    <a:pt x="146995" y="110147"/>
                  </a:lnTo>
                  <a:lnTo>
                    <a:pt x="152255" y="118867"/>
                  </a:lnTo>
                  <a:lnTo>
                    <a:pt x="156593" y="130874"/>
                  </a:lnTo>
                  <a:lnTo>
                    <a:pt x="159994" y="144561"/>
                  </a:lnTo>
                  <a:lnTo>
                    <a:pt x="162539" y="158917"/>
                  </a:lnTo>
                  <a:lnTo>
                    <a:pt x="164546" y="173286"/>
                  </a:lnTo>
                  <a:lnTo>
                    <a:pt x="166488" y="187157"/>
                  </a:lnTo>
                  <a:lnTo>
                    <a:pt x="168634" y="200340"/>
                  </a:lnTo>
                  <a:lnTo>
                    <a:pt x="170902" y="213023"/>
                  </a:lnTo>
                  <a:lnTo>
                    <a:pt x="172970" y="225628"/>
                  </a:lnTo>
                  <a:lnTo>
                    <a:pt x="174655" y="238416"/>
                  </a:lnTo>
                  <a:lnTo>
                    <a:pt x="175940" y="251467"/>
                  </a:lnTo>
                  <a:lnTo>
                    <a:pt x="176876" y="264771"/>
                  </a:lnTo>
                  <a:lnTo>
                    <a:pt x="177531" y="278271"/>
                  </a:lnTo>
                  <a:lnTo>
                    <a:pt x="177648" y="291592"/>
                  </a:lnTo>
                  <a:lnTo>
                    <a:pt x="176669" y="304076"/>
                  </a:lnTo>
                  <a:lnTo>
                    <a:pt x="174370" y="315427"/>
                  </a:lnTo>
                  <a:lnTo>
                    <a:pt x="170520" y="325523"/>
                  </a:lnTo>
                  <a:lnTo>
                    <a:pt x="164730" y="334238"/>
                  </a:lnTo>
                  <a:lnTo>
                    <a:pt x="156978" y="341657"/>
                  </a:lnTo>
                  <a:lnTo>
                    <a:pt x="147535" y="347996"/>
                  </a:lnTo>
                  <a:lnTo>
                    <a:pt x="136762" y="353503"/>
                  </a:lnTo>
                  <a:lnTo>
                    <a:pt x="125003" y="358400"/>
                  </a:lnTo>
                  <a:lnTo>
                    <a:pt x="112533" y="362863"/>
                  </a:lnTo>
                  <a:lnTo>
                    <a:pt x="99565" y="367021"/>
                  </a:lnTo>
                  <a:lnTo>
                    <a:pt x="86257" y="370969"/>
                  </a:lnTo>
                  <a:lnTo>
                    <a:pt x="72881" y="374775"/>
                  </a:lnTo>
                  <a:lnTo>
                    <a:pt x="59821" y="378484"/>
                  </a:lnTo>
                  <a:lnTo>
                    <a:pt x="47270" y="382122"/>
                  </a:lnTo>
                  <a:lnTo>
                    <a:pt x="35684" y="385561"/>
                  </a:lnTo>
                  <a:lnTo>
                    <a:pt x="24727" y="388855"/>
                  </a:lnTo>
                  <a:lnTo>
                    <a:pt x="13437" y="392296"/>
                  </a:lnTo>
                  <a:lnTo>
                    <a:pt x="0" y="39643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8244340" y="5822179"/>
              <a:ext cx="147399" cy="131612"/>
            </a:xfrm>
            <a:custGeom>
              <a:avLst/>
              <a:gdLst/>
              <a:ahLst/>
              <a:cxnLst/>
              <a:rect l="0" t="0" r="0" b="0"/>
              <a:pathLst>
                <a:path w="147399" h="131612">
                  <a:moveTo>
                    <a:pt x="0" y="23966"/>
                  </a:moveTo>
                  <a:lnTo>
                    <a:pt x="2934" y="35634"/>
                  </a:lnTo>
                  <a:lnTo>
                    <a:pt x="5716" y="46123"/>
                  </a:lnTo>
                  <a:lnTo>
                    <a:pt x="8615" y="56425"/>
                  </a:lnTo>
                  <a:lnTo>
                    <a:pt x="11656" y="66726"/>
                  </a:lnTo>
                  <a:lnTo>
                    <a:pt x="14820" y="77070"/>
                  </a:lnTo>
                  <a:lnTo>
                    <a:pt x="18084" y="87459"/>
                  </a:lnTo>
                  <a:lnTo>
                    <a:pt x="21422" y="97888"/>
                  </a:lnTo>
                  <a:lnTo>
                    <a:pt x="24813" y="108346"/>
                  </a:lnTo>
                  <a:lnTo>
                    <a:pt x="28204" y="118776"/>
                  </a:lnTo>
                  <a:lnTo>
                    <a:pt x="30251" y="127442"/>
                  </a:lnTo>
                  <a:lnTo>
                    <a:pt x="29634" y="131611"/>
                  </a:lnTo>
                  <a:lnTo>
                    <a:pt x="27414" y="131147"/>
                  </a:lnTo>
                  <a:lnTo>
                    <a:pt x="24443" y="127230"/>
                  </a:lnTo>
                  <a:lnTo>
                    <a:pt x="21303" y="120840"/>
                  </a:lnTo>
                  <a:lnTo>
                    <a:pt x="18494" y="112475"/>
                  </a:lnTo>
                  <a:lnTo>
                    <a:pt x="16239" y="102539"/>
                  </a:lnTo>
                  <a:lnTo>
                    <a:pt x="14707" y="91568"/>
                  </a:lnTo>
                  <a:lnTo>
                    <a:pt x="14119" y="80190"/>
                  </a:lnTo>
                  <a:lnTo>
                    <a:pt x="14503" y="68792"/>
                  </a:lnTo>
                  <a:lnTo>
                    <a:pt x="15895" y="57693"/>
                  </a:lnTo>
                  <a:lnTo>
                    <a:pt x="18423" y="47237"/>
                  </a:lnTo>
                  <a:lnTo>
                    <a:pt x="22063" y="37547"/>
                  </a:lnTo>
                  <a:lnTo>
                    <a:pt x="27132" y="28887"/>
                  </a:lnTo>
                  <a:lnTo>
                    <a:pt x="34350" y="21741"/>
                  </a:lnTo>
                  <a:lnTo>
                    <a:pt x="43902" y="16225"/>
                  </a:lnTo>
                  <a:lnTo>
                    <a:pt x="55216" y="11993"/>
                  </a:lnTo>
                  <a:lnTo>
                    <a:pt x="67259" y="8446"/>
                  </a:lnTo>
                  <a:lnTo>
                    <a:pt x="79349" y="5174"/>
                  </a:lnTo>
                  <a:lnTo>
                    <a:pt x="91137" y="2313"/>
                  </a:lnTo>
                  <a:lnTo>
                    <a:pt x="103797" y="278"/>
                  </a:lnTo>
                  <a:lnTo>
                    <a:pt x="120666" y="0"/>
                  </a:lnTo>
                  <a:lnTo>
                    <a:pt x="147398" y="290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8391738" y="5837570"/>
              <a:ext cx="115815" cy="142819"/>
            </a:xfrm>
            <a:custGeom>
              <a:avLst/>
              <a:gdLst/>
              <a:ahLst/>
              <a:cxnLst/>
              <a:rect l="0" t="0" r="0" b="0"/>
              <a:pathLst>
                <a:path w="115815" h="142819">
                  <a:moveTo>
                    <a:pt x="0" y="40161"/>
                  </a:moveTo>
                  <a:lnTo>
                    <a:pt x="6002" y="45894"/>
                  </a:lnTo>
                  <a:lnTo>
                    <a:pt x="12846" y="50178"/>
                  </a:lnTo>
                  <a:lnTo>
                    <a:pt x="21235" y="53375"/>
                  </a:lnTo>
                  <a:lnTo>
                    <a:pt x="30863" y="55390"/>
                  </a:lnTo>
                  <a:lnTo>
                    <a:pt x="41176" y="55791"/>
                  </a:lnTo>
                  <a:lnTo>
                    <a:pt x="51776" y="54475"/>
                  </a:lnTo>
                  <a:lnTo>
                    <a:pt x="62127" y="51480"/>
                  </a:lnTo>
                  <a:lnTo>
                    <a:pt x="71532" y="46807"/>
                  </a:lnTo>
                  <a:lnTo>
                    <a:pt x="79679" y="40633"/>
                  </a:lnTo>
                  <a:lnTo>
                    <a:pt x="85976" y="33405"/>
                  </a:lnTo>
                  <a:lnTo>
                    <a:pt x="89399" y="25724"/>
                  </a:lnTo>
                  <a:lnTo>
                    <a:pt x="89659" y="17986"/>
                  </a:lnTo>
                  <a:lnTo>
                    <a:pt x="87090" y="10844"/>
                  </a:lnTo>
                  <a:lnTo>
                    <a:pt x="82250" y="5266"/>
                  </a:lnTo>
                  <a:lnTo>
                    <a:pt x="75705" y="1637"/>
                  </a:lnTo>
                  <a:lnTo>
                    <a:pt x="67927" y="0"/>
                  </a:lnTo>
                  <a:lnTo>
                    <a:pt x="59277" y="331"/>
                  </a:lnTo>
                  <a:lnTo>
                    <a:pt x="50034" y="2408"/>
                  </a:lnTo>
                  <a:lnTo>
                    <a:pt x="40713" y="6053"/>
                  </a:lnTo>
                  <a:lnTo>
                    <a:pt x="32060" y="11232"/>
                  </a:lnTo>
                  <a:lnTo>
                    <a:pt x="24433" y="17789"/>
                  </a:lnTo>
                  <a:lnTo>
                    <a:pt x="17990" y="25629"/>
                  </a:lnTo>
                  <a:lnTo>
                    <a:pt x="12877" y="34792"/>
                  </a:lnTo>
                  <a:lnTo>
                    <a:pt x="9036" y="45180"/>
                  </a:lnTo>
                  <a:lnTo>
                    <a:pt x="6419" y="56579"/>
                  </a:lnTo>
                  <a:lnTo>
                    <a:pt x="5097" y="68755"/>
                  </a:lnTo>
                  <a:lnTo>
                    <a:pt x="4985" y="81491"/>
                  </a:lnTo>
                  <a:lnTo>
                    <a:pt x="6043" y="94296"/>
                  </a:lnTo>
                  <a:lnTo>
                    <a:pt x="8348" y="106434"/>
                  </a:lnTo>
                  <a:lnTo>
                    <a:pt x="11828" y="117543"/>
                  </a:lnTo>
                  <a:lnTo>
                    <a:pt x="16452" y="127136"/>
                  </a:lnTo>
                  <a:lnTo>
                    <a:pt x="22305" y="134451"/>
                  </a:lnTo>
                  <a:lnTo>
                    <a:pt x="29316" y="139293"/>
                  </a:lnTo>
                  <a:lnTo>
                    <a:pt x="37295" y="141934"/>
                  </a:lnTo>
                  <a:lnTo>
                    <a:pt x="46022" y="142818"/>
                  </a:lnTo>
                  <a:lnTo>
                    <a:pt x="55294" y="142383"/>
                  </a:lnTo>
                  <a:lnTo>
                    <a:pt x="64882" y="140957"/>
                  </a:lnTo>
                  <a:lnTo>
                    <a:pt x="75678" y="138514"/>
                  </a:lnTo>
                  <a:lnTo>
                    <a:pt x="90865" y="133729"/>
                  </a:lnTo>
                  <a:lnTo>
                    <a:pt x="115814" y="12438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8528609" y="5793503"/>
              <a:ext cx="112310" cy="178985"/>
            </a:xfrm>
            <a:custGeom>
              <a:avLst/>
              <a:gdLst/>
              <a:ahLst/>
              <a:cxnLst/>
              <a:rect l="0" t="0" r="0" b="0"/>
              <a:pathLst>
                <a:path w="112310" h="178985">
                  <a:moveTo>
                    <a:pt x="105285" y="0"/>
                  </a:moveTo>
                  <a:lnTo>
                    <a:pt x="93617" y="67"/>
                  </a:lnTo>
                  <a:lnTo>
                    <a:pt x="83128" y="707"/>
                  </a:lnTo>
                  <a:lnTo>
                    <a:pt x="72831" y="2009"/>
                  </a:lnTo>
                  <a:lnTo>
                    <a:pt x="62703" y="4041"/>
                  </a:lnTo>
                  <a:lnTo>
                    <a:pt x="53008" y="7005"/>
                  </a:lnTo>
                  <a:lnTo>
                    <a:pt x="43876" y="10930"/>
                  </a:lnTo>
                  <a:lnTo>
                    <a:pt x="35445" y="15852"/>
                  </a:lnTo>
                  <a:lnTo>
                    <a:pt x="27933" y="21904"/>
                  </a:lnTo>
                  <a:lnTo>
                    <a:pt x="21380" y="29040"/>
                  </a:lnTo>
                  <a:lnTo>
                    <a:pt x="16320" y="36762"/>
                  </a:lnTo>
                  <a:lnTo>
                    <a:pt x="13809" y="44250"/>
                  </a:lnTo>
                  <a:lnTo>
                    <a:pt x="14199" y="51063"/>
                  </a:lnTo>
                  <a:lnTo>
                    <a:pt x="17224" y="57280"/>
                  </a:lnTo>
                  <a:lnTo>
                    <a:pt x="22377" y="63296"/>
                  </a:lnTo>
                  <a:lnTo>
                    <a:pt x="29142" y="69371"/>
                  </a:lnTo>
                  <a:lnTo>
                    <a:pt x="37238" y="75283"/>
                  </a:lnTo>
                  <a:lnTo>
                    <a:pt x="46634" y="80428"/>
                  </a:lnTo>
                  <a:lnTo>
                    <a:pt x="57197" y="84530"/>
                  </a:lnTo>
                  <a:lnTo>
                    <a:pt x="68387" y="87946"/>
                  </a:lnTo>
                  <a:lnTo>
                    <a:pt x="79366" y="91462"/>
                  </a:lnTo>
                  <a:lnTo>
                    <a:pt x="89660" y="95543"/>
                  </a:lnTo>
                  <a:lnTo>
                    <a:pt x="98689" y="100625"/>
                  </a:lnTo>
                  <a:lnTo>
                    <a:pt x="105619" y="107260"/>
                  </a:lnTo>
                  <a:lnTo>
                    <a:pt x="110190" y="115576"/>
                  </a:lnTo>
                  <a:lnTo>
                    <a:pt x="112309" y="125061"/>
                  </a:lnTo>
                  <a:lnTo>
                    <a:pt x="111777" y="134797"/>
                  </a:lnTo>
                  <a:lnTo>
                    <a:pt x="108750" y="144217"/>
                  </a:lnTo>
                  <a:lnTo>
                    <a:pt x="103484" y="152808"/>
                  </a:lnTo>
                  <a:lnTo>
                    <a:pt x="96146" y="159965"/>
                  </a:lnTo>
                  <a:lnTo>
                    <a:pt x="87033" y="165511"/>
                  </a:lnTo>
                  <a:lnTo>
                    <a:pt x="76509" y="169607"/>
                  </a:lnTo>
                  <a:lnTo>
                    <a:pt x="64930" y="172537"/>
                  </a:lnTo>
                  <a:lnTo>
                    <a:pt x="52608" y="174590"/>
                  </a:lnTo>
                  <a:lnTo>
                    <a:pt x="40374" y="176010"/>
                  </a:lnTo>
                  <a:lnTo>
                    <a:pt x="28390" y="177135"/>
                  </a:lnTo>
                  <a:lnTo>
                    <a:pt x="15606" y="178070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8665480" y="5761917"/>
              <a:ext cx="102533" cy="189514"/>
            </a:xfrm>
            <a:custGeom>
              <a:avLst/>
              <a:gdLst/>
              <a:ahLst/>
              <a:cxnLst/>
              <a:rect l="0" t="0" r="0" b="0"/>
              <a:pathLst>
                <a:path w="102533" h="189514">
                  <a:moveTo>
                    <a:pt x="84227" y="0"/>
                  </a:moveTo>
                  <a:lnTo>
                    <a:pt x="75426" y="3001"/>
                  </a:lnTo>
                  <a:lnTo>
                    <a:pt x="67079" y="6423"/>
                  </a:lnTo>
                  <a:lnTo>
                    <a:pt x="58385" y="10620"/>
                  </a:lnTo>
                  <a:lnTo>
                    <a:pt x="49438" y="15519"/>
                  </a:lnTo>
                  <a:lnTo>
                    <a:pt x="40590" y="21001"/>
                  </a:lnTo>
                  <a:lnTo>
                    <a:pt x="32066" y="26937"/>
                  </a:lnTo>
                  <a:lnTo>
                    <a:pt x="24396" y="33371"/>
                  </a:lnTo>
                  <a:lnTo>
                    <a:pt x="18464" y="40518"/>
                  </a:lnTo>
                  <a:lnTo>
                    <a:pt x="14603" y="48426"/>
                  </a:lnTo>
                  <a:lnTo>
                    <a:pt x="12979" y="56684"/>
                  </a:lnTo>
                  <a:lnTo>
                    <a:pt x="13852" y="64541"/>
                  </a:lnTo>
                  <a:lnTo>
                    <a:pt x="17106" y="71600"/>
                  </a:lnTo>
                  <a:lnTo>
                    <a:pt x="22357" y="77813"/>
                  </a:lnTo>
                  <a:lnTo>
                    <a:pt x="29153" y="83295"/>
                  </a:lnTo>
                  <a:lnTo>
                    <a:pt x="37086" y="88208"/>
                  </a:lnTo>
                  <a:lnTo>
                    <a:pt x="45832" y="92864"/>
                  </a:lnTo>
                  <a:lnTo>
                    <a:pt x="55146" y="97692"/>
                  </a:lnTo>
                  <a:lnTo>
                    <a:pt x="64843" y="102916"/>
                  </a:lnTo>
                  <a:lnTo>
                    <a:pt x="74472" y="108734"/>
                  </a:lnTo>
                  <a:lnTo>
                    <a:pt x="83331" y="115397"/>
                  </a:lnTo>
                  <a:lnTo>
                    <a:pt x="91089" y="122956"/>
                  </a:lnTo>
                  <a:lnTo>
                    <a:pt x="97281" y="131304"/>
                  </a:lnTo>
                  <a:lnTo>
                    <a:pt x="101158" y="140277"/>
                  </a:lnTo>
                  <a:lnTo>
                    <a:pt x="102532" y="149706"/>
                  </a:lnTo>
                  <a:lnTo>
                    <a:pt x="101351" y="158966"/>
                  </a:lnTo>
                  <a:lnTo>
                    <a:pt x="97451" y="167038"/>
                  </a:lnTo>
                  <a:lnTo>
                    <a:pt x="91014" y="173460"/>
                  </a:lnTo>
                  <a:lnTo>
                    <a:pt x="82476" y="178277"/>
                  </a:lnTo>
                  <a:lnTo>
                    <a:pt x="72320" y="181758"/>
                  </a:lnTo>
                  <a:lnTo>
                    <a:pt x="60991" y="184213"/>
                  </a:lnTo>
                  <a:lnTo>
                    <a:pt x="49248" y="185919"/>
                  </a:lnTo>
                  <a:lnTo>
                    <a:pt x="36909" y="187274"/>
                  </a:lnTo>
                  <a:lnTo>
                    <a:pt x="21783" y="18840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8815592" y="5877731"/>
              <a:ext cx="7816" cy="136871"/>
            </a:xfrm>
            <a:custGeom>
              <a:avLst/>
              <a:gdLst/>
              <a:ahLst/>
              <a:cxnLst/>
              <a:rect l="0" t="0" r="0" b="0"/>
              <a:pathLst>
                <a:path w="7816" h="136871">
                  <a:moveTo>
                    <a:pt x="7815" y="0"/>
                  </a:moveTo>
                  <a:lnTo>
                    <a:pt x="4948" y="8935"/>
                  </a:lnTo>
                  <a:lnTo>
                    <a:pt x="2807" y="18562"/>
                  </a:lnTo>
                  <a:lnTo>
                    <a:pt x="1208" y="29846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52" y="67785"/>
                  </a:lnTo>
                  <a:lnTo>
                    <a:pt x="1897" y="79921"/>
                  </a:lnTo>
                  <a:lnTo>
                    <a:pt x="3395" y="92850"/>
                  </a:lnTo>
                  <a:lnTo>
                    <a:pt x="5274" y="109935"/>
                  </a:lnTo>
                  <a:lnTo>
                    <a:pt x="7815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8823407" y="5804031"/>
              <a:ext cx="21058" cy="31587"/>
            </a:xfrm>
            <a:custGeom>
              <a:avLst/>
              <a:gdLst/>
              <a:ahLst/>
              <a:cxnLst/>
              <a:rect l="0" t="0" r="0" b="0"/>
              <a:pathLst>
                <a:path w="21058" h="31587">
                  <a:moveTo>
                    <a:pt x="0" y="0"/>
                  </a:moveTo>
                  <a:lnTo>
                    <a:pt x="6240" y="9359"/>
                  </a:lnTo>
                  <a:lnTo>
                    <a:pt x="11179" y="16767"/>
                  </a:lnTo>
                  <a:lnTo>
                    <a:pt x="21057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8897107" y="5846145"/>
              <a:ext cx="105286" cy="150623"/>
            </a:xfrm>
            <a:custGeom>
              <a:avLst/>
              <a:gdLst/>
              <a:ahLst/>
              <a:cxnLst/>
              <a:rect l="0" t="0" r="0" b="0"/>
              <a:pathLst>
                <a:path w="105286" h="150623">
                  <a:moveTo>
                    <a:pt x="0" y="63171"/>
                  </a:moveTo>
                  <a:lnTo>
                    <a:pt x="2934" y="71973"/>
                  </a:lnTo>
                  <a:lnTo>
                    <a:pt x="5716" y="80319"/>
                  </a:lnTo>
                  <a:lnTo>
                    <a:pt x="8620" y="89014"/>
                  </a:lnTo>
                  <a:lnTo>
                    <a:pt x="11833" y="97961"/>
                  </a:lnTo>
                  <a:lnTo>
                    <a:pt x="15647" y="106808"/>
                  </a:lnTo>
                  <a:lnTo>
                    <a:pt x="20163" y="115346"/>
                  </a:lnTo>
                  <a:lnTo>
                    <a:pt x="25327" y="123535"/>
                  </a:lnTo>
                  <a:lnTo>
                    <a:pt x="31015" y="131413"/>
                  </a:lnTo>
                  <a:lnTo>
                    <a:pt x="37105" y="139021"/>
                  </a:lnTo>
                  <a:lnTo>
                    <a:pt x="43650" y="145602"/>
                  </a:lnTo>
                  <a:lnTo>
                    <a:pt x="50876" y="149673"/>
                  </a:lnTo>
                  <a:lnTo>
                    <a:pt x="58833" y="150622"/>
                  </a:lnTo>
                  <a:lnTo>
                    <a:pt x="66957" y="148477"/>
                  </a:lnTo>
                  <a:lnTo>
                    <a:pt x="74190" y="143457"/>
                  </a:lnTo>
                  <a:lnTo>
                    <a:pt x="80014" y="136004"/>
                  </a:lnTo>
                  <a:lnTo>
                    <a:pt x="84413" y="126648"/>
                  </a:lnTo>
                  <a:lnTo>
                    <a:pt x="87605" y="115876"/>
                  </a:lnTo>
                  <a:lnTo>
                    <a:pt x="89863" y="104087"/>
                  </a:lnTo>
                  <a:lnTo>
                    <a:pt x="91432" y="91584"/>
                  </a:lnTo>
                  <a:lnTo>
                    <a:pt x="92510" y="78586"/>
                  </a:lnTo>
                  <a:lnTo>
                    <a:pt x="93248" y="65265"/>
                  </a:lnTo>
                  <a:lnTo>
                    <a:pt x="93948" y="52141"/>
                  </a:lnTo>
                  <a:lnTo>
                    <a:pt x="95239" y="38709"/>
                  </a:lnTo>
                  <a:lnTo>
                    <a:pt x="98356" y="2267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9038617" y="5901010"/>
              <a:ext cx="132231" cy="150944"/>
            </a:xfrm>
            <a:custGeom>
              <a:avLst/>
              <a:gdLst/>
              <a:ahLst/>
              <a:cxnLst/>
              <a:rect l="0" t="0" r="0" b="0"/>
              <a:pathLst>
                <a:path w="132231" h="150944">
                  <a:moveTo>
                    <a:pt x="5889" y="29363"/>
                  </a:moveTo>
                  <a:lnTo>
                    <a:pt x="8957" y="38030"/>
                  </a:lnTo>
                  <a:lnTo>
                    <a:pt x="13019" y="45097"/>
                  </a:lnTo>
                  <a:lnTo>
                    <a:pt x="18517" y="51198"/>
                  </a:lnTo>
                  <a:lnTo>
                    <a:pt x="25449" y="56426"/>
                  </a:lnTo>
                  <a:lnTo>
                    <a:pt x="33895" y="60640"/>
                  </a:lnTo>
                  <a:lnTo>
                    <a:pt x="43731" y="63832"/>
                  </a:lnTo>
                  <a:lnTo>
                    <a:pt x="54225" y="65655"/>
                  </a:lnTo>
                  <a:lnTo>
                    <a:pt x="64182" y="65373"/>
                  </a:lnTo>
                  <a:lnTo>
                    <a:pt x="72968" y="62773"/>
                  </a:lnTo>
                  <a:lnTo>
                    <a:pt x="80167" y="58094"/>
                  </a:lnTo>
                  <a:lnTo>
                    <a:pt x="85326" y="51749"/>
                  </a:lnTo>
                  <a:lnTo>
                    <a:pt x="88415" y="44155"/>
                  </a:lnTo>
                  <a:lnTo>
                    <a:pt x="89559" y="35822"/>
                  </a:lnTo>
                  <a:lnTo>
                    <a:pt x="88831" y="27325"/>
                  </a:lnTo>
                  <a:lnTo>
                    <a:pt x="86454" y="19001"/>
                  </a:lnTo>
                  <a:lnTo>
                    <a:pt x="82592" y="11451"/>
                  </a:lnTo>
                  <a:lnTo>
                    <a:pt x="77261" y="5591"/>
                  </a:lnTo>
                  <a:lnTo>
                    <a:pt x="70608" y="1769"/>
                  </a:lnTo>
                  <a:lnTo>
                    <a:pt x="63041" y="0"/>
                  </a:lnTo>
                  <a:lnTo>
                    <a:pt x="55124" y="242"/>
                  </a:lnTo>
                  <a:lnTo>
                    <a:pt x="47215" y="2260"/>
                  </a:lnTo>
                  <a:lnTo>
                    <a:pt x="39617" y="5865"/>
                  </a:lnTo>
                  <a:lnTo>
                    <a:pt x="32668" y="11017"/>
                  </a:lnTo>
                  <a:lnTo>
                    <a:pt x="26477" y="17551"/>
                  </a:lnTo>
                  <a:lnTo>
                    <a:pt x="20982" y="25206"/>
                  </a:lnTo>
                  <a:lnTo>
                    <a:pt x="16049" y="33714"/>
                  </a:lnTo>
                  <a:lnTo>
                    <a:pt x="11545" y="42847"/>
                  </a:lnTo>
                  <a:lnTo>
                    <a:pt x="7518" y="52590"/>
                  </a:lnTo>
                  <a:lnTo>
                    <a:pt x="4185" y="63115"/>
                  </a:lnTo>
                  <a:lnTo>
                    <a:pt x="1617" y="74447"/>
                  </a:lnTo>
                  <a:lnTo>
                    <a:pt x="62" y="86158"/>
                  </a:lnTo>
                  <a:lnTo>
                    <a:pt x="0" y="97487"/>
                  </a:lnTo>
                  <a:lnTo>
                    <a:pt x="1559" y="108027"/>
                  </a:lnTo>
                  <a:lnTo>
                    <a:pt x="4725" y="117560"/>
                  </a:lnTo>
                  <a:lnTo>
                    <a:pt x="9519" y="125892"/>
                  </a:lnTo>
                  <a:lnTo>
                    <a:pt x="15783" y="133044"/>
                  </a:lnTo>
                  <a:lnTo>
                    <a:pt x="23412" y="139035"/>
                  </a:lnTo>
                  <a:lnTo>
                    <a:pt x="32427" y="143776"/>
                  </a:lnTo>
                  <a:lnTo>
                    <a:pt x="42713" y="147335"/>
                  </a:lnTo>
                  <a:lnTo>
                    <a:pt x="54040" y="149746"/>
                  </a:lnTo>
                  <a:lnTo>
                    <a:pt x="66167" y="150923"/>
                  </a:lnTo>
                  <a:lnTo>
                    <a:pt x="78862" y="150943"/>
                  </a:lnTo>
                  <a:lnTo>
                    <a:pt x="91346" y="150155"/>
                  </a:lnTo>
                  <a:lnTo>
                    <a:pt x="103528" y="149017"/>
                  </a:lnTo>
                  <a:lnTo>
                    <a:pt x="116471" y="147433"/>
                  </a:lnTo>
                  <a:lnTo>
                    <a:pt x="132230" y="14517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9097148" y="5677689"/>
              <a:ext cx="154091" cy="484312"/>
            </a:xfrm>
            <a:custGeom>
              <a:avLst/>
              <a:gdLst/>
              <a:ahLst/>
              <a:cxnLst/>
              <a:rect l="0" t="0" r="0" b="0"/>
              <a:pathLst>
                <a:path w="154091" h="484312">
                  <a:moveTo>
                    <a:pt x="31586" y="0"/>
                  </a:moveTo>
                  <a:lnTo>
                    <a:pt x="37520" y="8869"/>
                  </a:lnTo>
                  <a:lnTo>
                    <a:pt x="43725" y="17855"/>
                  </a:lnTo>
                  <a:lnTo>
                    <a:pt x="50820" y="27855"/>
                  </a:lnTo>
                  <a:lnTo>
                    <a:pt x="58761" y="39008"/>
                  </a:lnTo>
                  <a:lnTo>
                    <a:pt x="67407" y="51469"/>
                  </a:lnTo>
                  <a:lnTo>
                    <a:pt x="76597" y="65180"/>
                  </a:lnTo>
                  <a:lnTo>
                    <a:pt x="86024" y="79943"/>
                  </a:lnTo>
                  <a:lnTo>
                    <a:pt x="95266" y="95521"/>
                  </a:lnTo>
                  <a:lnTo>
                    <a:pt x="104101" y="111690"/>
                  </a:lnTo>
                  <a:lnTo>
                    <a:pt x="112334" y="127950"/>
                  </a:lnTo>
                  <a:lnTo>
                    <a:pt x="119719" y="143560"/>
                  </a:lnTo>
                  <a:lnTo>
                    <a:pt x="126205" y="158177"/>
                  </a:lnTo>
                  <a:lnTo>
                    <a:pt x="131901" y="172126"/>
                  </a:lnTo>
                  <a:lnTo>
                    <a:pt x="136968" y="186180"/>
                  </a:lnTo>
                  <a:lnTo>
                    <a:pt x="141562" y="200785"/>
                  </a:lnTo>
                  <a:lnTo>
                    <a:pt x="145649" y="215886"/>
                  </a:lnTo>
                  <a:lnTo>
                    <a:pt x="149023" y="231110"/>
                  </a:lnTo>
                  <a:lnTo>
                    <a:pt x="151622" y="246204"/>
                  </a:lnTo>
                  <a:lnTo>
                    <a:pt x="153367" y="260917"/>
                  </a:lnTo>
                  <a:lnTo>
                    <a:pt x="154090" y="274943"/>
                  </a:lnTo>
                  <a:lnTo>
                    <a:pt x="153787" y="288187"/>
                  </a:lnTo>
                  <a:lnTo>
                    <a:pt x="152278" y="300723"/>
                  </a:lnTo>
                  <a:lnTo>
                    <a:pt x="149138" y="312689"/>
                  </a:lnTo>
                  <a:lnTo>
                    <a:pt x="144283" y="324230"/>
                  </a:lnTo>
                  <a:lnTo>
                    <a:pt x="137920" y="335627"/>
                  </a:lnTo>
                  <a:lnTo>
                    <a:pt x="130362" y="347280"/>
                  </a:lnTo>
                  <a:lnTo>
                    <a:pt x="121906" y="359380"/>
                  </a:lnTo>
                  <a:lnTo>
                    <a:pt x="112635" y="371780"/>
                  </a:lnTo>
                  <a:lnTo>
                    <a:pt x="102436" y="384103"/>
                  </a:lnTo>
                  <a:lnTo>
                    <a:pt x="91327" y="396129"/>
                  </a:lnTo>
                  <a:lnTo>
                    <a:pt x="79766" y="407643"/>
                  </a:lnTo>
                  <a:lnTo>
                    <a:pt x="68539" y="418376"/>
                  </a:lnTo>
                  <a:lnTo>
                    <a:pt x="58063" y="428259"/>
                  </a:lnTo>
                  <a:lnTo>
                    <a:pt x="48403" y="437387"/>
                  </a:lnTo>
                  <a:lnTo>
                    <a:pt x="39454" y="445911"/>
                  </a:lnTo>
                  <a:lnTo>
                    <a:pt x="31072" y="453975"/>
                  </a:lnTo>
                  <a:lnTo>
                    <a:pt x="23417" y="461400"/>
                  </a:lnTo>
                  <a:lnTo>
                    <a:pt x="16205" y="468426"/>
                  </a:lnTo>
                  <a:lnTo>
                    <a:pt x="8798" y="475674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05" name="Straight Connector 204"/>
          <p:cNvCxnSpPr/>
          <p:nvPr/>
        </p:nvCxnSpPr>
        <p:spPr>
          <a:xfrm>
            <a:off x="61328" y="2211576"/>
            <a:ext cx="10149472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Straight Connector 205"/>
          <p:cNvCxnSpPr/>
          <p:nvPr/>
        </p:nvCxnSpPr>
        <p:spPr>
          <a:xfrm>
            <a:off x="37770" y="4479020"/>
            <a:ext cx="1009683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0" name="Group 209"/>
          <p:cNvGrpSpPr/>
          <p:nvPr/>
        </p:nvGrpSpPr>
        <p:grpSpPr>
          <a:xfrm>
            <a:off x="3417149" y="494839"/>
            <a:ext cx="573152" cy="410612"/>
            <a:chOff x="3417149" y="494839"/>
            <a:chExt cx="573152" cy="410612"/>
          </a:xfrm>
        </p:grpSpPr>
        <p:sp>
          <p:nvSpPr>
            <p:cNvPr id="207" name="Freeform 206"/>
            <p:cNvSpPr/>
            <p:nvPr/>
          </p:nvSpPr>
          <p:spPr>
            <a:xfrm>
              <a:off x="3417149" y="494839"/>
              <a:ext cx="162541" cy="368498"/>
            </a:xfrm>
            <a:custGeom>
              <a:avLst/>
              <a:gdLst/>
              <a:ahLst/>
              <a:cxnLst/>
              <a:rect l="0" t="0" r="0" b="0"/>
              <a:pathLst>
                <a:path w="162541" h="368498">
                  <a:moveTo>
                    <a:pt x="4612" y="0"/>
                  </a:moveTo>
                  <a:lnTo>
                    <a:pt x="1812" y="8801"/>
                  </a:lnTo>
                  <a:lnTo>
                    <a:pt x="311" y="17148"/>
                  </a:lnTo>
                  <a:lnTo>
                    <a:pt x="0" y="25851"/>
                  </a:lnTo>
                  <a:lnTo>
                    <a:pt x="506" y="35145"/>
                  </a:lnTo>
                  <a:lnTo>
                    <a:pt x="1326" y="45288"/>
                  </a:lnTo>
                  <a:lnTo>
                    <a:pt x="2141" y="56338"/>
                  </a:lnTo>
                  <a:lnTo>
                    <a:pt x="2825" y="68350"/>
                  </a:lnTo>
                  <a:lnTo>
                    <a:pt x="3351" y="81469"/>
                  </a:lnTo>
                  <a:lnTo>
                    <a:pt x="3742" y="95660"/>
                  </a:lnTo>
                  <a:lnTo>
                    <a:pt x="4190" y="110595"/>
                  </a:lnTo>
                  <a:lnTo>
                    <a:pt x="5030" y="125766"/>
                  </a:lnTo>
                  <a:lnTo>
                    <a:pt x="6415" y="140856"/>
                  </a:lnTo>
                  <a:lnTo>
                    <a:pt x="8331" y="155751"/>
                  </a:lnTo>
                  <a:lnTo>
                    <a:pt x="10688" y="170438"/>
                  </a:lnTo>
                  <a:lnTo>
                    <a:pt x="13381" y="184947"/>
                  </a:lnTo>
                  <a:lnTo>
                    <a:pt x="16154" y="199319"/>
                  </a:lnTo>
                  <a:lnTo>
                    <a:pt x="18629" y="213588"/>
                  </a:lnTo>
                  <a:lnTo>
                    <a:pt x="20627" y="227781"/>
                  </a:lnTo>
                  <a:lnTo>
                    <a:pt x="22306" y="241755"/>
                  </a:lnTo>
                  <a:lnTo>
                    <a:pt x="24047" y="255218"/>
                  </a:lnTo>
                  <a:lnTo>
                    <a:pt x="26068" y="268061"/>
                  </a:lnTo>
                  <a:lnTo>
                    <a:pt x="28258" y="280652"/>
                  </a:lnTo>
                  <a:lnTo>
                    <a:pt x="30276" y="293713"/>
                  </a:lnTo>
                  <a:lnTo>
                    <a:pt x="31925" y="307580"/>
                  </a:lnTo>
                  <a:lnTo>
                    <a:pt x="33000" y="320942"/>
                  </a:lnTo>
                  <a:lnTo>
                    <a:pt x="32755" y="329960"/>
                  </a:lnTo>
                  <a:lnTo>
                    <a:pt x="31187" y="332278"/>
                  </a:lnTo>
                  <a:lnTo>
                    <a:pt x="29584" y="329235"/>
                  </a:lnTo>
                  <a:lnTo>
                    <a:pt x="28527" y="322670"/>
                  </a:lnTo>
                  <a:lnTo>
                    <a:pt x="28308" y="314121"/>
                  </a:lnTo>
                  <a:lnTo>
                    <a:pt x="28968" y="304546"/>
                  </a:lnTo>
                  <a:lnTo>
                    <a:pt x="30391" y="294466"/>
                  </a:lnTo>
                  <a:lnTo>
                    <a:pt x="32417" y="284141"/>
                  </a:lnTo>
                  <a:lnTo>
                    <a:pt x="34901" y="273710"/>
                  </a:lnTo>
                  <a:lnTo>
                    <a:pt x="38044" y="263563"/>
                  </a:lnTo>
                  <a:lnTo>
                    <a:pt x="42364" y="254344"/>
                  </a:lnTo>
                  <a:lnTo>
                    <a:pt x="48050" y="246334"/>
                  </a:lnTo>
                  <a:lnTo>
                    <a:pt x="54988" y="239801"/>
                  </a:lnTo>
                  <a:lnTo>
                    <a:pt x="62941" y="235160"/>
                  </a:lnTo>
                  <a:lnTo>
                    <a:pt x="71657" y="232452"/>
                  </a:lnTo>
                  <a:lnTo>
                    <a:pt x="80764" y="231583"/>
                  </a:lnTo>
                  <a:lnTo>
                    <a:pt x="89789" y="232503"/>
                  </a:lnTo>
                  <a:lnTo>
                    <a:pt x="98479" y="235012"/>
                  </a:lnTo>
                  <a:lnTo>
                    <a:pt x="106616" y="238964"/>
                  </a:lnTo>
                  <a:lnTo>
                    <a:pt x="113935" y="244357"/>
                  </a:lnTo>
                  <a:lnTo>
                    <a:pt x="120377" y="251056"/>
                  </a:lnTo>
                  <a:lnTo>
                    <a:pt x="126043" y="258824"/>
                  </a:lnTo>
                  <a:lnTo>
                    <a:pt x="131091" y="267408"/>
                  </a:lnTo>
                  <a:lnTo>
                    <a:pt x="135676" y="276588"/>
                  </a:lnTo>
                  <a:lnTo>
                    <a:pt x="139927" y="286192"/>
                  </a:lnTo>
                  <a:lnTo>
                    <a:pt x="143944" y="296092"/>
                  </a:lnTo>
                  <a:lnTo>
                    <a:pt x="147793" y="306190"/>
                  </a:lnTo>
                  <a:lnTo>
                    <a:pt x="151374" y="316354"/>
                  </a:lnTo>
                  <a:lnTo>
                    <a:pt x="154781" y="327607"/>
                  </a:lnTo>
                  <a:lnTo>
                    <a:pt x="158313" y="343174"/>
                  </a:lnTo>
                  <a:lnTo>
                    <a:pt x="16254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3647299" y="748788"/>
              <a:ext cx="174546" cy="135606"/>
            </a:xfrm>
            <a:custGeom>
              <a:avLst/>
              <a:gdLst/>
              <a:ahLst/>
              <a:cxnLst/>
              <a:rect l="0" t="0" r="0" b="0"/>
              <a:pathLst>
                <a:path w="174546" h="135606">
                  <a:moveTo>
                    <a:pt x="69260" y="30320"/>
                  </a:moveTo>
                  <a:lnTo>
                    <a:pt x="66192" y="21653"/>
                  </a:lnTo>
                  <a:lnTo>
                    <a:pt x="62130" y="14587"/>
                  </a:lnTo>
                  <a:lnTo>
                    <a:pt x="56642" y="8495"/>
                  </a:lnTo>
                  <a:lnTo>
                    <a:pt x="50055" y="3612"/>
                  </a:lnTo>
                  <a:lnTo>
                    <a:pt x="42905" y="695"/>
                  </a:lnTo>
                  <a:lnTo>
                    <a:pt x="35566" y="0"/>
                  </a:lnTo>
                  <a:lnTo>
                    <a:pt x="28379" y="1483"/>
                  </a:lnTo>
                  <a:lnTo>
                    <a:pt x="21718" y="5061"/>
                  </a:lnTo>
                  <a:lnTo>
                    <a:pt x="15733" y="10471"/>
                  </a:lnTo>
                  <a:lnTo>
                    <a:pt x="10547" y="17508"/>
                  </a:lnTo>
                  <a:lnTo>
                    <a:pt x="6355" y="26118"/>
                  </a:lnTo>
                  <a:lnTo>
                    <a:pt x="3167" y="36126"/>
                  </a:lnTo>
                  <a:lnTo>
                    <a:pt x="1008" y="47267"/>
                  </a:lnTo>
                  <a:lnTo>
                    <a:pt x="0" y="59269"/>
                  </a:lnTo>
                  <a:lnTo>
                    <a:pt x="102" y="71888"/>
                  </a:lnTo>
                  <a:lnTo>
                    <a:pt x="1306" y="84615"/>
                  </a:lnTo>
                  <a:lnTo>
                    <a:pt x="3708" y="96699"/>
                  </a:lnTo>
                  <a:lnTo>
                    <a:pt x="7255" y="107769"/>
                  </a:lnTo>
                  <a:lnTo>
                    <a:pt x="11923" y="117165"/>
                  </a:lnTo>
                  <a:lnTo>
                    <a:pt x="17805" y="123816"/>
                  </a:lnTo>
                  <a:lnTo>
                    <a:pt x="24833" y="127390"/>
                  </a:lnTo>
                  <a:lnTo>
                    <a:pt x="32652" y="128026"/>
                  </a:lnTo>
                  <a:lnTo>
                    <a:pt x="40738" y="125960"/>
                  </a:lnTo>
                  <a:lnTo>
                    <a:pt x="48762" y="121613"/>
                  </a:lnTo>
                  <a:lnTo>
                    <a:pt x="56436" y="115479"/>
                  </a:lnTo>
                  <a:lnTo>
                    <a:pt x="63436" y="108016"/>
                  </a:lnTo>
                  <a:lnTo>
                    <a:pt x="69652" y="99595"/>
                  </a:lnTo>
                  <a:lnTo>
                    <a:pt x="74824" y="90335"/>
                  </a:lnTo>
                  <a:lnTo>
                    <a:pt x="78476" y="80135"/>
                  </a:lnTo>
                  <a:lnTo>
                    <a:pt x="80521" y="69087"/>
                  </a:lnTo>
                  <a:lnTo>
                    <a:pt x="82308" y="59960"/>
                  </a:lnTo>
                  <a:lnTo>
                    <a:pt x="85140" y="56684"/>
                  </a:lnTo>
                  <a:lnTo>
                    <a:pt x="88288" y="59070"/>
                  </a:lnTo>
                  <a:lnTo>
                    <a:pt x="91644" y="65188"/>
                  </a:lnTo>
                  <a:lnTo>
                    <a:pt x="95510" y="73030"/>
                  </a:lnTo>
                  <a:lnTo>
                    <a:pt x="100035" y="81381"/>
                  </a:lnTo>
                  <a:lnTo>
                    <a:pt x="105187" y="89694"/>
                  </a:lnTo>
                  <a:lnTo>
                    <a:pt x="110859" y="97779"/>
                  </a:lnTo>
                  <a:lnTo>
                    <a:pt x="116935" y="105601"/>
                  </a:lnTo>
                  <a:lnTo>
                    <a:pt x="123578" y="112891"/>
                  </a:lnTo>
                  <a:lnTo>
                    <a:pt x="132210" y="119824"/>
                  </a:lnTo>
                  <a:lnTo>
                    <a:pt x="146938" y="127011"/>
                  </a:lnTo>
                  <a:lnTo>
                    <a:pt x="174545" y="1356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3868900" y="521771"/>
              <a:ext cx="121401" cy="383680"/>
            </a:xfrm>
            <a:custGeom>
              <a:avLst/>
              <a:gdLst/>
              <a:ahLst/>
              <a:cxnLst/>
              <a:rect l="0" t="0" r="0" b="0"/>
              <a:pathLst>
                <a:path w="121401" h="383680">
                  <a:moveTo>
                    <a:pt x="79286" y="309980"/>
                  </a:moveTo>
                  <a:lnTo>
                    <a:pt x="76218" y="298446"/>
                  </a:lnTo>
                  <a:lnTo>
                    <a:pt x="72155" y="289237"/>
                  </a:lnTo>
                  <a:lnTo>
                    <a:pt x="66663" y="281542"/>
                  </a:lnTo>
                  <a:lnTo>
                    <a:pt x="59903" y="275479"/>
                  </a:lnTo>
                  <a:lnTo>
                    <a:pt x="52106" y="271713"/>
                  </a:lnTo>
                  <a:lnTo>
                    <a:pt x="43518" y="270421"/>
                  </a:lnTo>
                  <a:lnTo>
                    <a:pt x="34678" y="271489"/>
                  </a:lnTo>
                  <a:lnTo>
                    <a:pt x="26369" y="274784"/>
                  </a:lnTo>
                  <a:lnTo>
                    <a:pt x="18980" y="280000"/>
                  </a:lnTo>
                  <a:lnTo>
                    <a:pt x="12702" y="286906"/>
                  </a:lnTo>
                  <a:lnTo>
                    <a:pt x="7702" y="295428"/>
                  </a:lnTo>
                  <a:lnTo>
                    <a:pt x="3936" y="305372"/>
                  </a:lnTo>
                  <a:lnTo>
                    <a:pt x="1373" y="316301"/>
                  </a:lnTo>
                  <a:lnTo>
                    <a:pt x="85" y="327628"/>
                  </a:lnTo>
                  <a:lnTo>
                    <a:pt x="0" y="338976"/>
                  </a:lnTo>
                  <a:lnTo>
                    <a:pt x="1247" y="349865"/>
                  </a:lnTo>
                  <a:lnTo>
                    <a:pt x="4210" y="359645"/>
                  </a:lnTo>
                  <a:lnTo>
                    <a:pt x="8941" y="368058"/>
                  </a:lnTo>
                  <a:lnTo>
                    <a:pt x="15050" y="374705"/>
                  </a:lnTo>
                  <a:lnTo>
                    <a:pt x="21905" y="378898"/>
                  </a:lnTo>
                  <a:lnTo>
                    <a:pt x="29069" y="380485"/>
                  </a:lnTo>
                  <a:lnTo>
                    <a:pt x="36316" y="379449"/>
                  </a:lnTo>
                  <a:lnTo>
                    <a:pt x="43555" y="375647"/>
                  </a:lnTo>
                  <a:lnTo>
                    <a:pt x="50749" y="369281"/>
                  </a:lnTo>
                  <a:lnTo>
                    <a:pt x="57732" y="360959"/>
                  </a:lnTo>
                  <a:lnTo>
                    <a:pt x="64201" y="351481"/>
                  </a:lnTo>
                  <a:lnTo>
                    <a:pt x="70032" y="341407"/>
                  </a:lnTo>
                  <a:lnTo>
                    <a:pt x="75101" y="330884"/>
                  </a:lnTo>
                  <a:lnTo>
                    <a:pt x="79209" y="319762"/>
                  </a:lnTo>
                  <a:lnTo>
                    <a:pt x="82346" y="307990"/>
                  </a:lnTo>
                  <a:lnTo>
                    <a:pt x="84809" y="295796"/>
                  </a:lnTo>
                  <a:lnTo>
                    <a:pt x="87086" y="283603"/>
                  </a:lnTo>
                  <a:lnTo>
                    <a:pt x="89470" y="271648"/>
                  </a:lnTo>
                  <a:lnTo>
                    <a:pt x="91905" y="259669"/>
                  </a:lnTo>
                  <a:lnTo>
                    <a:pt x="94087" y="247027"/>
                  </a:lnTo>
                  <a:lnTo>
                    <a:pt x="95852" y="233408"/>
                  </a:lnTo>
                  <a:lnTo>
                    <a:pt x="97189" y="218819"/>
                  </a:lnTo>
                  <a:lnTo>
                    <a:pt x="98161" y="203415"/>
                  </a:lnTo>
                  <a:lnTo>
                    <a:pt x="98850" y="187386"/>
                  </a:lnTo>
                  <a:lnTo>
                    <a:pt x="99328" y="171062"/>
                  </a:lnTo>
                  <a:lnTo>
                    <a:pt x="99656" y="154884"/>
                  </a:lnTo>
                  <a:lnTo>
                    <a:pt x="99881" y="139081"/>
                  </a:lnTo>
                  <a:lnTo>
                    <a:pt x="100033" y="123692"/>
                  </a:lnTo>
                  <a:lnTo>
                    <a:pt x="100136" y="108665"/>
                  </a:lnTo>
                  <a:lnTo>
                    <a:pt x="100204" y="93924"/>
                  </a:lnTo>
                  <a:lnTo>
                    <a:pt x="100250" y="79396"/>
                  </a:lnTo>
                  <a:lnTo>
                    <a:pt x="100280" y="65021"/>
                  </a:lnTo>
                  <a:lnTo>
                    <a:pt x="100297" y="50757"/>
                  </a:lnTo>
                  <a:lnTo>
                    <a:pt x="100138" y="36736"/>
                  </a:lnTo>
                  <a:lnTo>
                    <a:pt x="99500" y="23241"/>
                  </a:lnTo>
                  <a:lnTo>
                    <a:pt x="98250" y="10475"/>
                  </a:lnTo>
                  <a:lnTo>
                    <a:pt x="96345" y="1529"/>
                  </a:lnTo>
                  <a:lnTo>
                    <a:pt x="94220" y="0"/>
                  </a:lnTo>
                  <a:lnTo>
                    <a:pt x="92617" y="4224"/>
                  </a:lnTo>
                  <a:lnTo>
                    <a:pt x="91572" y="12118"/>
                  </a:lnTo>
                  <a:lnTo>
                    <a:pt x="90750" y="22448"/>
                  </a:lnTo>
                  <a:lnTo>
                    <a:pt x="89698" y="34659"/>
                  </a:lnTo>
                  <a:lnTo>
                    <a:pt x="88197" y="48353"/>
                  </a:lnTo>
                  <a:lnTo>
                    <a:pt x="86384" y="63009"/>
                  </a:lnTo>
                  <a:lnTo>
                    <a:pt x="84633" y="78020"/>
                  </a:lnTo>
                  <a:lnTo>
                    <a:pt x="83168" y="93022"/>
                  </a:lnTo>
                  <a:lnTo>
                    <a:pt x="82205" y="108033"/>
                  </a:lnTo>
                  <a:lnTo>
                    <a:pt x="82017" y="123334"/>
                  </a:lnTo>
                  <a:lnTo>
                    <a:pt x="82669" y="139075"/>
                  </a:lnTo>
                  <a:lnTo>
                    <a:pt x="83904" y="155259"/>
                  </a:lnTo>
                  <a:lnTo>
                    <a:pt x="85265" y="171817"/>
                  </a:lnTo>
                  <a:lnTo>
                    <a:pt x="86476" y="188664"/>
                  </a:lnTo>
                  <a:lnTo>
                    <a:pt x="87607" y="205725"/>
                  </a:lnTo>
                  <a:lnTo>
                    <a:pt x="88974" y="222939"/>
                  </a:lnTo>
                  <a:lnTo>
                    <a:pt x="90745" y="240250"/>
                  </a:lnTo>
                  <a:lnTo>
                    <a:pt x="92935" y="257297"/>
                  </a:lnTo>
                  <a:lnTo>
                    <a:pt x="95483" y="273444"/>
                  </a:lnTo>
                  <a:lnTo>
                    <a:pt x="98312" y="288416"/>
                  </a:lnTo>
                  <a:lnTo>
                    <a:pt x="101348" y="302265"/>
                  </a:lnTo>
                  <a:lnTo>
                    <a:pt x="104532" y="315188"/>
                  </a:lnTo>
                  <a:lnTo>
                    <a:pt x="107815" y="327394"/>
                  </a:lnTo>
                  <a:lnTo>
                    <a:pt x="111014" y="338813"/>
                  </a:lnTo>
                  <a:lnTo>
                    <a:pt x="114121" y="350318"/>
                  </a:lnTo>
                  <a:lnTo>
                    <a:pt x="117409" y="364044"/>
                  </a:lnTo>
                  <a:lnTo>
                    <a:pt x="121400" y="3836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5" name="Group 214"/>
          <p:cNvGrpSpPr/>
          <p:nvPr/>
        </p:nvGrpSpPr>
        <p:grpSpPr>
          <a:xfrm>
            <a:off x="4333128" y="526424"/>
            <a:ext cx="636323" cy="387437"/>
            <a:chOff x="4333128" y="526424"/>
            <a:chExt cx="636323" cy="387437"/>
          </a:xfrm>
        </p:grpSpPr>
        <p:sp>
          <p:nvSpPr>
            <p:cNvPr id="211" name="Freeform 210"/>
            <p:cNvSpPr/>
            <p:nvPr/>
          </p:nvSpPr>
          <p:spPr>
            <a:xfrm>
              <a:off x="4333128" y="526424"/>
              <a:ext cx="143705" cy="345572"/>
            </a:xfrm>
            <a:custGeom>
              <a:avLst/>
              <a:gdLst/>
              <a:ahLst/>
              <a:cxnLst/>
              <a:rect l="0" t="0" r="0" b="0"/>
              <a:pathLst>
                <a:path w="143705" h="345572">
                  <a:moveTo>
                    <a:pt x="4613" y="0"/>
                  </a:moveTo>
                  <a:lnTo>
                    <a:pt x="1813" y="8802"/>
                  </a:lnTo>
                  <a:lnTo>
                    <a:pt x="311" y="17148"/>
                  </a:lnTo>
                  <a:lnTo>
                    <a:pt x="0" y="25856"/>
                  </a:lnTo>
                  <a:lnTo>
                    <a:pt x="506" y="35323"/>
                  </a:lnTo>
                  <a:lnTo>
                    <a:pt x="1326" y="46114"/>
                  </a:lnTo>
                  <a:lnTo>
                    <a:pt x="2142" y="58408"/>
                  </a:lnTo>
                  <a:lnTo>
                    <a:pt x="2825" y="71901"/>
                  </a:lnTo>
                  <a:lnTo>
                    <a:pt x="3352" y="86019"/>
                  </a:lnTo>
                  <a:lnTo>
                    <a:pt x="3743" y="100364"/>
                  </a:lnTo>
                  <a:lnTo>
                    <a:pt x="4190" y="114740"/>
                  </a:lnTo>
                  <a:lnTo>
                    <a:pt x="5030" y="129070"/>
                  </a:lnTo>
                  <a:lnTo>
                    <a:pt x="6411" y="143336"/>
                  </a:lnTo>
                  <a:lnTo>
                    <a:pt x="8153" y="157543"/>
                  </a:lnTo>
                  <a:lnTo>
                    <a:pt x="9863" y="171701"/>
                  </a:lnTo>
                  <a:lnTo>
                    <a:pt x="11307" y="185828"/>
                  </a:lnTo>
                  <a:lnTo>
                    <a:pt x="12427" y="200097"/>
                  </a:lnTo>
                  <a:lnTo>
                    <a:pt x="13254" y="214823"/>
                  </a:lnTo>
                  <a:lnTo>
                    <a:pt x="13844" y="230137"/>
                  </a:lnTo>
                  <a:lnTo>
                    <a:pt x="14257" y="245846"/>
                  </a:lnTo>
                  <a:lnTo>
                    <a:pt x="14543" y="261544"/>
                  </a:lnTo>
                  <a:lnTo>
                    <a:pt x="14738" y="276898"/>
                  </a:lnTo>
                  <a:lnTo>
                    <a:pt x="14879" y="288486"/>
                  </a:lnTo>
                  <a:lnTo>
                    <a:pt x="14984" y="292169"/>
                  </a:lnTo>
                  <a:lnTo>
                    <a:pt x="15055" y="289392"/>
                  </a:lnTo>
                  <a:lnTo>
                    <a:pt x="15266" y="282567"/>
                  </a:lnTo>
                  <a:lnTo>
                    <a:pt x="15937" y="273600"/>
                  </a:lnTo>
                  <a:lnTo>
                    <a:pt x="17207" y="263626"/>
                  </a:lnTo>
                  <a:lnTo>
                    <a:pt x="19212" y="253384"/>
                  </a:lnTo>
                  <a:lnTo>
                    <a:pt x="22161" y="243453"/>
                  </a:lnTo>
                  <a:lnTo>
                    <a:pt x="26082" y="234091"/>
                  </a:lnTo>
                  <a:lnTo>
                    <a:pt x="31173" y="225639"/>
                  </a:lnTo>
                  <a:lnTo>
                    <a:pt x="37872" y="218625"/>
                  </a:lnTo>
                  <a:lnTo>
                    <a:pt x="46260" y="213208"/>
                  </a:lnTo>
                  <a:lnTo>
                    <a:pt x="55807" y="209550"/>
                  </a:lnTo>
                  <a:lnTo>
                    <a:pt x="65592" y="207985"/>
                  </a:lnTo>
                  <a:lnTo>
                    <a:pt x="75057" y="208488"/>
                  </a:lnTo>
                  <a:lnTo>
                    <a:pt x="84019" y="210755"/>
                  </a:lnTo>
                  <a:lnTo>
                    <a:pt x="92491" y="214403"/>
                  </a:lnTo>
                  <a:lnTo>
                    <a:pt x="100552" y="219078"/>
                  </a:lnTo>
                  <a:lnTo>
                    <a:pt x="108134" y="224654"/>
                  </a:lnTo>
                  <a:lnTo>
                    <a:pt x="115015" y="231219"/>
                  </a:lnTo>
                  <a:lnTo>
                    <a:pt x="121130" y="238745"/>
                  </a:lnTo>
                  <a:lnTo>
                    <a:pt x="126561" y="247085"/>
                  </a:lnTo>
                  <a:lnTo>
                    <a:pt x="131445" y="256062"/>
                  </a:lnTo>
                  <a:lnTo>
                    <a:pt x="135907" y="265510"/>
                  </a:lnTo>
                  <a:lnTo>
                    <a:pt x="139735" y="275295"/>
                  </a:lnTo>
                  <a:lnTo>
                    <a:pt x="142401" y="285316"/>
                  </a:lnTo>
                  <a:lnTo>
                    <a:pt x="143704" y="295497"/>
                  </a:lnTo>
                  <a:lnTo>
                    <a:pt x="143424" y="305621"/>
                  </a:lnTo>
                  <a:lnTo>
                    <a:pt x="141184" y="315345"/>
                  </a:lnTo>
                  <a:lnTo>
                    <a:pt x="136969" y="324502"/>
                  </a:lnTo>
                  <a:lnTo>
                    <a:pt x="131054" y="332617"/>
                  </a:lnTo>
                  <a:lnTo>
                    <a:pt x="123804" y="338857"/>
                  </a:lnTo>
                  <a:lnTo>
                    <a:pt x="115560" y="342938"/>
                  </a:lnTo>
                  <a:lnTo>
                    <a:pt x="106606" y="345051"/>
                  </a:lnTo>
                  <a:lnTo>
                    <a:pt x="97151" y="345571"/>
                  </a:lnTo>
                  <a:lnTo>
                    <a:pt x="87355" y="344884"/>
                  </a:lnTo>
                  <a:lnTo>
                    <a:pt x="77490" y="343155"/>
                  </a:lnTo>
                  <a:lnTo>
                    <a:pt x="67940" y="340334"/>
                  </a:lnTo>
                  <a:lnTo>
                    <a:pt x="58896" y="336488"/>
                  </a:lnTo>
                  <a:lnTo>
                    <a:pt x="50659" y="332092"/>
                  </a:lnTo>
                  <a:lnTo>
                    <a:pt x="42927" y="327521"/>
                  </a:lnTo>
                  <a:lnTo>
                    <a:pt x="35022" y="322375"/>
                  </a:lnTo>
                  <a:lnTo>
                    <a:pt x="2567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4510763" y="725275"/>
              <a:ext cx="121776" cy="174925"/>
            </a:xfrm>
            <a:custGeom>
              <a:avLst/>
              <a:gdLst/>
              <a:ahLst/>
              <a:cxnLst/>
              <a:rect l="0" t="0" r="0" b="0"/>
              <a:pathLst>
                <a:path w="121776" h="174925">
                  <a:moveTo>
                    <a:pt x="5962" y="43305"/>
                  </a:moveTo>
                  <a:lnTo>
                    <a:pt x="11964" y="49038"/>
                  </a:lnTo>
                  <a:lnTo>
                    <a:pt x="18808" y="53322"/>
                  </a:lnTo>
                  <a:lnTo>
                    <a:pt x="27196" y="56524"/>
                  </a:lnTo>
                  <a:lnTo>
                    <a:pt x="36823" y="58712"/>
                  </a:lnTo>
                  <a:lnTo>
                    <a:pt x="47138" y="59761"/>
                  </a:lnTo>
                  <a:lnTo>
                    <a:pt x="57737" y="59694"/>
                  </a:lnTo>
                  <a:lnTo>
                    <a:pt x="68089" y="58351"/>
                  </a:lnTo>
                  <a:lnTo>
                    <a:pt x="77493" y="55326"/>
                  </a:lnTo>
                  <a:lnTo>
                    <a:pt x="85645" y="50555"/>
                  </a:lnTo>
                  <a:lnTo>
                    <a:pt x="92114" y="44420"/>
                  </a:lnTo>
                  <a:lnTo>
                    <a:pt x="96186" y="37548"/>
                  </a:lnTo>
                  <a:lnTo>
                    <a:pt x="97695" y="30378"/>
                  </a:lnTo>
                  <a:lnTo>
                    <a:pt x="96777" y="23296"/>
                  </a:lnTo>
                  <a:lnTo>
                    <a:pt x="93586" y="16701"/>
                  </a:lnTo>
                  <a:lnTo>
                    <a:pt x="88445" y="10761"/>
                  </a:lnTo>
                  <a:lnTo>
                    <a:pt x="81758" y="5775"/>
                  </a:lnTo>
                  <a:lnTo>
                    <a:pt x="73917" y="2249"/>
                  </a:lnTo>
                  <a:lnTo>
                    <a:pt x="65247" y="326"/>
                  </a:lnTo>
                  <a:lnTo>
                    <a:pt x="56159" y="0"/>
                  </a:lnTo>
                  <a:lnTo>
                    <a:pt x="47139" y="1293"/>
                  </a:lnTo>
                  <a:lnTo>
                    <a:pt x="38449" y="4055"/>
                  </a:lnTo>
                  <a:lnTo>
                    <a:pt x="30309" y="8178"/>
                  </a:lnTo>
                  <a:lnTo>
                    <a:pt x="22988" y="13687"/>
                  </a:lnTo>
                  <a:lnTo>
                    <a:pt x="16549" y="20472"/>
                  </a:lnTo>
                  <a:lnTo>
                    <a:pt x="11055" y="28638"/>
                  </a:lnTo>
                  <a:lnTo>
                    <a:pt x="6654" y="38553"/>
                  </a:lnTo>
                  <a:lnTo>
                    <a:pt x="3326" y="50254"/>
                  </a:lnTo>
                  <a:lnTo>
                    <a:pt x="1072" y="63179"/>
                  </a:lnTo>
                  <a:lnTo>
                    <a:pt x="0" y="76386"/>
                  </a:lnTo>
                  <a:lnTo>
                    <a:pt x="60" y="89301"/>
                  </a:lnTo>
                  <a:lnTo>
                    <a:pt x="1235" y="101733"/>
                  </a:lnTo>
                  <a:lnTo>
                    <a:pt x="3619" y="113688"/>
                  </a:lnTo>
                  <a:lnTo>
                    <a:pt x="7152" y="125237"/>
                  </a:lnTo>
                  <a:lnTo>
                    <a:pt x="11813" y="136144"/>
                  </a:lnTo>
                  <a:lnTo>
                    <a:pt x="17690" y="145878"/>
                  </a:lnTo>
                  <a:lnTo>
                    <a:pt x="24722" y="154240"/>
                  </a:lnTo>
                  <a:lnTo>
                    <a:pt x="32884" y="161179"/>
                  </a:lnTo>
                  <a:lnTo>
                    <a:pt x="42266" y="166624"/>
                  </a:lnTo>
                  <a:lnTo>
                    <a:pt x="52791" y="170690"/>
                  </a:lnTo>
                  <a:lnTo>
                    <a:pt x="64043" y="173432"/>
                  </a:lnTo>
                  <a:lnTo>
                    <a:pt x="76670" y="174924"/>
                  </a:lnTo>
                  <a:lnTo>
                    <a:pt x="94012" y="174185"/>
                  </a:lnTo>
                  <a:lnTo>
                    <a:pt x="121775" y="1696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4659889" y="738765"/>
              <a:ext cx="141106" cy="175096"/>
            </a:xfrm>
            <a:custGeom>
              <a:avLst/>
              <a:gdLst/>
              <a:ahLst/>
              <a:cxnLst/>
              <a:rect l="0" t="0" r="0" b="0"/>
              <a:pathLst>
                <a:path w="141106" h="175096">
                  <a:moveTo>
                    <a:pt x="25292" y="92986"/>
                  </a:moveTo>
                  <a:lnTo>
                    <a:pt x="36960" y="92919"/>
                  </a:lnTo>
                  <a:lnTo>
                    <a:pt x="47448" y="92279"/>
                  </a:lnTo>
                  <a:lnTo>
                    <a:pt x="57750" y="90982"/>
                  </a:lnTo>
                  <a:lnTo>
                    <a:pt x="68052" y="89122"/>
                  </a:lnTo>
                  <a:lnTo>
                    <a:pt x="78395" y="86806"/>
                  </a:lnTo>
                  <a:lnTo>
                    <a:pt x="88771" y="84126"/>
                  </a:lnTo>
                  <a:lnTo>
                    <a:pt x="98681" y="80684"/>
                  </a:lnTo>
                  <a:lnTo>
                    <a:pt x="107194" y="75631"/>
                  </a:lnTo>
                  <a:lnTo>
                    <a:pt x="113906" y="68645"/>
                  </a:lnTo>
                  <a:lnTo>
                    <a:pt x="118578" y="60191"/>
                  </a:lnTo>
                  <a:lnTo>
                    <a:pt x="120898" y="51213"/>
                  </a:lnTo>
                  <a:lnTo>
                    <a:pt x="120931" y="42327"/>
                  </a:lnTo>
                  <a:lnTo>
                    <a:pt x="118870" y="33770"/>
                  </a:lnTo>
                  <a:lnTo>
                    <a:pt x="114837" y="25577"/>
                  </a:lnTo>
                  <a:lnTo>
                    <a:pt x="109093" y="17717"/>
                  </a:lnTo>
                  <a:lnTo>
                    <a:pt x="101987" y="10609"/>
                  </a:lnTo>
                  <a:lnTo>
                    <a:pt x="93856" y="5113"/>
                  </a:lnTo>
                  <a:lnTo>
                    <a:pt x="84984" y="1568"/>
                  </a:lnTo>
                  <a:lnTo>
                    <a:pt x="75588" y="0"/>
                  </a:lnTo>
                  <a:lnTo>
                    <a:pt x="65827" y="385"/>
                  </a:lnTo>
                  <a:lnTo>
                    <a:pt x="55823" y="2501"/>
                  </a:lnTo>
                  <a:lnTo>
                    <a:pt x="45817" y="6175"/>
                  </a:lnTo>
                  <a:lnTo>
                    <a:pt x="36172" y="11373"/>
                  </a:lnTo>
                  <a:lnTo>
                    <a:pt x="27063" y="17943"/>
                  </a:lnTo>
                  <a:lnTo>
                    <a:pt x="18811" y="25792"/>
                  </a:lnTo>
                  <a:lnTo>
                    <a:pt x="11946" y="34963"/>
                  </a:lnTo>
                  <a:lnTo>
                    <a:pt x="6632" y="45354"/>
                  </a:lnTo>
                  <a:lnTo>
                    <a:pt x="2877" y="56756"/>
                  </a:lnTo>
                  <a:lnTo>
                    <a:pt x="715" y="68934"/>
                  </a:lnTo>
                  <a:lnTo>
                    <a:pt x="0" y="81675"/>
                  </a:lnTo>
                  <a:lnTo>
                    <a:pt x="467" y="94654"/>
                  </a:lnTo>
                  <a:lnTo>
                    <a:pt x="1833" y="107441"/>
                  </a:lnTo>
                  <a:lnTo>
                    <a:pt x="3868" y="119813"/>
                  </a:lnTo>
                  <a:lnTo>
                    <a:pt x="6705" y="131577"/>
                  </a:lnTo>
                  <a:lnTo>
                    <a:pt x="10820" y="142485"/>
                  </a:lnTo>
                  <a:lnTo>
                    <a:pt x="16372" y="152476"/>
                  </a:lnTo>
                  <a:lnTo>
                    <a:pt x="23390" y="161169"/>
                  </a:lnTo>
                  <a:lnTo>
                    <a:pt x="31929" y="167805"/>
                  </a:lnTo>
                  <a:lnTo>
                    <a:pt x="41857" y="172157"/>
                  </a:lnTo>
                  <a:lnTo>
                    <a:pt x="52761" y="174452"/>
                  </a:lnTo>
                  <a:lnTo>
                    <a:pt x="64064" y="175095"/>
                  </a:lnTo>
                  <a:lnTo>
                    <a:pt x="75398" y="174494"/>
                  </a:lnTo>
                  <a:lnTo>
                    <a:pt x="86541" y="172956"/>
                  </a:lnTo>
                  <a:lnTo>
                    <a:pt x="98633" y="170425"/>
                  </a:lnTo>
                  <a:lnTo>
                    <a:pt x="114965" y="165567"/>
                  </a:lnTo>
                  <a:lnTo>
                    <a:pt x="141105" y="1561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4822052" y="711033"/>
              <a:ext cx="147399" cy="194418"/>
            </a:xfrm>
            <a:custGeom>
              <a:avLst/>
              <a:gdLst/>
              <a:ahLst/>
              <a:cxnLst/>
              <a:rect l="0" t="0" r="0" b="0"/>
              <a:pathLst>
                <a:path w="147399" h="194418">
                  <a:moveTo>
                    <a:pt x="0" y="68075"/>
                  </a:moveTo>
                  <a:lnTo>
                    <a:pt x="2866" y="79810"/>
                  </a:lnTo>
                  <a:lnTo>
                    <a:pt x="5008" y="90939"/>
                  </a:lnTo>
                  <a:lnTo>
                    <a:pt x="6616" y="102533"/>
                  </a:lnTo>
                  <a:lnTo>
                    <a:pt x="7969" y="114522"/>
                  </a:lnTo>
                  <a:lnTo>
                    <a:pt x="9466" y="126533"/>
                  </a:lnTo>
                  <a:lnTo>
                    <a:pt x="11289" y="138260"/>
                  </a:lnTo>
                  <a:lnTo>
                    <a:pt x="12509" y="146969"/>
                  </a:lnTo>
                  <a:lnTo>
                    <a:pt x="12051" y="149245"/>
                  </a:lnTo>
                  <a:lnTo>
                    <a:pt x="10450" y="146009"/>
                  </a:lnTo>
                  <a:lnTo>
                    <a:pt x="8339" y="138826"/>
                  </a:lnTo>
                  <a:lnTo>
                    <a:pt x="6278" y="128707"/>
                  </a:lnTo>
                  <a:lnTo>
                    <a:pt x="4554" y="116403"/>
                  </a:lnTo>
                  <a:lnTo>
                    <a:pt x="3391" y="102837"/>
                  </a:lnTo>
                  <a:lnTo>
                    <a:pt x="3058" y="89084"/>
                  </a:lnTo>
                  <a:lnTo>
                    <a:pt x="3615" y="75748"/>
                  </a:lnTo>
                  <a:lnTo>
                    <a:pt x="5125" y="63177"/>
                  </a:lnTo>
                  <a:lnTo>
                    <a:pt x="7733" y="51648"/>
                  </a:lnTo>
                  <a:lnTo>
                    <a:pt x="11412" y="41188"/>
                  </a:lnTo>
                  <a:lnTo>
                    <a:pt x="15999" y="31653"/>
                  </a:lnTo>
                  <a:lnTo>
                    <a:pt x="21295" y="22845"/>
                  </a:lnTo>
                  <a:lnTo>
                    <a:pt x="27119" y="14597"/>
                  </a:lnTo>
                  <a:lnTo>
                    <a:pt x="33486" y="7411"/>
                  </a:lnTo>
                  <a:lnTo>
                    <a:pt x="40590" y="2399"/>
                  </a:lnTo>
                  <a:lnTo>
                    <a:pt x="48472" y="0"/>
                  </a:lnTo>
                  <a:lnTo>
                    <a:pt x="56714" y="188"/>
                  </a:lnTo>
                  <a:lnTo>
                    <a:pt x="64560" y="2823"/>
                  </a:lnTo>
                  <a:lnTo>
                    <a:pt x="71617" y="7560"/>
                  </a:lnTo>
                  <a:lnTo>
                    <a:pt x="77999" y="13959"/>
                  </a:lnTo>
                  <a:lnTo>
                    <a:pt x="84126" y="21601"/>
                  </a:lnTo>
                  <a:lnTo>
                    <a:pt x="90276" y="30142"/>
                  </a:lnTo>
                  <a:lnTo>
                    <a:pt x="96239" y="39483"/>
                  </a:lnTo>
                  <a:lnTo>
                    <a:pt x="101418" y="49737"/>
                  </a:lnTo>
                  <a:lnTo>
                    <a:pt x="105537" y="60891"/>
                  </a:lnTo>
                  <a:lnTo>
                    <a:pt x="108796" y="72653"/>
                  </a:lnTo>
                  <a:lnTo>
                    <a:pt x="111674" y="84548"/>
                  </a:lnTo>
                  <a:lnTo>
                    <a:pt x="114499" y="96290"/>
                  </a:lnTo>
                  <a:lnTo>
                    <a:pt x="117415" y="107786"/>
                  </a:lnTo>
                  <a:lnTo>
                    <a:pt x="120458" y="119038"/>
                  </a:lnTo>
                  <a:lnTo>
                    <a:pt x="123623" y="130083"/>
                  </a:lnTo>
                  <a:lnTo>
                    <a:pt x="126926" y="140901"/>
                  </a:lnTo>
                  <a:lnTo>
                    <a:pt x="130852" y="152674"/>
                  </a:lnTo>
                  <a:lnTo>
                    <a:pt x="136864" y="168672"/>
                  </a:lnTo>
                  <a:lnTo>
                    <a:pt x="147398" y="1944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6" name="Freeform 215"/>
          <p:cNvSpPr/>
          <p:nvPr/>
        </p:nvSpPr>
        <p:spPr>
          <a:xfrm>
            <a:off x="4337741" y="3316476"/>
            <a:ext cx="2611068" cy="52644"/>
          </a:xfrm>
          <a:custGeom>
            <a:avLst/>
            <a:gdLst/>
            <a:ahLst/>
            <a:cxnLst/>
            <a:rect l="0" t="0" r="0" b="0"/>
            <a:pathLst>
              <a:path w="2611068" h="52644">
                <a:moveTo>
                  <a:pt x="0" y="52643"/>
                </a:moveTo>
                <a:lnTo>
                  <a:pt x="11668" y="52576"/>
                </a:lnTo>
                <a:lnTo>
                  <a:pt x="22156" y="51935"/>
                </a:lnTo>
                <a:lnTo>
                  <a:pt x="32463" y="50644"/>
                </a:lnTo>
                <a:lnTo>
                  <a:pt x="42936" y="48956"/>
                </a:lnTo>
                <a:lnTo>
                  <a:pt x="53928" y="47288"/>
                </a:lnTo>
                <a:lnTo>
                  <a:pt x="65567" y="45880"/>
                </a:lnTo>
                <a:lnTo>
                  <a:pt x="77648" y="44954"/>
                </a:lnTo>
                <a:lnTo>
                  <a:pt x="89754" y="44792"/>
                </a:lnTo>
                <a:lnTo>
                  <a:pt x="101637" y="45457"/>
                </a:lnTo>
                <a:lnTo>
                  <a:pt x="113225" y="46531"/>
                </a:lnTo>
                <a:lnTo>
                  <a:pt x="124538" y="47251"/>
                </a:lnTo>
                <a:lnTo>
                  <a:pt x="135639" y="47214"/>
                </a:lnTo>
                <a:lnTo>
                  <a:pt x="146907" y="46524"/>
                </a:lnTo>
                <a:lnTo>
                  <a:pt x="159005" y="45597"/>
                </a:lnTo>
                <a:lnTo>
                  <a:pt x="172222" y="44713"/>
                </a:lnTo>
                <a:lnTo>
                  <a:pt x="186355" y="43985"/>
                </a:lnTo>
                <a:lnTo>
                  <a:pt x="200914" y="43431"/>
                </a:lnTo>
                <a:lnTo>
                  <a:pt x="215560" y="43026"/>
                </a:lnTo>
                <a:lnTo>
                  <a:pt x="230138" y="42739"/>
                </a:lnTo>
                <a:lnTo>
                  <a:pt x="244605" y="42539"/>
                </a:lnTo>
                <a:lnTo>
                  <a:pt x="258962" y="42401"/>
                </a:lnTo>
                <a:lnTo>
                  <a:pt x="273231" y="42308"/>
                </a:lnTo>
                <a:lnTo>
                  <a:pt x="287431" y="42244"/>
                </a:lnTo>
                <a:lnTo>
                  <a:pt x="301581" y="42202"/>
                </a:lnTo>
                <a:lnTo>
                  <a:pt x="315695" y="42172"/>
                </a:lnTo>
                <a:lnTo>
                  <a:pt x="329786" y="42153"/>
                </a:lnTo>
                <a:lnTo>
                  <a:pt x="343863" y="42140"/>
                </a:lnTo>
                <a:lnTo>
                  <a:pt x="358098" y="42132"/>
                </a:lnTo>
                <a:lnTo>
                  <a:pt x="372800" y="42126"/>
                </a:lnTo>
                <a:lnTo>
                  <a:pt x="388093" y="42127"/>
                </a:lnTo>
                <a:lnTo>
                  <a:pt x="403618" y="42297"/>
                </a:lnTo>
                <a:lnTo>
                  <a:pt x="418660" y="42944"/>
                </a:lnTo>
                <a:lnTo>
                  <a:pt x="432856" y="44191"/>
                </a:lnTo>
                <a:lnTo>
                  <a:pt x="446336" y="45843"/>
                </a:lnTo>
                <a:lnTo>
                  <a:pt x="459535" y="47491"/>
                </a:lnTo>
                <a:lnTo>
                  <a:pt x="472749" y="48889"/>
                </a:lnTo>
                <a:lnTo>
                  <a:pt x="486100" y="49808"/>
                </a:lnTo>
                <a:lnTo>
                  <a:pt x="499610" y="49968"/>
                </a:lnTo>
                <a:lnTo>
                  <a:pt x="513266" y="49297"/>
                </a:lnTo>
                <a:lnTo>
                  <a:pt x="527202" y="48049"/>
                </a:lnTo>
                <a:lnTo>
                  <a:pt x="541697" y="46681"/>
                </a:lnTo>
                <a:lnTo>
                  <a:pt x="556855" y="45469"/>
                </a:lnTo>
                <a:lnTo>
                  <a:pt x="572629" y="44505"/>
                </a:lnTo>
                <a:lnTo>
                  <a:pt x="588902" y="43785"/>
                </a:lnTo>
                <a:lnTo>
                  <a:pt x="605555" y="43266"/>
                </a:lnTo>
                <a:lnTo>
                  <a:pt x="622484" y="42901"/>
                </a:lnTo>
                <a:lnTo>
                  <a:pt x="639608" y="42648"/>
                </a:lnTo>
                <a:lnTo>
                  <a:pt x="656867" y="42475"/>
                </a:lnTo>
                <a:lnTo>
                  <a:pt x="674220" y="42357"/>
                </a:lnTo>
                <a:lnTo>
                  <a:pt x="691636" y="42277"/>
                </a:lnTo>
                <a:lnTo>
                  <a:pt x="709087" y="42219"/>
                </a:lnTo>
                <a:lnTo>
                  <a:pt x="726230" y="42010"/>
                </a:lnTo>
                <a:lnTo>
                  <a:pt x="742442" y="41337"/>
                </a:lnTo>
                <a:lnTo>
                  <a:pt x="757461" y="40072"/>
                </a:lnTo>
                <a:lnTo>
                  <a:pt x="771513" y="38409"/>
                </a:lnTo>
                <a:lnTo>
                  <a:pt x="785104" y="36754"/>
                </a:lnTo>
                <a:lnTo>
                  <a:pt x="798584" y="35346"/>
                </a:lnTo>
                <a:lnTo>
                  <a:pt x="812115" y="34250"/>
                </a:lnTo>
                <a:lnTo>
                  <a:pt x="825746" y="33440"/>
                </a:lnTo>
                <a:lnTo>
                  <a:pt x="839480" y="32860"/>
                </a:lnTo>
                <a:lnTo>
                  <a:pt x="853297" y="32454"/>
                </a:lnTo>
                <a:lnTo>
                  <a:pt x="867180" y="32174"/>
                </a:lnTo>
                <a:lnTo>
                  <a:pt x="881116" y="31983"/>
                </a:lnTo>
                <a:lnTo>
                  <a:pt x="895253" y="31852"/>
                </a:lnTo>
                <a:lnTo>
                  <a:pt x="909889" y="31765"/>
                </a:lnTo>
                <a:lnTo>
                  <a:pt x="925142" y="31706"/>
                </a:lnTo>
                <a:lnTo>
                  <a:pt x="940810" y="31666"/>
                </a:lnTo>
                <a:lnTo>
                  <a:pt x="956480" y="31639"/>
                </a:lnTo>
                <a:lnTo>
                  <a:pt x="971906" y="31617"/>
                </a:lnTo>
                <a:lnTo>
                  <a:pt x="986858" y="31432"/>
                </a:lnTo>
                <a:lnTo>
                  <a:pt x="1001050" y="30776"/>
                </a:lnTo>
                <a:lnTo>
                  <a:pt x="1014419" y="29522"/>
                </a:lnTo>
                <a:lnTo>
                  <a:pt x="1027380" y="27866"/>
                </a:lnTo>
                <a:lnTo>
                  <a:pt x="1040696" y="26215"/>
                </a:lnTo>
                <a:lnTo>
                  <a:pt x="1054770" y="24811"/>
                </a:lnTo>
                <a:lnTo>
                  <a:pt x="1069497" y="23717"/>
                </a:lnTo>
                <a:lnTo>
                  <a:pt x="1084463" y="22908"/>
                </a:lnTo>
                <a:lnTo>
                  <a:pt x="1099389" y="22330"/>
                </a:lnTo>
                <a:lnTo>
                  <a:pt x="1114327" y="21924"/>
                </a:lnTo>
                <a:lnTo>
                  <a:pt x="1129568" y="21645"/>
                </a:lnTo>
                <a:lnTo>
                  <a:pt x="1145254" y="21449"/>
                </a:lnTo>
                <a:lnTo>
                  <a:pt x="1161059" y="21147"/>
                </a:lnTo>
                <a:lnTo>
                  <a:pt x="1176297" y="20410"/>
                </a:lnTo>
                <a:lnTo>
                  <a:pt x="1190627" y="19102"/>
                </a:lnTo>
                <a:lnTo>
                  <a:pt x="1204199" y="17410"/>
                </a:lnTo>
                <a:lnTo>
                  <a:pt x="1217460" y="15736"/>
                </a:lnTo>
                <a:lnTo>
                  <a:pt x="1230721" y="14315"/>
                </a:lnTo>
                <a:lnTo>
                  <a:pt x="1244272" y="13211"/>
                </a:lnTo>
                <a:lnTo>
                  <a:pt x="1258450" y="12395"/>
                </a:lnTo>
                <a:lnTo>
                  <a:pt x="1273362" y="11811"/>
                </a:lnTo>
                <a:lnTo>
                  <a:pt x="1288786" y="11403"/>
                </a:lnTo>
                <a:lnTo>
                  <a:pt x="1304287" y="11121"/>
                </a:lnTo>
                <a:lnTo>
                  <a:pt x="1319599" y="10924"/>
                </a:lnTo>
                <a:lnTo>
                  <a:pt x="1334642" y="10620"/>
                </a:lnTo>
                <a:lnTo>
                  <a:pt x="1349429" y="9883"/>
                </a:lnTo>
                <a:lnTo>
                  <a:pt x="1364004" y="8575"/>
                </a:lnTo>
                <a:lnTo>
                  <a:pt x="1378421" y="6883"/>
                </a:lnTo>
                <a:lnTo>
                  <a:pt x="1392720" y="5208"/>
                </a:lnTo>
                <a:lnTo>
                  <a:pt x="1406937" y="3787"/>
                </a:lnTo>
                <a:lnTo>
                  <a:pt x="1421097" y="2683"/>
                </a:lnTo>
                <a:lnTo>
                  <a:pt x="1435217" y="1866"/>
                </a:lnTo>
                <a:lnTo>
                  <a:pt x="1449310" y="1283"/>
                </a:lnTo>
                <a:lnTo>
                  <a:pt x="1463385" y="875"/>
                </a:lnTo>
                <a:lnTo>
                  <a:pt x="1477449" y="592"/>
                </a:lnTo>
                <a:lnTo>
                  <a:pt x="1491508" y="399"/>
                </a:lnTo>
                <a:lnTo>
                  <a:pt x="1505729" y="268"/>
                </a:lnTo>
                <a:lnTo>
                  <a:pt x="1520424" y="180"/>
                </a:lnTo>
                <a:lnTo>
                  <a:pt x="1535715" y="121"/>
                </a:lnTo>
                <a:lnTo>
                  <a:pt x="1551409" y="81"/>
                </a:lnTo>
                <a:lnTo>
                  <a:pt x="1567098" y="54"/>
                </a:lnTo>
                <a:lnTo>
                  <a:pt x="1582540" y="36"/>
                </a:lnTo>
                <a:lnTo>
                  <a:pt x="1597671" y="24"/>
                </a:lnTo>
                <a:lnTo>
                  <a:pt x="1612518" y="16"/>
                </a:lnTo>
                <a:lnTo>
                  <a:pt x="1627139" y="11"/>
                </a:lnTo>
                <a:lnTo>
                  <a:pt x="1641755" y="7"/>
                </a:lnTo>
                <a:lnTo>
                  <a:pt x="1656721" y="5"/>
                </a:lnTo>
                <a:lnTo>
                  <a:pt x="1672199" y="3"/>
                </a:lnTo>
                <a:lnTo>
                  <a:pt x="1688020" y="2"/>
                </a:lnTo>
                <a:lnTo>
                  <a:pt x="1703793" y="2"/>
                </a:lnTo>
                <a:lnTo>
                  <a:pt x="1719297" y="1"/>
                </a:lnTo>
                <a:lnTo>
                  <a:pt x="1734641" y="1"/>
                </a:lnTo>
                <a:lnTo>
                  <a:pt x="1750162" y="1"/>
                </a:lnTo>
                <a:lnTo>
                  <a:pt x="1766049" y="0"/>
                </a:lnTo>
                <a:lnTo>
                  <a:pt x="1782330" y="0"/>
                </a:lnTo>
                <a:lnTo>
                  <a:pt x="1798952" y="0"/>
                </a:lnTo>
                <a:lnTo>
                  <a:pt x="1815842" y="0"/>
                </a:lnTo>
                <a:lnTo>
                  <a:pt x="1832931" y="0"/>
                </a:lnTo>
                <a:lnTo>
                  <a:pt x="1850165" y="0"/>
                </a:lnTo>
                <a:lnTo>
                  <a:pt x="1867493" y="0"/>
                </a:lnTo>
                <a:lnTo>
                  <a:pt x="1884722" y="0"/>
                </a:lnTo>
                <a:lnTo>
                  <a:pt x="1901523" y="0"/>
                </a:lnTo>
                <a:lnTo>
                  <a:pt x="1917755" y="0"/>
                </a:lnTo>
                <a:lnTo>
                  <a:pt x="1933606" y="0"/>
                </a:lnTo>
                <a:lnTo>
                  <a:pt x="1949475" y="0"/>
                </a:lnTo>
                <a:lnTo>
                  <a:pt x="1965600" y="0"/>
                </a:lnTo>
                <a:lnTo>
                  <a:pt x="1982042" y="0"/>
                </a:lnTo>
                <a:lnTo>
                  <a:pt x="1998772" y="0"/>
                </a:lnTo>
                <a:lnTo>
                  <a:pt x="2015736" y="0"/>
                </a:lnTo>
                <a:lnTo>
                  <a:pt x="2032874" y="0"/>
                </a:lnTo>
                <a:lnTo>
                  <a:pt x="2050140" y="0"/>
                </a:lnTo>
                <a:lnTo>
                  <a:pt x="2067494" y="0"/>
                </a:lnTo>
                <a:lnTo>
                  <a:pt x="2084910" y="0"/>
                </a:lnTo>
                <a:lnTo>
                  <a:pt x="2102370" y="0"/>
                </a:lnTo>
                <a:lnTo>
                  <a:pt x="2119853" y="0"/>
                </a:lnTo>
                <a:lnTo>
                  <a:pt x="2137188" y="0"/>
                </a:lnTo>
                <a:lnTo>
                  <a:pt x="2154060" y="0"/>
                </a:lnTo>
                <a:lnTo>
                  <a:pt x="2170336" y="0"/>
                </a:lnTo>
                <a:lnTo>
                  <a:pt x="2186047" y="0"/>
                </a:lnTo>
                <a:lnTo>
                  <a:pt x="2201290" y="0"/>
                </a:lnTo>
                <a:lnTo>
                  <a:pt x="2216171" y="5"/>
                </a:lnTo>
                <a:lnTo>
                  <a:pt x="2230624" y="178"/>
                </a:lnTo>
                <a:lnTo>
                  <a:pt x="2244416" y="826"/>
                </a:lnTo>
                <a:lnTo>
                  <a:pt x="2257479" y="2074"/>
                </a:lnTo>
                <a:lnTo>
                  <a:pt x="2270051" y="3727"/>
                </a:lnTo>
                <a:lnTo>
                  <a:pt x="2282565" y="5375"/>
                </a:lnTo>
                <a:lnTo>
                  <a:pt x="2295284" y="6774"/>
                </a:lnTo>
                <a:lnTo>
                  <a:pt x="2308285" y="7694"/>
                </a:lnTo>
                <a:lnTo>
                  <a:pt x="2321553" y="7854"/>
                </a:lnTo>
                <a:lnTo>
                  <a:pt x="2335043" y="7183"/>
                </a:lnTo>
                <a:lnTo>
                  <a:pt x="2348865" y="5935"/>
                </a:lnTo>
                <a:lnTo>
                  <a:pt x="2363283" y="4566"/>
                </a:lnTo>
                <a:lnTo>
                  <a:pt x="2378386" y="3355"/>
                </a:lnTo>
                <a:lnTo>
                  <a:pt x="2393952" y="2391"/>
                </a:lnTo>
                <a:lnTo>
                  <a:pt x="2409554" y="1671"/>
                </a:lnTo>
                <a:lnTo>
                  <a:pt x="2424938" y="1152"/>
                </a:lnTo>
                <a:lnTo>
                  <a:pt x="2440032" y="787"/>
                </a:lnTo>
                <a:lnTo>
                  <a:pt x="2454852" y="534"/>
                </a:lnTo>
                <a:lnTo>
                  <a:pt x="2469451" y="361"/>
                </a:lnTo>
                <a:lnTo>
                  <a:pt x="2483881" y="242"/>
                </a:lnTo>
                <a:lnTo>
                  <a:pt x="2498191" y="163"/>
                </a:lnTo>
                <a:lnTo>
                  <a:pt x="2512415" y="109"/>
                </a:lnTo>
                <a:lnTo>
                  <a:pt x="2526580" y="73"/>
                </a:lnTo>
                <a:lnTo>
                  <a:pt x="2540703" y="49"/>
                </a:lnTo>
                <a:lnTo>
                  <a:pt x="2554780" y="33"/>
                </a:lnTo>
                <a:lnTo>
                  <a:pt x="2568214" y="22"/>
                </a:lnTo>
                <a:lnTo>
                  <a:pt x="2581144" y="13"/>
                </a:lnTo>
                <a:lnTo>
                  <a:pt x="2594705" y="7"/>
                </a:lnTo>
                <a:lnTo>
                  <a:pt x="2611067" y="0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6" name="Group 235"/>
          <p:cNvGrpSpPr/>
          <p:nvPr/>
        </p:nvGrpSpPr>
        <p:grpSpPr>
          <a:xfrm>
            <a:off x="4397513" y="2819218"/>
            <a:ext cx="2403897" cy="507788"/>
            <a:chOff x="4397513" y="2819218"/>
            <a:chExt cx="2403897" cy="507788"/>
          </a:xfrm>
        </p:grpSpPr>
        <p:sp>
          <p:nvSpPr>
            <p:cNvPr id="217" name="Freeform 216"/>
            <p:cNvSpPr/>
            <p:nvPr/>
          </p:nvSpPr>
          <p:spPr>
            <a:xfrm>
              <a:off x="4397513" y="3116435"/>
              <a:ext cx="209230" cy="183163"/>
            </a:xfrm>
            <a:custGeom>
              <a:avLst/>
              <a:gdLst/>
              <a:ahLst/>
              <a:cxnLst/>
              <a:rect l="0" t="0" r="0" b="0"/>
              <a:pathLst>
                <a:path w="209230" h="183163">
                  <a:moveTo>
                    <a:pt x="13927" y="0"/>
                  </a:moveTo>
                  <a:lnTo>
                    <a:pt x="10993" y="8868"/>
                  </a:lnTo>
                  <a:lnTo>
                    <a:pt x="8211" y="17855"/>
                  </a:lnTo>
                  <a:lnTo>
                    <a:pt x="5320" y="27850"/>
                  </a:lnTo>
                  <a:lnTo>
                    <a:pt x="2626" y="38831"/>
                  </a:lnTo>
                  <a:lnTo>
                    <a:pt x="758" y="50642"/>
                  </a:lnTo>
                  <a:lnTo>
                    <a:pt x="0" y="63101"/>
                  </a:lnTo>
                  <a:lnTo>
                    <a:pt x="313" y="76039"/>
                  </a:lnTo>
                  <a:lnTo>
                    <a:pt x="1515" y="89320"/>
                  </a:lnTo>
                  <a:lnTo>
                    <a:pt x="3398" y="102837"/>
                  </a:lnTo>
                  <a:lnTo>
                    <a:pt x="5780" y="116352"/>
                  </a:lnTo>
                  <a:lnTo>
                    <a:pt x="8517" y="129506"/>
                  </a:lnTo>
                  <a:lnTo>
                    <a:pt x="11509" y="142109"/>
                  </a:lnTo>
                  <a:lnTo>
                    <a:pt x="15008" y="153351"/>
                  </a:lnTo>
                  <a:lnTo>
                    <a:pt x="19575" y="161779"/>
                  </a:lnTo>
                  <a:lnTo>
                    <a:pt x="25420" y="166843"/>
                  </a:lnTo>
                  <a:lnTo>
                    <a:pt x="32127" y="168630"/>
                  </a:lnTo>
                  <a:lnTo>
                    <a:pt x="38861" y="167412"/>
                  </a:lnTo>
                  <a:lnTo>
                    <a:pt x="45132" y="163672"/>
                  </a:lnTo>
                  <a:lnTo>
                    <a:pt x="50968" y="158134"/>
                  </a:lnTo>
                  <a:lnTo>
                    <a:pt x="56720" y="151611"/>
                  </a:lnTo>
                  <a:lnTo>
                    <a:pt x="62639" y="144679"/>
                  </a:lnTo>
                  <a:lnTo>
                    <a:pt x="69277" y="138796"/>
                  </a:lnTo>
                  <a:lnTo>
                    <a:pt x="76416" y="136067"/>
                  </a:lnTo>
                  <a:lnTo>
                    <a:pt x="82713" y="136897"/>
                  </a:lnTo>
                  <a:lnTo>
                    <a:pt x="88043" y="140641"/>
                  </a:lnTo>
                  <a:lnTo>
                    <a:pt x="92700" y="146506"/>
                  </a:lnTo>
                  <a:lnTo>
                    <a:pt x="97263" y="153528"/>
                  </a:lnTo>
                  <a:lnTo>
                    <a:pt x="102514" y="160624"/>
                  </a:lnTo>
                  <a:lnTo>
                    <a:pt x="108816" y="167205"/>
                  </a:lnTo>
                  <a:lnTo>
                    <a:pt x="116330" y="172945"/>
                  </a:lnTo>
                  <a:lnTo>
                    <a:pt x="125198" y="177586"/>
                  </a:lnTo>
                  <a:lnTo>
                    <a:pt x="135340" y="181104"/>
                  </a:lnTo>
                  <a:lnTo>
                    <a:pt x="146215" y="183162"/>
                  </a:lnTo>
                  <a:lnTo>
                    <a:pt x="156966" y="183048"/>
                  </a:lnTo>
                  <a:lnTo>
                    <a:pt x="167111" y="180559"/>
                  </a:lnTo>
                  <a:lnTo>
                    <a:pt x="176375" y="175787"/>
                  </a:lnTo>
                  <a:lnTo>
                    <a:pt x="184525" y="168848"/>
                  </a:lnTo>
                  <a:lnTo>
                    <a:pt x="191556" y="160028"/>
                  </a:lnTo>
                  <a:lnTo>
                    <a:pt x="197463" y="149548"/>
                  </a:lnTo>
                  <a:lnTo>
                    <a:pt x="202150" y="137474"/>
                  </a:lnTo>
                  <a:lnTo>
                    <a:pt x="205673" y="123995"/>
                  </a:lnTo>
                  <a:lnTo>
                    <a:pt x="208058" y="109710"/>
                  </a:lnTo>
                  <a:lnTo>
                    <a:pt x="209220" y="95509"/>
                  </a:lnTo>
                  <a:lnTo>
                    <a:pt x="209229" y="81895"/>
                  </a:lnTo>
                  <a:lnTo>
                    <a:pt x="208433" y="69245"/>
                  </a:lnTo>
                  <a:lnTo>
                    <a:pt x="207290" y="56640"/>
                  </a:lnTo>
                  <a:lnTo>
                    <a:pt x="205701" y="41862"/>
                  </a:lnTo>
                  <a:lnTo>
                    <a:pt x="20344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4674653" y="3211191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5" y="58458"/>
                  </a:lnTo>
                  <a:lnTo>
                    <a:pt x="2074" y="70247"/>
                  </a:lnTo>
                  <a:lnTo>
                    <a:pt x="3735" y="81294"/>
                  </a:lnTo>
                  <a:lnTo>
                    <a:pt x="5562" y="91819"/>
                  </a:lnTo>
                  <a:lnTo>
                    <a:pt x="7716" y="102742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4685181" y="31164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4754268" y="3032207"/>
              <a:ext cx="15142" cy="284270"/>
            </a:xfrm>
            <a:custGeom>
              <a:avLst/>
              <a:gdLst/>
              <a:ahLst/>
              <a:cxnLst/>
              <a:rect l="0" t="0" r="0" b="0"/>
              <a:pathLst>
                <a:path w="15142" h="284270">
                  <a:moveTo>
                    <a:pt x="4612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5"/>
                  </a:lnTo>
                  <a:lnTo>
                    <a:pt x="506" y="39009"/>
                  </a:lnTo>
                  <a:lnTo>
                    <a:pt x="1325" y="51468"/>
                  </a:lnTo>
                  <a:lnTo>
                    <a:pt x="2146" y="65176"/>
                  </a:lnTo>
                  <a:lnTo>
                    <a:pt x="3002" y="79766"/>
                  </a:lnTo>
                  <a:lnTo>
                    <a:pt x="4177" y="94695"/>
                  </a:lnTo>
                  <a:lnTo>
                    <a:pt x="5811" y="109619"/>
                  </a:lnTo>
                  <a:lnTo>
                    <a:pt x="7739" y="124400"/>
                  </a:lnTo>
                  <a:lnTo>
                    <a:pt x="9579" y="139010"/>
                  </a:lnTo>
                  <a:lnTo>
                    <a:pt x="11114" y="153468"/>
                  </a:lnTo>
                  <a:lnTo>
                    <a:pt x="12297" y="167804"/>
                  </a:lnTo>
                  <a:lnTo>
                    <a:pt x="13166" y="182050"/>
                  </a:lnTo>
                  <a:lnTo>
                    <a:pt x="13786" y="196227"/>
                  </a:lnTo>
                  <a:lnTo>
                    <a:pt x="14220" y="210326"/>
                  </a:lnTo>
                  <a:lnTo>
                    <a:pt x="14565" y="226007"/>
                  </a:lnTo>
                  <a:lnTo>
                    <a:pt x="14855" y="248003"/>
                  </a:lnTo>
                  <a:lnTo>
                    <a:pt x="15141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4832580" y="3000621"/>
              <a:ext cx="31586" cy="305328"/>
            </a:xfrm>
            <a:custGeom>
              <a:avLst/>
              <a:gdLst/>
              <a:ahLst/>
              <a:cxnLst/>
              <a:rect l="0" t="0" r="0" b="0"/>
              <a:pathLst>
                <a:path w="31586" h="305328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78"/>
                  </a:lnTo>
                  <a:lnTo>
                    <a:pt x="3686" y="58280"/>
                  </a:lnTo>
                  <a:lnTo>
                    <a:pt x="5354" y="74105"/>
                  </a:lnTo>
                  <a:lnTo>
                    <a:pt x="6772" y="90425"/>
                  </a:lnTo>
                  <a:lnTo>
                    <a:pt x="8043" y="107115"/>
                  </a:lnTo>
                  <a:lnTo>
                    <a:pt x="9502" y="124071"/>
                  </a:lnTo>
                  <a:lnTo>
                    <a:pt x="11330" y="141215"/>
                  </a:lnTo>
                  <a:lnTo>
                    <a:pt x="13388" y="158489"/>
                  </a:lnTo>
                  <a:lnTo>
                    <a:pt x="15317" y="175852"/>
                  </a:lnTo>
                  <a:lnTo>
                    <a:pt x="16915" y="193270"/>
                  </a:lnTo>
                  <a:lnTo>
                    <a:pt x="18311" y="210562"/>
                  </a:lnTo>
                  <a:lnTo>
                    <a:pt x="19854" y="227405"/>
                  </a:lnTo>
                  <a:lnTo>
                    <a:pt x="21740" y="243643"/>
                  </a:lnTo>
                  <a:lnTo>
                    <a:pt x="23847" y="258701"/>
                  </a:lnTo>
                  <a:lnTo>
                    <a:pt x="26029" y="272979"/>
                  </a:lnTo>
                  <a:lnTo>
                    <a:pt x="28480" y="287731"/>
                  </a:lnTo>
                  <a:lnTo>
                    <a:pt x="31585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5032621" y="2990093"/>
              <a:ext cx="147401" cy="305327"/>
            </a:xfrm>
            <a:custGeom>
              <a:avLst/>
              <a:gdLst/>
              <a:ahLst/>
              <a:cxnLst/>
              <a:rect l="0" t="0" r="0" b="0"/>
              <a:pathLst>
                <a:path w="147401" h="305327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62"/>
                  </a:lnTo>
                  <a:lnTo>
                    <a:pt x="3864" y="46624"/>
                  </a:lnTo>
                  <a:lnTo>
                    <a:pt x="6180" y="59284"/>
                  </a:lnTo>
                  <a:lnTo>
                    <a:pt x="8842" y="72344"/>
                  </a:lnTo>
                  <a:lnTo>
                    <a:pt x="11593" y="85869"/>
                  </a:lnTo>
                  <a:lnTo>
                    <a:pt x="14052" y="100082"/>
                  </a:lnTo>
                  <a:lnTo>
                    <a:pt x="16039" y="115046"/>
                  </a:lnTo>
                  <a:lnTo>
                    <a:pt x="17711" y="130518"/>
                  </a:lnTo>
                  <a:lnTo>
                    <a:pt x="19446" y="146056"/>
                  </a:lnTo>
                  <a:lnTo>
                    <a:pt x="21469" y="161398"/>
                  </a:lnTo>
                  <a:lnTo>
                    <a:pt x="23830" y="176461"/>
                  </a:lnTo>
                  <a:lnTo>
                    <a:pt x="26493" y="191263"/>
                  </a:lnTo>
                  <a:lnTo>
                    <a:pt x="29394" y="205849"/>
                  </a:lnTo>
                  <a:lnTo>
                    <a:pt x="32309" y="220272"/>
                  </a:lnTo>
                  <a:lnTo>
                    <a:pt x="34879" y="234576"/>
                  </a:lnTo>
                  <a:lnTo>
                    <a:pt x="36927" y="248766"/>
                  </a:lnTo>
                  <a:lnTo>
                    <a:pt x="38081" y="261736"/>
                  </a:lnTo>
                  <a:lnTo>
                    <a:pt x="37789" y="269945"/>
                  </a:lnTo>
                  <a:lnTo>
                    <a:pt x="36475" y="271246"/>
                  </a:lnTo>
                  <a:lnTo>
                    <a:pt x="35129" y="267415"/>
                  </a:lnTo>
                  <a:lnTo>
                    <a:pt x="34236" y="260340"/>
                  </a:lnTo>
                  <a:lnTo>
                    <a:pt x="34110" y="251475"/>
                  </a:lnTo>
                  <a:lnTo>
                    <a:pt x="34821" y="241708"/>
                  </a:lnTo>
                  <a:lnTo>
                    <a:pt x="36272" y="231507"/>
                  </a:lnTo>
                  <a:lnTo>
                    <a:pt x="38314" y="221107"/>
                  </a:lnTo>
                  <a:lnTo>
                    <a:pt x="40801" y="210624"/>
                  </a:lnTo>
                  <a:lnTo>
                    <a:pt x="43776" y="200273"/>
                  </a:lnTo>
                  <a:lnTo>
                    <a:pt x="47450" y="190385"/>
                  </a:lnTo>
                  <a:lnTo>
                    <a:pt x="51889" y="181118"/>
                  </a:lnTo>
                  <a:lnTo>
                    <a:pt x="57176" y="173097"/>
                  </a:lnTo>
                  <a:lnTo>
                    <a:pt x="63481" y="167451"/>
                  </a:lnTo>
                  <a:lnTo>
                    <a:pt x="70795" y="164585"/>
                  </a:lnTo>
                  <a:lnTo>
                    <a:pt x="78809" y="164273"/>
                  </a:lnTo>
                  <a:lnTo>
                    <a:pt x="87026" y="166032"/>
                  </a:lnTo>
                  <a:lnTo>
                    <a:pt x="95143" y="169364"/>
                  </a:lnTo>
                  <a:lnTo>
                    <a:pt x="103048" y="174004"/>
                  </a:lnTo>
                  <a:lnTo>
                    <a:pt x="110736" y="179925"/>
                  </a:lnTo>
                  <a:lnTo>
                    <a:pt x="118230" y="187015"/>
                  </a:lnTo>
                  <a:lnTo>
                    <a:pt x="125247" y="195230"/>
                  </a:lnTo>
                  <a:lnTo>
                    <a:pt x="131206" y="204654"/>
                  </a:lnTo>
                  <a:lnTo>
                    <a:pt x="135882" y="215220"/>
                  </a:lnTo>
                  <a:lnTo>
                    <a:pt x="139362" y="226740"/>
                  </a:lnTo>
                  <a:lnTo>
                    <a:pt x="141863" y="238997"/>
                  </a:lnTo>
                  <a:lnTo>
                    <a:pt x="143621" y="251779"/>
                  </a:lnTo>
                  <a:lnTo>
                    <a:pt x="144839" y="264323"/>
                  </a:lnTo>
                  <a:lnTo>
                    <a:pt x="145805" y="276549"/>
                  </a:lnTo>
                  <a:lnTo>
                    <a:pt x="146611" y="289530"/>
                  </a:lnTo>
                  <a:lnTo>
                    <a:pt x="14740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5230805" y="3135439"/>
              <a:ext cx="149258" cy="138924"/>
            </a:xfrm>
            <a:custGeom>
              <a:avLst/>
              <a:gdLst/>
              <a:ahLst/>
              <a:cxnLst/>
              <a:rect l="0" t="0" r="0" b="0"/>
              <a:pathLst>
                <a:path w="149258" h="138924">
                  <a:moveTo>
                    <a:pt x="75557" y="75752"/>
                  </a:moveTo>
                  <a:lnTo>
                    <a:pt x="78357" y="66951"/>
                  </a:lnTo>
                  <a:lnTo>
                    <a:pt x="79858" y="58604"/>
                  </a:lnTo>
                  <a:lnTo>
                    <a:pt x="80161" y="49910"/>
                  </a:lnTo>
                  <a:lnTo>
                    <a:pt x="79309" y="40962"/>
                  </a:lnTo>
                  <a:lnTo>
                    <a:pt x="77193" y="32116"/>
                  </a:lnTo>
                  <a:lnTo>
                    <a:pt x="73861" y="23586"/>
                  </a:lnTo>
                  <a:lnTo>
                    <a:pt x="69180" y="15743"/>
                  </a:lnTo>
                  <a:lnTo>
                    <a:pt x="62764" y="9162"/>
                  </a:lnTo>
                  <a:lnTo>
                    <a:pt x="54574" y="4052"/>
                  </a:lnTo>
                  <a:lnTo>
                    <a:pt x="45329" y="775"/>
                  </a:lnTo>
                  <a:lnTo>
                    <a:pt x="36281" y="0"/>
                  </a:lnTo>
                  <a:lnTo>
                    <a:pt x="28129" y="1852"/>
                  </a:lnTo>
                  <a:lnTo>
                    <a:pt x="21032" y="6011"/>
                  </a:lnTo>
                  <a:lnTo>
                    <a:pt x="14883" y="11998"/>
                  </a:lnTo>
                  <a:lnTo>
                    <a:pt x="9501" y="19363"/>
                  </a:lnTo>
                  <a:lnTo>
                    <a:pt x="5021" y="28049"/>
                  </a:lnTo>
                  <a:lnTo>
                    <a:pt x="1901" y="38381"/>
                  </a:lnTo>
                  <a:lnTo>
                    <a:pt x="279" y="50393"/>
                  </a:lnTo>
                  <a:lnTo>
                    <a:pt x="0" y="63543"/>
                  </a:lnTo>
                  <a:lnTo>
                    <a:pt x="800" y="76907"/>
                  </a:lnTo>
                  <a:lnTo>
                    <a:pt x="2420" y="89923"/>
                  </a:lnTo>
                  <a:lnTo>
                    <a:pt x="4965" y="102085"/>
                  </a:lnTo>
                  <a:lnTo>
                    <a:pt x="8876" y="112794"/>
                  </a:lnTo>
                  <a:lnTo>
                    <a:pt x="14279" y="121866"/>
                  </a:lnTo>
                  <a:lnTo>
                    <a:pt x="20855" y="128973"/>
                  </a:lnTo>
                  <a:lnTo>
                    <a:pt x="28033" y="133481"/>
                  </a:lnTo>
                  <a:lnTo>
                    <a:pt x="35416" y="135284"/>
                  </a:lnTo>
                  <a:lnTo>
                    <a:pt x="42812" y="134394"/>
                  </a:lnTo>
                  <a:lnTo>
                    <a:pt x="50151" y="130691"/>
                  </a:lnTo>
                  <a:lnTo>
                    <a:pt x="57412" y="124386"/>
                  </a:lnTo>
                  <a:lnTo>
                    <a:pt x="64440" y="115936"/>
                  </a:lnTo>
                  <a:lnTo>
                    <a:pt x="70939" y="105839"/>
                  </a:lnTo>
                  <a:lnTo>
                    <a:pt x="76790" y="94634"/>
                  </a:lnTo>
                  <a:lnTo>
                    <a:pt x="81830" y="86094"/>
                  </a:lnTo>
                  <a:lnTo>
                    <a:pt x="85873" y="84316"/>
                  </a:lnTo>
                  <a:lnTo>
                    <a:pt x="89322" y="87485"/>
                  </a:lnTo>
                  <a:lnTo>
                    <a:pt x="92923" y="93597"/>
                  </a:lnTo>
                  <a:lnTo>
                    <a:pt x="97092" y="101421"/>
                  </a:lnTo>
                  <a:lnTo>
                    <a:pt x="102189" y="109799"/>
                  </a:lnTo>
                  <a:lnTo>
                    <a:pt x="109485" y="118242"/>
                  </a:lnTo>
                  <a:lnTo>
                    <a:pt x="122980" y="127472"/>
                  </a:lnTo>
                  <a:lnTo>
                    <a:pt x="149257" y="1389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5369533" y="3137492"/>
              <a:ext cx="94758" cy="130379"/>
            </a:xfrm>
            <a:custGeom>
              <a:avLst/>
              <a:gdLst/>
              <a:ahLst/>
              <a:cxnLst/>
              <a:rect l="0" t="0" r="0" b="0"/>
              <a:pathLst>
                <a:path w="94758" h="130379">
                  <a:moveTo>
                    <a:pt x="0" y="21057"/>
                  </a:moveTo>
                  <a:lnTo>
                    <a:pt x="67" y="32725"/>
                  </a:lnTo>
                  <a:lnTo>
                    <a:pt x="707" y="43214"/>
                  </a:lnTo>
                  <a:lnTo>
                    <a:pt x="2004" y="53515"/>
                  </a:lnTo>
                  <a:lnTo>
                    <a:pt x="3864" y="63817"/>
                  </a:lnTo>
                  <a:lnTo>
                    <a:pt x="6180" y="74160"/>
                  </a:lnTo>
                  <a:lnTo>
                    <a:pt x="8851" y="84545"/>
                  </a:lnTo>
                  <a:lnTo>
                    <a:pt x="11947" y="94801"/>
                  </a:lnTo>
                  <a:lnTo>
                    <a:pt x="15703" y="104611"/>
                  </a:lnTo>
                  <a:lnTo>
                    <a:pt x="20192" y="113819"/>
                  </a:lnTo>
                  <a:lnTo>
                    <a:pt x="25341" y="121797"/>
                  </a:lnTo>
                  <a:lnTo>
                    <a:pt x="31023" y="127413"/>
                  </a:lnTo>
                  <a:lnTo>
                    <a:pt x="37099" y="130253"/>
                  </a:lnTo>
                  <a:lnTo>
                    <a:pt x="43298" y="130378"/>
                  </a:lnTo>
                  <a:lnTo>
                    <a:pt x="49226" y="127961"/>
                  </a:lnTo>
                  <a:lnTo>
                    <a:pt x="54686" y="123369"/>
                  </a:lnTo>
                  <a:lnTo>
                    <a:pt x="59504" y="116899"/>
                  </a:lnTo>
                  <a:lnTo>
                    <a:pt x="63441" y="108679"/>
                  </a:lnTo>
                  <a:lnTo>
                    <a:pt x="66463" y="98940"/>
                  </a:lnTo>
                  <a:lnTo>
                    <a:pt x="68850" y="88150"/>
                  </a:lnTo>
                  <a:lnTo>
                    <a:pt x="71075" y="76917"/>
                  </a:lnTo>
                  <a:lnTo>
                    <a:pt x="73430" y="65628"/>
                  </a:lnTo>
                  <a:lnTo>
                    <a:pt x="76053" y="54512"/>
                  </a:lnTo>
                  <a:lnTo>
                    <a:pt x="79384" y="42441"/>
                  </a:lnTo>
                  <a:lnTo>
                    <a:pt x="84835" y="26126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5479467" y="3137710"/>
              <a:ext cx="121694" cy="148024"/>
            </a:xfrm>
            <a:custGeom>
              <a:avLst/>
              <a:gdLst/>
              <a:ahLst/>
              <a:cxnLst/>
              <a:rect l="0" t="0" r="0" b="0"/>
              <a:pathLst>
                <a:path w="121694" h="148024">
                  <a:moveTo>
                    <a:pt x="26937" y="41896"/>
                  </a:moveTo>
                  <a:lnTo>
                    <a:pt x="30071" y="50429"/>
                  </a:lnTo>
                  <a:lnTo>
                    <a:pt x="34774" y="56215"/>
                  </a:lnTo>
                  <a:lnTo>
                    <a:pt x="41554" y="59723"/>
                  </a:lnTo>
                  <a:lnTo>
                    <a:pt x="49828" y="61232"/>
                  </a:lnTo>
                  <a:lnTo>
                    <a:pt x="58646" y="60813"/>
                  </a:lnTo>
                  <a:lnTo>
                    <a:pt x="67394" y="58676"/>
                  </a:lnTo>
                  <a:lnTo>
                    <a:pt x="75507" y="54825"/>
                  </a:lnTo>
                  <a:lnTo>
                    <a:pt x="82329" y="48977"/>
                  </a:lnTo>
                  <a:lnTo>
                    <a:pt x="87632" y="41173"/>
                  </a:lnTo>
                  <a:lnTo>
                    <a:pt x="91053" y="32191"/>
                  </a:lnTo>
                  <a:lnTo>
                    <a:pt x="91931" y="23319"/>
                  </a:lnTo>
                  <a:lnTo>
                    <a:pt x="90152" y="15294"/>
                  </a:lnTo>
                  <a:lnTo>
                    <a:pt x="86044" y="8622"/>
                  </a:lnTo>
                  <a:lnTo>
                    <a:pt x="80091" y="3823"/>
                  </a:lnTo>
                  <a:lnTo>
                    <a:pt x="72763" y="978"/>
                  </a:lnTo>
                  <a:lnTo>
                    <a:pt x="64611" y="0"/>
                  </a:lnTo>
                  <a:lnTo>
                    <a:pt x="56235" y="841"/>
                  </a:lnTo>
                  <a:lnTo>
                    <a:pt x="47985" y="3292"/>
                  </a:lnTo>
                  <a:lnTo>
                    <a:pt x="40144" y="7205"/>
                  </a:lnTo>
                  <a:lnTo>
                    <a:pt x="33024" y="12570"/>
                  </a:lnTo>
                  <a:lnTo>
                    <a:pt x="26716" y="19250"/>
                  </a:lnTo>
                  <a:lnTo>
                    <a:pt x="21140" y="27005"/>
                  </a:lnTo>
                  <a:lnTo>
                    <a:pt x="16152" y="35580"/>
                  </a:lnTo>
                  <a:lnTo>
                    <a:pt x="11611" y="44760"/>
                  </a:lnTo>
                  <a:lnTo>
                    <a:pt x="7560" y="54533"/>
                  </a:lnTo>
                  <a:lnTo>
                    <a:pt x="4209" y="65078"/>
                  </a:lnTo>
                  <a:lnTo>
                    <a:pt x="1630" y="76424"/>
                  </a:lnTo>
                  <a:lnTo>
                    <a:pt x="67" y="88144"/>
                  </a:lnTo>
                  <a:lnTo>
                    <a:pt x="0" y="99479"/>
                  </a:lnTo>
                  <a:lnTo>
                    <a:pt x="1557" y="110023"/>
                  </a:lnTo>
                  <a:lnTo>
                    <a:pt x="4722" y="119559"/>
                  </a:lnTo>
                  <a:lnTo>
                    <a:pt x="9512" y="127892"/>
                  </a:lnTo>
                  <a:lnTo>
                    <a:pt x="15771" y="135042"/>
                  </a:lnTo>
                  <a:lnTo>
                    <a:pt x="23227" y="140860"/>
                  </a:lnTo>
                  <a:lnTo>
                    <a:pt x="31593" y="144953"/>
                  </a:lnTo>
                  <a:lnTo>
                    <a:pt x="40624" y="147265"/>
                  </a:lnTo>
                  <a:lnTo>
                    <a:pt x="50127" y="148023"/>
                  </a:lnTo>
                  <a:lnTo>
                    <a:pt x="59958" y="147552"/>
                  </a:lnTo>
                  <a:lnTo>
                    <a:pt x="70005" y="146165"/>
                  </a:lnTo>
                  <a:lnTo>
                    <a:pt x="79935" y="144079"/>
                  </a:lnTo>
                  <a:lnTo>
                    <a:pt x="90262" y="141112"/>
                  </a:lnTo>
                  <a:lnTo>
                    <a:pt x="103011" y="135891"/>
                  </a:lnTo>
                  <a:lnTo>
                    <a:pt x="121693" y="1261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5743004" y="3149548"/>
              <a:ext cx="163484" cy="135344"/>
            </a:xfrm>
            <a:custGeom>
              <a:avLst/>
              <a:gdLst/>
              <a:ahLst/>
              <a:cxnLst/>
              <a:rect l="0" t="0" r="0" b="0"/>
              <a:pathLst>
                <a:path w="163484" h="135344">
                  <a:moveTo>
                    <a:pt x="89783" y="61643"/>
                  </a:moveTo>
                  <a:lnTo>
                    <a:pt x="89649" y="50042"/>
                  </a:lnTo>
                  <a:lnTo>
                    <a:pt x="88369" y="40194"/>
                  </a:lnTo>
                  <a:lnTo>
                    <a:pt x="85772" y="31193"/>
                  </a:lnTo>
                  <a:lnTo>
                    <a:pt x="81879" y="22924"/>
                  </a:lnTo>
                  <a:lnTo>
                    <a:pt x="76598" y="15545"/>
                  </a:lnTo>
                  <a:lnTo>
                    <a:pt x="70012" y="9089"/>
                  </a:lnTo>
                  <a:lnTo>
                    <a:pt x="62339" y="3929"/>
                  </a:lnTo>
                  <a:lnTo>
                    <a:pt x="53828" y="819"/>
                  </a:lnTo>
                  <a:lnTo>
                    <a:pt x="44710" y="0"/>
                  </a:lnTo>
                  <a:lnTo>
                    <a:pt x="35490" y="1569"/>
                  </a:lnTo>
                  <a:lnTo>
                    <a:pt x="26914" y="5739"/>
                  </a:lnTo>
                  <a:lnTo>
                    <a:pt x="19340" y="12359"/>
                  </a:lnTo>
                  <a:lnTo>
                    <a:pt x="12934" y="21023"/>
                  </a:lnTo>
                  <a:lnTo>
                    <a:pt x="7848" y="31264"/>
                  </a:lnTo>
                  <a:lnTo>
                    <a:pt x="4024" y="42659"/>
                  </a:lnTo>
                  <a:lnTo>
                    <a:pt x="1421" y="54713"/>
                  </a:lnTo>
                  <a:lnTo>
                    <a:pt x="106" y="66870"/>
                  </a:lnTo>
                  <a:lnTo>
                    <a:pt x="0" y="78815"/>
                  </a:lnTo>
                  <a:lnTo>
                    <a:pt x="1062" y="90291"/>
                  </a:lnTo>
                  <a:lnTo>
                    <a:pt x="3369" y="101006"/>
                  </a:lnTo>
                  <a:lnTo>
                    <a:pt x="6851" y="110863"/>
                  </a:lnTo>
                  <a:lnTo>
                    <a:pt x="11476" y="119296"/>
                  </a:lnTo>
                  <a:lnTo>
                    <a:pt x="17330" y="125226"/>
                  </a:lnTo>
                  <a:lnTo>
                    <a:pt x="24332" y="128280"/>
                  </a:lnTo>
                  <a:lnTo>
                    <a:pt x="31966" y="128551"/>
                  </a:lnTo>
                  <a:lnTo>
                    <a:pt x="39396" y="126232"/>
                  </a:lnTo>
                  <a:lnTo>
                    <a:pt x="46165" y="121711"/>
                  </a:lnTo>
                  <a:lnTo>
                    <a:pt x="52182" y="115459"/>
                  </a:lnTo>
                  <a:lnTo>
                    <a:pt x="57532" y="107917"/>
                  </a:lnTo>
                  <a:lnTo>
                    <a:pt x="62352" y="99446"/>
                  </a:lnTo>
                  <a:lnTo>
                    <a:pt x="66777" y="90322"/>
                  </a:lnTo>
                  <a:lnTo>
                    <a:pt x="70917" y="80747"/>
                  </a:lnTo>
                  <a:lnTo>
                    <a:pt x="74862" y="70933"/>
                  </a:lnTo>
                  <a:lnTo>
                    <a:pt x="78879" y="63483"/>
                  </a:lnTo>
                  <a:lnTo>
                    <a:pt x="82993" y="61592"/>
                  </a:lnTo>
                  <a:lnTo>
                    <a:pt x="86977" y="64296"/>
                  </a:lnTo>
                  <a:lnTo>
                    <a:pt x="91181" y="69978"/>
                  </a:lnTo>
                  <a:lnTo>
                    <a:pt x="95870" y="77324"/>
                  </a:lnTo>
                  <a:lnTo>
                    <a:pt x="101099" y="85312"/>
                  </a:lnTo>
                  <a:lnTo>
                    <a:pt x="106809" y="93380"/>
                  </a:lnTo>
                  <a:lnTo>
                    <a:pt x="113065" y="101137"/>
                  </a:lnTo>
                  <a:lnTo>
                    <a:pt x="120079" y="108219"/>
                  </a:lnTo>
                  <a:lnTo>
                    <a:pt x="127887" y="114507"/>
                  </a:lnTo>
                  <a:lnTo>
                    <a:pt x="135938" y="119921"/>
                  </a:lnTo>
                  <a:lnTo>
                    <a:pt x="143972" y="124849"/>
                  </a:lnTo>
                  <a:lnTo>
                    <a:pt x="152695" y="129724"/>
                  </a:lnTo>
                  <a:lnTo>
                    <a:pt x="163483" y="1353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5933460" y="2926922"/>
              <a:ext cx="25670" cy="347441"/>
            </a:xfrm>
            <a:custGeom>
              <a:avLst/>
              <a:gdLst/>
              <a:ahLst/>
              <a:cxnLst/>
              <a:rect l="0" t="0" r="0" b="0"/>
              <a:pathLst>
                <a:path w="25670" h="347441">
                  <a:moveTo>
                    <a:pt x="4612" y="0"/>
                  </a:moveTo>
                  <a:lnTo>
                    <a:pt x="1813" y="14736"/>
                  </a:lnTo>
                  <a:lnTo>
                    <a:pt x="311" y="29287"/>
                  </a:lnTo>
                  <a:lnTo>
                    <a:pt x="0" y="45082"/>
                  </a:lnTo>
                  <a:lnTo>
                    <a:pt x="506" y="62143"/>
                  </a:lnTo>
                  <a:lnTo>
                    <a:pt x="1326" y="80284"/>
                  </a:lnTo>
                  <a:lnTo>
                    <a:pt x="2146" y="99271"/>
                  </a:lnTo>
                  <a:lnTo>
                    <a:pt x="3002" y="118884"/>
                  </a:lnTo>
                  <a:lnTo>
                    <a:pt x="4177" y="138948"/>
                  </a:lnTo>
                  <a:lnTo>
                    <a:pt x="5812" y="159323"/>
                  </a:lnTo>
                  <a:lnTo>
                    <a:pt x="7739" y="179748"/>
                  </a:lnTo>
                  <a:lnTo>
                    <a:pt x="9579" y="199847"/>
                  </a:lnTo>
                  <a:lnTo>
                    <a:pt x="11119" y="219433"/>
                  </a:lnTo>
                  <a:lnTo>
                    <a:pt x="12474" y="238179"/>
                  </a:lnTo>
                  <a:lnTo>
                    <a:pt x="13992" y="255549"/>
                  </a:lnTo>
                  <a:lnTo>
                    <a:pt x="15859" y="271376"/>
                  </a:lnTo>
                  <a:lnTo>
                    <a:pt x="17954" y="285751"/>
                  </a:lnTo>
                  <a:lnTo>
                    <a:pt x="20126" y="300463"/>
                  </a:lnTo>
                  <a:lnTo>
                    <a:pt x="22571" y="319038"/>
                  </a:lnTo>
                  <a:lnTo>
                    <a:pt x="25669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5832787" y="3084849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91173" y="2867"/>
                  </a:lnTo>
                  <a:lnTo>
                    <a:pt x="182186" y="5009"/>
                  </a:lnTo>
                  <a:lnTo>
                    <a:pt x="172191" y="6612"/>
                  </a:lnTo>
                  <a:lnTo>
                    <a:pt x="161211" y="7792"/>
                  </a:lnTo>
                  <a:lnTo>
                    <a:pt x="149399" y="8641"/>
                  </a:lnTo>
                  <a:lnTo>
                    <a:pt x="136941" y="9239"/>
                  </a:lnTo>
                  <a:lnTo>
                    <a:pt x="124004" y="9653"/>
                  </a:lnTo>
                  <a:lnTo>
                    <a:pt x="110722" y="9937"/>
                  </a:lnTo>
                  <a:lnTo>
                    <a:pt x="97206" y="10135"/>
                  </a:lnTo>
                  <a:lnTo>
                    <a:pt x="83690" y="10439"/>
                  </a:lnTo>
                  <a:lnTo>
                    <a:pt x="70536" y="11175"/>
                  </a:lnTo>
                  <a:lnTo>
                    <a:pt x="57919" y="12483"/>
                  </a:lnTo>
                  <a:lnTo>
                    <a:pt x="46089" y="14184"/>
                  </a:lnTo>
                  <a:lnTo>
                    <a:pt x="34198" y="16042"/>
                  </a:lnTo>
                  <a:lnTo>
                    <a:pt x="20084" y="1822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6074942" y="2947979"/>
              <a:ext cx="21059" cy="315856"/>
            </a:xfrm>
            <a:custGeom>
              <a:avLst/>
              <a:gdLst/>
              <a:ahLst/>
              <a:cxnLst/>
              <a:rect l="0" t="0" r="0" b="0"/>
              <a:pathLst>
                <a:path w="21059" h="315856">
                  <a:moveTo>
                    <a:pt x="1" y="0"/>
                  </a:moveTo>
                  <a:lnTo>
                    <a:pt x="1" y="11735"/>
                  </a:lnTo>
                  <a:lnTo>
                    <a:pt x="0" y="22864"/>
                  </a:lnTo>
                  <a:lnTo>
                    <a:pt x="5" y="34467"/>
                  </a:lnTo>
                  <a:lnTo>
                    <a:pt x="177" y="46801"/>
                  </a:lnTo>
                  <a:lnTo>
                    <a:pt x="826" y="60109"/>
                  </a:lnTo>
                  <a:lnTo>
                    <a:pt x="2075" y="74414"/>
                  </a:lnTo>
                  <a:lnTo>
                    <a:pt x="3728" y="89418"/>
                  </a:lnTo>
                  <a:lnTo>
                    <a:pt x="5376" y="104632"/>
                  </a:lnTo>
                  <a:lnTo>
                    <a:pt x="6784" y="119754"/>
                  </a:lnTo>
                  <a:lnTo>
                    <a:pt x="8049" y="134839"/>
                  </a:lnTo>
                  <a:lnTo>
                    <a:pt x="9505" y="150185"/>
                  </a:lnTo>
                  <a:lnTo>
                    <a:pt x="11333" y="165951"/>
                  </a:lnTo>
                  <a:lnTo>
                    <a:pt x="13390" y="181980"/>
                  </a:lnTo>
                  <a:lnTo>
                    <a:pt x="15318" y="197901"/>
                  </a:lnTo>
                  <a:lnTo>
                    <a:pt x="16912" y="213503"/>
                  </a:lnTo>
                  <a:lnTo>
                    <a:pt x="18134" y="228743"/>
                  </a:lnTo>
                  <a:lnTo>
                    <a:pt x="19030" y="243663"/>
                  </a:lnTo>
                  <a:lnTo>
                    <a:pt x="19667" y="258311"/>
                  </a:lnTo>
                  <a:lnTo>
                    <a:pt x="20112" y="272146"/>
                  </a:lnTo>
                  <a:lnTo>
                    <a:pt x="20468" y="285396"/>
                  </a:lnTo>
                  <a:lnTo>
                    <a:pt x="20764" y="299227"/>
                  </a:lnTo>
                  <a:lnTo>
                    <a:pt x="21058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5990715" y="3084849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59587" y="2867"/>
                  </a:lnTo>
                  <a:lnTo>
                    <a:pt x="150600" y="5009"/>
                  </a:lnTo>
                  <a:lnTo>
                    <a:pt x="140609" y="6616"/>
                  </a:lnTo>
                  <a:lnTo>
                    <a:pt x="129802" y="7970"/>
                  </a:lnTo>
                  <a:lnTo>
                    <a:pt x="118638" y="9467"/>
                  </a:lnTo>
                  <a:lnTo>
                    <a:pt x="107434" y="11318"/>
                  </a:lnTo>
                  <a:lnTo>
                    <a:pt x="96321" y="13558"/>
                  </a:lnTo>
                  <a:lnTo>
                    <a:pt x="85337" y="16138"/>
                  </a:lnTo>
                  <a:lnTo>
                    <a:pt x="74471" y="18987"/>
                  </a:lnTo>
                  <a:lnTo>
                    <a:pt x="63701" y="22037"/>
                  </a:lnTo>
                  <a:lnTo>
                    <a:pt x="53004" y="25230"/>
                  </a:lnTo>
                  <a:lnTo>
                    <a:pt x="42373" y="28518"/>
                  </a:lnTo>
                  <a:lnTo>
                    <a:pt x="32246" y="31721"/>
                  </a:lnTo>
                  <a:lnTo>
                    <a:pt x="22509" y="34830"/>
                  </a:lnTo>
                  <a:lnTo>
                    <a:pt x="12304" y="381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6169699" y="3118429"/>
              <a:ext cx="136872" cy="156705"/>
            </a:xfrm>
            <a:custGeom>
              <a:avLst/>
              <a:gdLst/>
              <a:ahLst/>
              <a:cxnLst/>
              <a:rect l="0" t="0" r="0" b="0"/>
              <a:pathLst>
                <a:path w="136872" h="156705">
                  <a:moveTo>
                    <a:pt x="0" y="50648"/>
                  </a:moveTo>
                  <a:lnTo>
                    <a:pt x="8869" y="53515"/>
                  </a:lnTo>
                  <a:lnTo>
                    <a:pt x="17855" y="55657"/>
                  </a:lnTo>
                  <a:lnTo>
                    <a:pt x="27851" y="57260"/>
                  </a:lnTo>
                  <a:lnTo>
                    <a:pt x="38831" y="58441"/>
                  </a:lnTo>
                  <a:lnTo>
                    <a:pt x="50643" y="59289"/>
                  </a:lnTo>
                  <a:lnTo>
                    <a:pt x="63092" y="59878"/>
                  </a:lnTo>
                  <a:lnTo>
                    <a:pt x="75684" y="59946"/>
                  </a:lnTo>
                  <a:lnTo>
                    <a:pt x="87668" y="58934"/>
                  </a:lnTo>
                  <a:lnTo>
                    <a:pt x="98670" y="56616"/>
                  </a:lnTo>
                  <a:lnTo>
                    <a:pt x="108188" y="52923"/>
                  </a:lnTo>
                  <a:lnTo>
                    <a:pt x="115452" y="47770"/>
                  </a:lnTo>
                  <a:lnTo>
                    <a:pt x="120251" y="41268"/>
                  </a:lnTo>
                  <a:lnTo>
                    <a:pt x="122523" y="33819"/>
                  </a:lnTo>
                  <a:lnTo>
                    <a:pt x="122095" y="25988"/>
                  </a:lnTo>
                  <a:lnTo>
                    <a:pt x="119138" y="18149"/>
                  </a:lnTo>
                  <a:lnTo>
                    <a:pt x="113919" y="10940"/>
                  </a:lnTo>
                  <a:lnTo>
                    <a:pt x="106612" y="5317"/>
                  </a:lnTo>
                  <a:lnTo>
                    <a:pt x="97523" y="1658"/>
                  </a:lnTo>
                  <a:lnTo>
                    <a:pt x="87186" y="0"/>
                  </a:lnTo>
                  <a:lnTo>
                    <a:pt x="76265" y="317"/>
                  </a:lnTo>
                  <a:lnTo>
                    <a:pt x="65193" y="2385"/>
                  </a:lnTo>
                  <a:lnTo>
                    <a:pt x="54491" y="6024"/>
                  </a:lnTo>
                  <a:lnTo>
                    <a:pt x="44836" y="11199"/>
                  </a:lnTo>
                  <a:lnTo>
                    <a:pt x="36499" y="17758"/>
                  </a:lnTo>
                  <a:lnTo>
                    <a:pt x="29562" y="25769"/>
                  </a:lnTo>
                  <a:lnTo>
                    <a:pt x="24111" y="35580"/>
                  </a:lnTo>
                  <a:lnTo>
                    <a:pt x="20039" y="47211"/>
                  </a:lnTo>
                  <a:lnTo>
                    <a:pt x="17267" y="60089"/>
                  </a:lnTo>
                  <a:lnTo>
                    <a:pt x="15840" y="73264"/>
                  </a:lnTo>
                  <a:lnTo>
                    <a:pt x="15657" y="86154"/>
                  </a:lnTo>
                  <a:lnTo>
                    <a:pt x="16667" y="98399"/>
                  </a:lnTo>
                  <a:lnTo>
                    <a:pt x="18939" y="109696"/>
                  </a:lnTo>
                  <a:lnTo>
                    <a:pt x="22398" y="119990"/>
                  </a:lnTo>
                  <a:lnTo>
                    <a:pt x="27008" y="129240"/>
                  </a:lnTo>
                  <a:lnTo>
                    <a:pt x="32852" y="137324"/>
                  </a:lnTo>
                  <a:lnTo>
                    <a:pt x="39857" y="144276"/>
                  </a:lnTo>
                  <a:lnTo>
                    <a:pt x="47832" y="149948"/>
                  </a:lnTo>
                  <a:lnTo>
                    <a:pt x="56555" y="153937"/>
                  </a:lnTo>
                  <a:lnTo>
                    <a:pt x="65825" y="156170"/>
                  </a:lnTo>
                  <a:lnTo>
                    <a:pt x="75319" y="156704"/>
                  </a:lnTo>
                  <a:lnTo>
                    <a:pt x="84612" y="155551"/>
                  </a:lnTo>
                  <a:lnTo>
                    <a:pt x="93485" y="152891"/>
                  </a:lnTo>
                  <a:lnTo>
                    <a:pt x="101805" y="149128"/>
                  </a:lnTo>
                  <a:lnTo>
                    <a:pt x="110344" y="144322"/>
                  </a:lnTo>
                  <a:lnTo>
                    <a:pt x="120970" y="136937"/>
                  </a:lnTo>
                  <a:lnTo>
                    <a:pt x="136871" y="1243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6302673" y="3129642"/>
              <a:ext cx="109183" cy="134193"/>
            </a:xfrm>
            <a:custGeom>
              <a:avLst/>
              <a:gdLst/>
              <a:ahLst/>
              <a:cxnLst/>
              <a:rect l="0" t="0" r="0" b="0"/>
              <a:pathLst>
                <a:path w="109183" h="134193">
                  <a:moveTo>
                    <a:pt x="24954" y="60492"/>
                  </a:moveTo>
                  <a:lnTo>
                    <a:pt x="24954" y="72228"/>
                  </a:lnTo>
                  <a:lnTo>
                    <a:pt x="24954" y="83357"/>
                  </a:lnTo>
                  <a:lnTo>
                    <a:pt x="24945" y="94928"/>
                  </a:lnTo>
                  <a:lnTo>
                    <a:pt x="24580" y="106047"/>
                  </a:lnTo>
                  <a:lnTo>
                    <a:pt x="22592" y="114634"/>
                  </a:lnTo>
                  <a:lnTo>
                    <a:pt x="18798" y="119015"/>
                  </a:lnTo>
                  <a:lnTo>
                    <a:pt x="14945" y="118391"/>
                  </a:lnTo>
                  <a:lnTo>
                    <a:pt x="11782" y="113249"/>
                  </a:lnTo>
                  <a:lnTo>
                    <a:pt x="9231" y="104851"/>
                  </a:lnTo>
                  <a:lnTo>
                    <a:pt x="6868" y="94735"/>
                  </a:lnTo>
                  <a:lnTo>
                    <a:pt x="4418" y="83913"/>
                  </a:lnTo>
                  <a:lnTo>
                    <a:pt x="2104" y="72893"/>
                  </a:lnTo>
                  <a:lnTo>
                    <a:pt x="533" y="61887"/>
                  </a:lnTo>
                  <a:lnTo>
                    <a:pt x="0" y="50971"/>
                  </a:lnTo>
                  <a:lnTo>
                    <a:pt x="643" y="40317"/>
                  </a:lnTo>
                  <a:lnTo>
                    <a:pt x="2603" y="30220"/>
                  </a:lnTo>
                  <a:lnTo>
                    <a:pt x="5820" y="20804"/>
                  </a:lnTo>
                  <a:lnTo>
                    <a:pt x="10252" y="12513"/>
                  </a:lnTo>
                  <a:lnTo>
                    <a:pt x="15969" y="6153"/>
                  </a:lnTo>
                  <a:lnTo>
                    <a:pt x="22881" y="1994"/>
                  </a:lnTo>
                  <a:lnTo>
                    <a:pt x="30622" y="0"/>
                  </a:lnTo>
                  <a:lnTo>
                    <a:pt x="38655" y="91"/>
                  </a:lnTo>
                  <a:lnTo>
                    <a:pt x="46647" y="2007"/>
                  </a:lnTo>
                  <a:lnTo>
                    <a:pt x="54470" y="5544"/>
                  </a:lnTo>
                  <a:lnTo>
                    <a:pt x="62102" y="10651"/>
                  </a:lnTo>
                  <a:lnTo>
                    <a:pt x="69565" y="17155"/>
                  </a:lnTo>
                  <a:lnTo>
                    <a:pt x="76728" y="24790"/>
                  </a:lnTo>
                  <a:lnTo>
                    <a:pt x="83320" y="33284"/>
                  </a:lnTo>
                  <a:lnTo>
                    <a:pt x="89234" y="42409"/>
                  </a:lnTo>
                  <a:lnTo>
                    <a:pt x="94357" y="52145"/>
                  </a:lnTo>
                  <a:lnTo>
                    <a:pt x="98501" y="62667"/>
                  </a:lnTo>
                  <a:lnTo>
                    <a:pt x="101658" y="73991"/>
                  </a:lnTo>
                  <a:lnTo>
                    <a:pt x="103970" y="85602"/>
                  </a:lnTo>
                  <a:lnTo>
                    <a:pt x="105864" y="97771"/>
                  </a:lnTo>
                  <a:lnTo>
                    <a:pt x="107505" y="112686"/>
                  </a:lnTo>
                  <a:lnTo>
                    <a:pt x="109182" y="1341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6442189" y="2916163"/>
              <a:ext cx="117065" cy="354925"/>
            </a:xfrm>
            <a:custGeom>
              <a:avLst/>
              <a:gdLst/>
              <a:ahLst/>
              <a:cxnLst/>
              <a:rect l="0" t="0" r="0" b="0"/>
              <a:pathLst>
                <a:path w="117065" h="354925">
                  <a:moveTo>
                    <a:pt x="85480" y="263443"/>
                  </a:moveTo>
                  <a:lnTo>
                    <a:pt x="82478" y="254708"/>
                  </a:lnTo>
                  <a:lnTo>
                    <a:pt x="79056" y="247002"/>
                  </a:lnTo>
                  <a:lnTo>
                    <a:pt x="74855" y="239604"/>
                  </a:lnTo>
                  <a:lnTo>
                    <a:pt x="69782" y="232516"/>
                  </a:lnTo>
                  <a:lnTo>
                    <a:pt x="63653" y="225986"/>
                  </a:lnTo>
                  <a:lnTo>
                    <a:pt x="56474" y="220132"/>
                  </a:lnTo>
                  <a:lnTo>
                    <a:pt x="48560" y="215558"/>
                  </a:lnTo>
                  <a:lnTo>
                    <a:pt x="40413" y="213381"/>
                  </a:lnTo>
                  <a:lnTo>
                    <a:pt x="32351" y="214000"/>
                  </a:lnTo>
                  <a:lnTo>
                    <a:pt x="24652" y="217179"/>
                  </a:lnTo>
                  <a:lnTo>
                    <a:pt x="17635" y="222437"/>
                  </a:lnTo>
                  <a:lnTo>
                    <a:pt x="11409" y="229275"/>
                  </a:lnTo>
                  <a:lnTo>
                    <a:pt x="6229" y="237592"/>
                  </a:lnTo>
                  <a:lnTo>
                    <a:pt x="2573" y="247668"/>
                  </a:lnTo>
                  <a:lnTo>
                    <a:pt x="558" y="259505"/>
                  </a:lnTo>
                  <a:lnTo>
                    <a:pt x="0" y="272535"/>
                  </a:lnTo>
                  <a:lnTo>
                    <a:pt x="606" y="285819"/>
                  </a:lnTo>
                  <a:lnTo>
                    <a:pt x="2088" y="298785"/>
                  </a:lnTo>
                  <a:lnTo>
                    <a:pt x="4369" y="311084"/>
                  </a:lnTo>
                  <a:lnTo>
                    <a:pt x="7570" y="322417"/>
                  </a:lnTo>
                  <a:lnTo>
                    <a:pt x="11687" y="332725"/>
                  </a:lnTo>
                  <a:lnTo>
                    <a:pt x="16756" y="341647"/>
                  </a:lnTo>
                  <a:lnTo>
                    <a:pt x="22915" y="348445"/>
                  </a:lnTo>
                  <a:lnTo>
                    <a:pt x="30131" y="352898"/>
                  </a:lnTo>
                  <a:lnTo>
                    <a:pt x="38078" y="354924"/>
                  </a:lnTo>
                  <a:lnTo>
                    <a:pt x="46251" y="354322"/>
                  </a:lnTo>
                  <a:lnTo>
                    <a:pt x="54334" y="351251"/>
                  </a:lnTo>
                  <a:lnTo>
                    <a:pt x="62047" y="346123"/>
                  </a:lnTo>
                  <a:lnTo>
                    <a:pt x="69074" y="339409"/>
                  </a:lnTo>
                  <a:lnTo>
                    <a:pt x="75315" y="331526"/>
                  </a:lnTo>
                  <a:lnTo>
                    <a:pt x="80846" y="322644"/>
                  </a:lnTo>
                  <a:lnTo>
                    <a:pt x="85801" y="312706"/>
                  </a:lnTo>
                  <a:lnTo>
                    <a:pt x="90325" y="301759"/>
                  </a:lnTo>
                  <a:lnTo>
                    <a:pt x="94535" y="289797"/>
                  </a:lnTo>
                  <a:lnTo>
                    <a:pt x="98524" y="276704"/>
                  </a:lnTo>
                  <a:lnTo>
                    <a:pt x="102354" y="262521"/>
                  </a:lnTo>
                  <a:lnTo>
                    <a:pt x="105910" y="247419"/>
                  </a:lnTo>
                  <a:lnTo>
                    <a:pt x="108920" y="231604"/>
                  </a:lnTo>
                  <a:lnTo>
                    <a:pt x="111275" y="215262"/>
                  </a:lnTo>
                  <a:lnTo>
                    <a:pt x="113026" y="198543"/>
                  </a:lnTo>
                  <a:lnTo>
                    <a:pt x="114282" y="181560"/>
                  </a:lnTo>
                  <a:lnTo>
                    <a:pt x="115165" y="164395"/>
                  </a:lnTo>
                  <a:lnTo>
                    <a:pt x="115777" y="147105"/>
                  </a:lnTo>
                  <a:lnTo>
                    <a:pt x="116195" y="129731"/>
                  </a:lnTo>
                  <a:lnTo>
                    <a:pt x="116480" y="112304"/>
                  </a:lnTo>
                  <a:lnTo>
                    <a:pt x="116672" y="95008"/>
                  </a:lnTo>
                  <a:lnTo>
                    <a:pt x="116802" y="78161"/>
                  </a:lnTo>
                  <a:lnTo>
                    <a:pt x="116883" y="61905"/>
                  </a:lnTo>
                  <a:lnTo>
                    <a:pt x="116769" y="46380"/>
                  </a:lnTo>
                  <a:lnTo>
                    <a:pt x="116160" y="31793"/>
                  </a:lnTo>
                  <a:lnTo>
                    <a:pt x="114921" y="18194"/>
                  </a:lnTo>
                  <a:lnTo>
                    <a:pt x="112675" y="6557"/>
                  </a:lnTo>
                  <a:lnTo>
                    <a:pt x="109128" y="0"/>
                  </a:lnTo>
                  <a:lnTo>
                    <a:pt x="105281" y="112"/>
                  </a:lnTo>
                  <a:lnTo>
                    <a:pt x="102260" y="4919"/>
                  </a:lnTo>
                  <a:lnTo>
                    <a:pt x="100163" y="12951"/>
                  </a:lnTo>
                  <a:lnTo>
                    <a:pt x="98760" y="23491"/>
                  </a:lnTo>
                  <a:lnTo>
                    <a:pt x="97831" y="35997"/>
                  </a:lnTo>
                  <a:lnTo>
                    <a:pt x="97218" y="49825"/>
                  </a:lnTo>
                  <a:lnTo>
                    <a:pt x="96811" y="64265"/>
                  </a:lnTo>
                  <a:lnTo>
                    <a:pt x="96542" y="78881"/>
                  </a:lnTo>
                  <a:lnTo>
                    <a:pt x="96363" y="93801"/>
                  </a:lnTo>
                  <a:lnTo>
                    <a:pt x="96244" y="109572"/>
                  </a:lnTo>
                  <a:lnTo>
                    <a:pt x="96170" y="126437"/>
                  </a:lnTo>
                  <a:lnTo>
                    <a:pt x="96289" y="144020"/>
                  </a:lnTo>
                  <a:lnTo>
                    <a:pt x="96904" y="161523"/>
                  </a:lnTo>
                  <a:lnTo>
                    <a:pt x="98129" y="178484"/>
                  </a:lnTo>
                  <a:lnTo>
                    <a:pt x="99765" y="194788"/>
                  </a:lnTo>
                  <a:lnTo>
                    <a:pt x="101404" y="210497"/>
                  </a:lnTo>
                  <a:lnTo>
                    <a:pt x="102804" y="225728"/>
                  </a:lnTo>
                  <a:lnTo>
                    <a:pt x="104065" y="240601"/>
                  </a:lnTo>
                  <a:lnTo>
                    <a:pt x="105518" y="255216"/>
                  </a:lnTo>
                  <a:lnTo>
                    <a:pt x="107342" y="269629"/>
                  </a:lnTo>
                  <a:lnTo>
                    <a:pt x="109408" y="283292"/>
                  </a:lnTo>
                  <a:lnTo>
                    <a:pt x="111558" y="296401"/>
                  </a:lnTo>
                  <a:lnTo>
                    <a:pt x="113984" y="310110"/>
                  </a:lnTo>
                  <a:lnTo>
                    <a:pt x="117064" y="3266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6580311" y="3086147"/>
              <a:ext cx="105285" cy="175012"/>
            </a:xfrm>
            <a:custGeom>
              <a:avLst/>
              <a:gdLst/>
              <a:ahLst/>
              <a:cxnLst/>
              <a:rect l="0" t="0" r="0" b="0"/>
              <a:pathLst>
                <a:path w="105285" h="175012">
                  <a:moveTo>
                    <a:pt x="0" y="125044"/>
                  </a:moveTo>
                  <a:lnTo>
                    <a:pt x="3067" y="116310"/>
                  </a:lnTo>
                  <a:lnTo>
                    <a:pt x="7130" y="108603"/>
                  </a:lnTo>
                  <a:lnTo>
                    <a:pt x="12623" y="101206"/>
                  </a:lnTo>
                  <a:lnTo>
                    <a:pt x="19383" y="94118"/>
                  </a:lnTo>
                  <a:lnTo>
                    <a:pt x="27180" y="87587"/>
                  </a:lnTo>
                  <a:lnTo>
                    <a:pt x="35777" y="81715"/>
                  </a:lnTo>
                  <a:lnTo>
                    <a:pt x="44962" y="76450"/>
                  </a:lnTo>
                  <a:lnTo>
                    <a:pt x="54568" y="71680"/>
                  </a:lnTo>
                  <a:lnTo>
                    <a:pt x="64459" y="67276"/>
                  </a:lnTo>
                  <a:lnTo>
                    <a:pt x="74216" y="62808"/>
                  </a:lnTo>
                  <a:lnTo>
                    <a:pt x="83161" y="57583"/>
                  </a:lnTo>
                  <a:lnTo>
                    <a:pt x="90976" y="51287"/>
                  </a:lnTo>
                  <a:lnTo>
                    <a:pt x="97205" y="44106"/>
                  </a:lnTo>
                  <a:lnTo>
                    <a:pt x="101109" y="36522"/>
                  </a:lnTo>
                  <a:lnTo>
                    <a:pt x="102503" y="28871"/>
                  </a:lnTo>
                  <a:lnTo>
                    <a:pt x="101507" y="21465"/>
                  </a:lnTo>
                  <a:lnTo>
                    <a:pt x="98262" y="14652"/>
                  </a:lnTo>
                  <a:lnTo>
                    <a:pt x="93089" y="8571"/>
                  </a:lnTo>
                  <a:lnTo>
                    <a:pt x="86551" y="3660"/>
                  </a:lnTo>
                  <a:lnTo>
                    <a:pt x="79342" y="717"/>
                  </a:lnTo>
                  <a:lnTo>
                    <a:pt x="71910" y="0"/>
                  </a:lnTo>
                  <a:lnTo>
                    <a:pt x="64467" y="1297"/>
                  </a:lnTo>
                  <a:lnTo>
                    <a:pt x="57090" y="4219"/>
                  </a:lnTo>
                  <a:lnTo>
                    <a:pt x="49799" y="8370"/>
                  </a:lnTo>
                  <a:lnTo>
                    <a:pt x="42750" y="13578"/>
                  </a:lnTo>
                  <a:lnTo>
                    <a:pt x="36235" y="19888"/>
                  </a:lnTo>
                  <a:lnTo>
                    <a:pt x="30369" y="27244"/>
                  </a:lnTo>
                  <a:lnTo>
                    <a:pt x="25107" y="35639"/>
                  </a:lnTo>
                  <a:lnTo>
                    <a:pt x="20337" y="45183"/>
                  </a:lnTo>
                  <a:lnTo>
                    <a:pt x="15950" y="55826"/>
                  </a:lnTo>
                  <a:lnTo>
                    <a:pt x="12174" y="67227"/>
                  </a:lnTo>
                  <a:lnTo>
                    <a:pt x="9541" y="78873"/>
                  </a:lnTo>
                  <a:lnTo>
                    <a:pt x="8254" y="90444"/>
                  </a:lnTo>
                  <a:lnTo>
                    <a:pt x="8202" y="101823"/>
                  </a:lnTo>
                  <a:lnTo>
                    <a:pt x="9156" y="112996"/>
                  </a:lnTo>
                  <a:lnTo>
                    <a:pt x="10876" y="123989"/>
                  </a:lnTo>
                  <a:lnTo>
                    <a:pt x="13317" y="134676"/>
                  </a:lnTo>
                  <a:lnTo>
                    <a:pt x="16626" y="144787"/>
                  </a:lnTo>
                  <a:lnTo>
                    <a:pt x="20817" y="154207"/>
                  </a:lnTo>
                  <a:lnTo>
                    <a:pt x="25934" y="162499"/>
                  </a:lnTo>
                  <a:lnTo>
                    <a:pt x="32126" y="168859"/>
                  </a:lnTo>
                  <a:lnTo>
                    <a:pt x="39364" y="173017"/>
                  </a:lnTo>
                  <a:lnTo>
                    <a:pt x="47327" y="175011"/>
                  </a:lnTo>
                  <a:lnTo>
                    <a:pt x="55510" y="174919"/>
                  </a:lnTo>
                  <a:lnTo>
                    <a:pt x="63598" y="173017"/>
                  </a:lnTo>
                  <a:lnTo>
                    <a:pt x="71371" y="169980"/>
                  </a:lnTo>
                  <a:lnTo>
                    <a:pt x="79477" y="166492"/>
                  </a:lnTo>
                  <a:lnTo>
                    <a:pt x="89741" y="162254"/>
                  </a:lnTo>
                  <a:lnTo>
                    <a:pt x="105284" y="1566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6715065" y="2819218"/>
              <a:ext cx="86345" cy="470747"/>
            </a:xfrm>
            <a:custGeom>
              <a:avLst/>
              <a:gdLst/>
              <a:ahLst/>
              <a:cxnLst/>
              <a:rect l="0" t="0" r="0" b="0"/>
              <a:pathLst>
                <a:path w="86345" h="470747">
                  <a:moveTo>
                    <a:pt x="75815" y="360388"/>
                  </a:moveTo>
                  <a:lnTo>
                    <a:pt x="72815" y="351653"/>
                  </a:lnTo>
                  <a:lnTo>
                    <a:pt x="69392" y="343947"/>
                  </a:lnTo>
                  <a:lnTo>
                    <a:pt x="65191" y="336563"/>
                  </a:lnTo>
                  <a:lnTo>
                    <a:pt x="60119" y="329993"/>
                  </a:lnTo>
                  <a:lnTo>
                    <a:pt x="53989" y="325408"/>
                  </a:lnTo>
                  <a:lnTo>
                    <a:pt x="46815" y="323300"/>
                  </a:lnTo>
                  <a:lnTo>
                    <a:pt x="39073" y="323685"/>
                  </a:lnTo>
                  <a:lnTo>
                    <a:pt x="31575" y="326452"/>
                  </a:lnTo>
                  <a:lnTo>
                    <a:pt x="24761" y="331283"/>
                  </a:lnTo>
                  <a:lnTo>
                    <a:pt x="18716" y="337915"/>
                  </a:lnTo>
                  <a:lnTo>
                    <a:pt x="13347" y="346244"/>
                  </a:lnTo>
                  <a:lnTo>
                    <a:pt x="8523" y="356061"/>
                  </a:lnTo>
                  <a:lnTo>
                    <a:pt x="4437" y="367073"/>
                  </a:lnTo>
                  <a:lnTo>
                    <a:pt x="1588" y="378987"/>
                  </a:lnTo>
                  <a:lnTo>
                    <a:pt x="153" y="391551"/>
                  </a:lnTo>
                  <a:lnTo>
                    <a:pt x="0" y="404411"/>
                  </a:lnTo>
                  <a:lnTo>
                    <a:pt x="884" y="417117"/>
                  </a:lnTo>
                  <a:lnTo>
                    <a:pt x="2562" y="429431"/>
                  </a:lnTo>
                  <a:lnTo>
                    <a:pt x="5146" y="440988"/>
                  </a:lnTo>
                  <a:lnTo>
                    <a:pt x="9081" y="451223"/>
                  </a:lnTo>
                  <a:lnTo>
                    <a:pt x="14502" y="459941"/>
                  </a:lnTo>
                  <a:lnTo>
                    <a:pt x="21091" y="466624"/>
                  </a:lnTo>
                  <a:lnTo>
                    <a:pt x="28276" y="470309"/>
                  </a:lnTo>
                  <a:lnTo>
                    <a:pt x="35659" y="470746"/>
                  </a:lnTo>
                  <a:lnTo>
                    <a:pt x="42886" y="468294"/>
                  </a:lnTo>
                  <a:lnTo>
                    <a:pt x="49579" y="463534"/>
                  </a:lnTo>
                  <a:lnTo>
                    <a:pt x="55588" y="457033"/>
                  </a:lnTo>
                  <a:lnTo>
                    <a:pt x="60791" y="448944"/>
                  </a:lnTo>
                  <a:lnTo>
                    <a:pt x="64995" y="439023"/>
                  </a:lnTo>
                  <a:lnTo>
                    <a:pt x="68200" y="427279"/>
                  </a:lnTo>
                  <a:lnTo>
                    <a:pt x="70710" y="413972"/>
                  </a:lnTo>
                  <a:lnTo>
                    <a:pt x="73020" y="399438"/>
                  </a:lnTo>
                  <a:lnTo>
                    <a:pt x="75425" y="383987"/>
                  </a:lnTo>
                  <a:lnTo>
                    <a:pt x="77876" y="367713"/>
                  </a:lnTo>
                  <a:lnTo>
                    <a:pt x="80067" y="350504"/>
                  </a:lnTo>
                  <a:lnTo>
                    <a:pt x="81839" y="332377"/>
                  </a:lnTo>
                  <a:lnTo>
                    <a:pt x="83180" y="313628"/>
                  </a:lnTo>
                  <a:lnTo>
                    <a:pt x="84155" y="294736"/>
                  </a:lnTo>
                  <a:lnTo>
                    <a:pt x="84846" y="275985"/>
                  </a:lnTo>
                  <a:lnTo>
                    <a:pt x="85326" y="257308"/>
                  </a:lnTo>
                  <a:lnTo>
                    <a:pt x="85656" y="238396"/>
                  </a:lnTo>
                  <a:lnTo>
                    <a:pt x="85880" y="219078"/>
                  </a:lnTo>
                  <a:lnTo>
                    <a:pt x="86033" y="199341"/>
                  </a:lnTo>
                  <a:lnTo>
                    <a:pt x="86136" y="179245"/>
                  </a:lnTo>
                  <a:lnTo>
                    <a:pt x="86195" y="158877"/>
                  </a:lnTo>
                  <a:lnTo>
                    <a:pt x="85895" y="138639"/>
                  </a:lnTo>
                  <a:lnTo>
                    <a:pt x="84630" y="119205"/>
                  </a:lnTo>
                  <a:lnTo>
                    <a:pt x="82149" y="100880"/>
                  </a:lnTo>
                  <a:lnTo>
                    <a:pt x="78684" y="83797"/>
                  </a:lnTo>
                  <a:lnTo>
                    <a:pt x="74749" y="68083"/>
                  </a:lnTo>
                  <a:lnTo>
                    <a:pt x="70696" y="53659"/>
                  </a:lnTo>
                  <a:lnTo>
                    <a:pt x="66690" y="40310"/>
                  </a:lnTo>
                  <a:lnTo>
                    <a:pt x="62780" y="27789"/>
                  </a:lnTo>
                  <a:lnTo>
                    <a:pt x="58956" y="15908"/>
                  </a:lnTo>
                  <a:lnTo>
                    <a:pt x="54711" y="5638"/>
                  </a:lnTo>
                  <a:lnTo>
                    <a:pt x="49446" y="0"/>
                  </a:lnTo>
                  <a:lnTo>
                    <a:pt x="43863" y="238"/>
                  </a:lnTo>
                  <a:lnTo>
                    <a:pt x="38922" y="4271"/>
                  </a:lnTo>
                  <a:lnTo>
                    <a:pt x="35112" y="10425"/>
                  </a:lnTo>
                  <a:lnTo>
                    <a:pt x="33116" y="17547"/>
                  </a:lnTo>
                  <a:lnTo>
                    <a:pt x="33137" y="25014"/>
                  </a:lnTo>
                  <a:lnTo>
                    <a:pt x="34647" y="33028"/>
                  </a:lnTo>
                  <a:lnTo>
                    <a:pt x="36674" y="42403"/>
                  </a:lnTo>
                  <a:lnTo>
                    <a:pt x="38603" y="53502"/>
                  </a:lnTo>
                  <a:lnTo>
                    <a:pt x="40355" y="66235"/>
                  </a:lnTo>
                  <a:lnTo>
                    <a:pt x="42207" y="80313"/>
                  </a:lnTo>
                  <a:lnTo>
                    <a:pt x="44333" y="95422"/>
                  </a:lnTo>
                  <a:lnTo>
                    <a:pt x="46606" y="111451"/>
                  </a:lnTo>
                  <a:lnTo>
                    <a:pt x="48688" y="128487"/>
                  </a:lnTo>
                  <a:lnTo>
                    <a:pt x="50392" y="146495"/>
                  </a:lnTo>
                  <a:lnTo>
                    <a:pt x="51860" y="165162"/>
                  </a:lnTo>
                  <a:lnTo>
                    <a:pt x="53454" y="183998"/>
                  </a:lnTo>
                  <a:lnTo>
                    <a:pt x="55378" y="202708"/>
                  </a:lnTo>
                  <a:lnTo>
                    <a:pt x="57671" y="221186"/>
                  </a:lnTo>
                  <a:lnTo>
                    <a:pt x="60288" y="239433"/>
                  </a:lnTo>
                  <a:lnTo>
                    <a:pt x="63164" y="257477"/>
                  </a:lnTo>
                  <a:lnTo>
                    <a:pt x="66231" y="275035"/>
                  </a:lnTo>
                  <a:lnTo>
                    <a:pt x="69435" y="291533"/>
                  </a:lnTo>
                  <a:lnTo>
                    <a:pt x="72732" y="306744"/>
                  </a:lnTo>
                  <a:lnTo>
                    <a:pt x="75939" y="320887"/>
                  </a:lnTo>
                  <a:lnTo>
                    <a:pt x="79053" y="336153"/>
                  </a:lnTo>
                  <a:lnTo>
                    <a:pt x="82347" y="357236"/>
                  </a:lnTo>
                  <a:lnTo>
                    <a:pt x="86344" y="3919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6" name="Group 245"/>
          <p:cNvGrpSpPr/>
          <p:nvPr/>
        </p:nvGrpSpPr>
        <p:grpSpPr>
          <a:xfrm>
            <a:off x="3906072" y="5622217"/>
            <a:ext cx="947566" cy="607046"/>
            <a:chOff x="3906072" y="5622217"/>
            <a:chExt cx="947566" cy="607046"/>
          </a:xfrm>
        </p:grpSpPr>
        <p:sp>
          <p:nvSpPr>
            <p:cNvPr id="237" name="Freeform 236"/>
            <p:cNvSpPr/>
            <p:nvPr/>
          </p:nvSpPr>
          <p:spPr>
            <a:xfrm>
              <a:off x="3906072" y="5674860"/>
              <a:ext cx="105286" cy="198256"/>
            </a:xfrm>
            <a:custGeom>
              <a:avLst/>
              <a:gdLst/>
              <a:ahLst/>
              <a:cxnLst/>
              <a:rect l="0" t="0" r="0" b="0"/>
              <a:pathLst>
                <a:path w="105286" h="198256">
                  <a:moveTo>
                    <a:pt x="0" y="73699"/>
                  </a:moveTo>
                  <a:lnTo>
                    <a:pt x="2934" y="85434"/>
                  </a:lnTo>
                  <a:lnTo>
                    <a:pt x="5717" y="96563"/>
                  </a:lnTo>
                  <a:lnTo>
                    <a:pt x="8616" y="108161"/>
                  </a:lnTo>
                  <a:lnTo>
                    <a:pt x="11656" y="120323"/>
                  </a:lnTo>
                  <a:lnTo>
                    <a:pt x="14821" y="132983"/>
                  </a:lnTo>
                  <a:lnTo>
                    <a:pt x="18085" y="146038"/>
                  </a:lnTo>
                  <a:lnTo>
                    <a:pt x="21423" y="159390"/>
                  </a:lnTo>
                  <a:lnTo>
                    <a:pt x="24814" y="172956"/>
                  </a:lnTo>
                  <a:lnTo>
                    <a:pt x="28221" y="186565"/>
                  </a:lnTo>
                  <a:lnTo>
                    <a:pt x="30844" y="196438"/>
                  </a:lnTo>
                  <a:lnTo>
                    <a:pt x="31953" y="198255"/>
                  </a:lnTo>
                  <a:lnTo>
                    <a:pt x="32248" y="194006"/>
                  </a:lnTo>
                  <a:lnTo>
                    <a:pt x="32229" y="186009"/>
                  </a:lnTo>
                  <a:lnTo>
                    <a:pt x="32113" y="175739"/>
                  </a:lnTo>
                  <a:lnTo>
                    <a:pt x="31986" y="164082"/>
                  </a:lnTo>
                  <a:lnTo>
                    <a:pt x="31876" y="151566"/>
                  </a:lnTo>
                  <a:lnTo>
                    <a:pt x="31791" y="138510"/>
                  </a:lnTo>
                  <a:lnTo>
                    <a:pt x="31728" y="125111"/>
                  </a:lnTo>
                  <a:lnTo>
                    <a:pt x="31684" y="111491"/>
                  </a:lnTo>
                  <a:lnTo>
                    <a:pt x="31657" y="97732"/>
                  </a:lnTo>
                  <a:lnTo>
                    <a:pt x="31808" y="84049"/>
                  </a:lnTo>
                  <a:lnTo>
                    <a:pt x="32442" y="70779"/>
                  </a:lnTo>
                  <a:lnTo>
                    <a:pt x="33694" y="58083"/>
                  </a:lnTo>
                  <a:lnTo>
                    <a:pt x="35859" y="46269"/>
                  </a:lnTo>
                  <a:lnTo>
                    <a:pt x="39448" y="35858"/>
                  </a:lnTo>
                  <a:lnTo>
                    <a:pt x="44607" y="27011"/>
                  </a:lnTo>
                  <a:lnTo>
                    <a:pt x="51289" y="19710"/>
                  </a:lnTo>
                  <a:lnTo>
                    <a:pt x="60401" y="13231"/>
                  </a:lnTo>
                  <a:lnTo>
                    <a:pt x="76096" y="700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4053471" y="5759088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63"/>
                  </a:lnTo>
                  <a:lnTo>
                    <a:pt x="3863" y="42937"/>
                  </a:lnTo>
                  <a:lnTo>
                    <a:pt x="6180" y="53929"/>
                  </a:lnTo>
                  <a:lnTo>
                    <a:pt x="8842" y="65554"/>
                  </a:lnTo>
                  <a:lnTo>
                    <a:pt x="11604" y="77161"/>
                  </a:lnTo>
                  <a:lnTo>
                    <a:pt x="14362" y="88581"/>
                  </a:lnTo>
                  <a:lnTo>
                    <a:pt x="17356" y="100818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4053471" y="5622217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4116642" y="5720938"/>
              <a:ext cx="136872" cy="143447"/>
            </a:xfrm>
            <a:custGeom>
              <a:avLst/>
              <a:gdLst/>
              <a:ahLst/>
              <a:cxnLst/>
              <a:rect l="0" t="0" r="0" b="0"/>
              <a:pathLst>
                <a:path w="136872" h="143447">
                  <a:moveTo>
                    <a:pt x="0" y="80264"/>
                  </a:moveTo>
                  <a:lnTo>
                    <a:pt x="2934" y="89066"/>
                  </a:lnTo>
                  <a:lnTo>
                    <a:pt x="5716" y="97412"/>
                  </a:lnTo>
                  <a:lnTo>
                    <a:pt x="8616" y="106111"/>
                  </a:lnTo>
                  <a:lnTo>
                    <a:pt x="11656" y="115232"/>
                  </a:lnTo>
                  <a:lnTo>
                    <a:pt x="14821" y="124727"/>
                  </a:lnTo>
                  <a:lnTo>
                    <a:pt x="18068" y="134448"/>
                  </a:lnTo>
                  <a:lnTo>
                    <a:pt x="20792" y="141804"/>
                  </a:lnTo>
                  <a:lnTo>
                    <a:pt x="22228" y="143446"/>
                  </a:lnTo>
                  <a:lnTo>
                    <a:pt x="22639" y="140040"/>
                  </a:lnTo>
                  <a:lnTo>
                    <a:pt x="22539" y="133068"/>
                  </a:lnTo>
                  <a:lnTo>
                    <a:pt x="22262" y="123704"/>
                  </a:lnTo>
                  <a:lnTo>
                    <a:pt x="21969" y="112759"/>
                  </a:lnTo>
                  <a:lnTo>
                    <a:pt x="21719" y="100770"/>
                  </a:lnTo>
                  <a:lnTo>
                    <a:pt x="21525" y="88093"/>
                  </a:lnTo>
                  <a:lnTo>
                    <a:pt x="21382" y="74957"/>
                  </a:lnTo>
                  <a:lnTo>
                    <a:pt x="21290" y="61529"/>
                  </a:lnTo>
                  <a:lnTo>
                    <a:pt x="21564" y="48236"/>
                  </a:lnTo>
                  <a:lnTo>
                    <a:pt x="22812" y="35761"/>
                  </a:lnTo>
                  <a:lnTo>
                    <a:pt x="25293" y="24420"/>
                  </a:lnTo>
                  <a:lnTo>
                    <a:pt x="29268" y="14670"/>
                  </a:lnTo>
                  <a:lnTo>
                    <a:pt x="35142" y="7248"/>
                  </a:lnTo>
                  <a:lnTo>
                    <a:pt x="42941" y="2344"/>
                  </a:lnTo>
                  <a:lnTo>
                    <a:pt x="52076" y="0"/>
                  </a:lnTo>
                  <a:lnTo>
                    <a:pt x="61576" y="380"/>
                  </a:lnTo>
                  <a:lnTo>
                    <a:pt x="70843" y="3305"/>
                  </a:lnTo>
                  <a:lnTo>
                    <a:pt x="79500" y="8503"/>
                  </a:lnTo>
                  <a:lnTo>
                    <a:pt x="87234" y="15794"/>
                  </a:lnTo>
                  <a:lnTo>
                    <a:pt x="93987" y="24874"/>
                  </a:lnTo>
                  <a:lnTo>
                    <a:pt x="99876" y="35204"/>
                  </a:lnTo>
                  <a:lnTo>
                    <a:pt x="105082" y="46121"/>
                  </a:lnTo>
                  <a:lnTo>
                    <a:pt x="109777" y="57204"/>
                  </a:lnTo>
                  <a:lnTo>
                    <a:pt x="114103" y="68424"/>
                  </a:lnTo>
                  <a:lnTo>
                    <a:pt x="118170" y="80022"/>
                  </a:lnTo>
                  <a:lnTo>
                    <a:pt x="122053" y="92105"/>
                  </a:lnTo>
                  <a:lnTo>
                    <a:pt x="125657" y="104044"/>
                  </a:lnTo>
                  <a:lnTo>
                    <a:pt x="129082" y="115734"/>
                  </a:lnTo>
                  <a:lnTo>
                    <a:pt x="132630" y="128204"/>
                  </a:lnTo>
                  <a:lnTo>
                    <a:pt x="136871" y="14343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4253513" y="5720649"/>
              <a:ext cx="151531" cy="459580"/>
            </a:xfrm>
            <a:custGeom>
              <a:avLst/>
              <a:gdLst/>
              <a:ahLst/>
              <a:cxnLst/>
              <a:rect l="0" t="0" r="0" b="0"/>
              <a:pathLst>
                <a:path w="151531" h="459580">
                  <a:moveTo>
                    <a:pt x="94756" y="70024"/>
                  </a:moveTo>
                  <a:lnTo>
                    <a:pt x="97556" y="61156"/>
                  </a:lnTo>
                  <a:lnTo>
                    <a:pt x="99057" y="52169"/>
                  </a:lnTo>
                  <a:lnTo>
                    <a:pt x="99355" y="42187"/>
                  </a:lnTo>
                  <a:lnTo>
                    <a:pt x="98330" y="31725"/>
                  </a:lnTo>
                  <a:lnTo>
                    <a:pt x="95565" y="21859"/>
                  </a:lnTo>
                  <a:lnTo>
                    <a:pt x="90995" y="13174"/>
                  </a:lnTo>
                  <a:lnTo>
                    <a:pt x="85007" y="6231"/>
                  </a:lnTo>
                  <a:lnTo>
                    <a:pt x="78240" y="1785"/>
                  </a:lnTo>
                  <a:lnTo>
                    <a:pt x="71139" y="0"/>
                  </a:lnTo>
                  <a:lnTo>
                    <a:pt x="63935" y="889"/>
                  </a:lnTo>
                  <a:lnTo>
                    <a:pt x="56726" y="4587"/>
                  </a:lnTo>
                  <a:lnTo>
                    <a:pt x="49552" y="10879"/>
                  </a:lnTo>
                  <a:lnTo>
                    <a:pt x="42584" y="19151"/>
                  </a:lnTo>
                  <a:lnTo>
                    <a:pt x="36123" y="28594"/>
                  </a:lnTo>
                  <a:lnTo>
                    <a:pt x="30303" y="38645"/>
                  </a:lnTo>
                  <a:lnTo>
                    <a:pt x="25411" y="49152"/>
                  </a:lnTo>
                  <a:lnTo>
                    <a:pt x="21954" y="60263"/>
                  </a:lnTo>
                  <a:lnTo>
                    <a:pt x="20077" y="72028"/>
                  </a:lnTo>
                  <a:lnTo>
                    <a:pt x="19613" y="84218"/>
                  </a:lnTo>
                  <a:lnTo>
                    <a:pt x="20282" y="96407"/>
                  </a:lnTo>
                  <a:lnTo>
                    <a:pt x="21812" y="108333"/>
                  </a:lnTo>
                  <a:lnTo>
                    <a:pt x="24294" y="119273"/>
                  </a:lnTo>
                  <a:lnTo>
                    <a:pt x="28162" y="128025"/>
                  </a:lnTo>
                  <a:lnTo>
                    <a:pt x="33536" y="134119"/>
                  </a:lnTo>
                  <a:lnTo>
                    <a:pt x="40094" y="137582"/>
                  </a:lnTo>
                  <a:lnTo>
                    <a:pt x="47258" y="138558"/>
                  </a:lnTo>
                  <a:lnTo>
                    <a:pt x="54628" y="137393"/>
                  </a:lnTo>
                  <a:lnTo>
                    <a:pt x="61845" y="134208"/>
                  </a:lnTo>
                  <a:lnTo>
                    <a:pt x="68531" y="128814"/>
                  </a:lnTo>
                  <a:lnTo>
                    <a:pt x="74541" y="121303"/>
                  </a:lnTo>
                  <a:lnTo>
                    <a:pt x="79915" y="112010"/>
                  </a:lnTo>
                  <a:lnTo>
                    <a:pt x="84765" y="101332"/>
                  </a:lnTo>
                  <a:lnTo>
                    <a:pt x="89224" y="89698"/>
                  </a:lnTo>
                  <a:lnTo>
                    <a:pt x="93617" y="79784"/>
                  </a:lnTo>
                  <a:lnTo>
                    <a:pt x="97847" y="75273"/>
                  </a:lnTo>
                  <a:lnTo>
                    <a:pt x="101371" y="76031"/>
                  </a:lnTo>
                  <a:lnTo>
                    <a:pt x="104435" y="80467"/>
                  </a:lnTo>
                  <a:lnTo>
                    <a:pt x="107365" y="87381"/>
                  </a:lnTo>
                  <a:lnTo>
                    <a:pt x="110336" y="96185"/>
                  </a:lnTo>
                  <a:lnTo>
                    <a:pt x="113408" y="106467"/>
                  </a:lnTo>
                  <a:lnTo>
                    <a:pt x="116588" y="118030"/>
                  </a:lnTo>
                  <a:lnTo>
                    <a:pt x="119858" y="130881"/>
                  </a:lnTo>
                  <a:lnTo>
                    <a:pt x="123198" y="144909"/>
                  </a:lnTo>
                  <a:lnTo>
                    <a:pt x="126590" y="159744"/>
                  </a:lnTo>
                  <a:lnTo>
                    <a:pt x="130019" y="174849"/>
                  </a:lnTo>
                  <a:lnTo>
                    <a:pt x="133469" y="189900"/>
                  </a:lnTo>
                  <a:lnTo>
                    <a:pt x="136769" y="204768"/>
                  </a:lnTo>
                  <a:lnTo>
                    <a:pt x="139605" y="219438"/>
                  </a:lnTo>
                  <a:lnTo>
                    <a:pt x="141849" y="233936"/>
                  </a:lnTo>
                  <a:lnTo>
                    <a:pt x="143694" y="248300"/>
                  </a:lnTo>
                  <a:lnTo>
                    <a:pt x="145548" y="262566"/>
                  </a:lnTo>
                  <a:lnTo>
                    <a:pt x="147641" y="276755"/>
                  </a:lnTo>
                  <a:lnTo>
                    <a:pt x="149708" y="290727"/>
                  </a:lnTo>
                  <a:lnTo>
                    <a:pt x="151111" y="304188"/>
                  </a:lnTo>
                  <a:lnTo>
                    <a:pt x="151530" y="317017"/>
                  </a:lnTo>
                  <a:lnTo>
                    <a:pt x="150810" y="329089"/>
                  </a:lnTo>
                  <a:lnTo>
                    <a:pt x="148798" y="340204"/>
                  </a:lnTo>
                  <a:lnTo>
                    <a:pt x="145546" y="350343"/>
                  </a:lnTo>
                  <a:lnTo>
                    <a:pt x="141090" y="359474"/>
                  </a:lnTo>
                  <a:lnTo>
                    <a:pt x="135358" y="367469"/>
                  </a:lnTo>
                  <a:lnTo>
                    <a:pt x="128431" y="374368"/>
                  </a:lnTo>
                  <a:lnTo>
                    <a:pt x="120511" y="380341"/>
                  </a:lnTo>
                  <a:lnTo>
                    <a:pt x="111824" y="385597"/>
                  </a:lnTo>
                  <a:lnTo>
                    <a:pt x="102580" y="390326"/>
                  </a:lnTo>
                  <a:lnTo>
                    <a:pt x="93103" y="394842"/>
                  </a:lnTo>
                  <a:lnTo>
                    <a:pt x="83821" y="399570"/>
                  </a:lnTo>
                  <a:lnTo>
                    <a:pt x="74946" y="404713"/>
                  </a:lnTo>
                  <a:lnTo>
                    <a:pt x="66343" y="410135"/>
                  </a:lnTo>
                  <a:lnTo>
                    <a:pt x="57646" y="415467"/>
                  </a:lnTo>
                  <a:lnTo>
                    <a:pt x="48653" y="420502"/>
                  </a:lnTo>
                  <a:lnTo>
                    <a:pt x="39582" y="425428"/>
                  </a:lnTo>
                  <a:lnTo>
                    <a:pt x="29998" y="431445"/>
                  </a:lnTo>
                  <a:lnTo>
                    <a:pt x="17937" y="441314"/>
                  </a:lnTo>
                  <a:lnTo>
                    <a:pt x="0" y="45957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4443026" y="5780145"/>
              <a:ext cx="21057" cy="136871"/>
            </a:xfrm>
            <a:custGeom>
              <a:avLst/>
              <a:gdLst/>
              <a:ahLst/>
              <a:cxnLst/>
              <a:rect l="0" t="0" r="0" b="0"/>
              <a:pathLst>
                <a:path w="21057" h="136871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3" y="32459"/>
                  </a:lnTo>
                  <a:lnTo>
                    <a:pt x="3863" y="42760"/>
                  </a:lnTo>
                  <a:lnTo>
                    <a:pt x="6179" y="53103"/>
                  </a:lnTo>
                  <a:lnTo>
                    <a:pt x="8841" y="63493"/>
                  </a:lnTo>
                  <a:lnTo>
                    <a:pt x="11604" y="74044"/>
                  </a:lnTo>
                  <a:lnTo>
                    <a:pt x="14362" y="86342"/>
                  </a:lnTo>
                  <a:lnTo>
                    <a:pt x="17356" y="104820"/>
                  </a:lnTo>
                  <a:lnTo>
                    <a:pt x="21056" y="1368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4432497" y="562221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4506197" y="5692956"/>
              <a:ext cx="115814" cy="171418"/>
            </a:xfrm>
            <a:custGeom>
              <a:avLst/>
              <a:gdLst/>
              <a:ahLst/>
              <a:cxnLst/>
              <a:rect l="0" t="0" r="0" b="0"/>
              <a:pathLst>
                <a:path w="115814" h="171418">
                  <a:moveTo>
                    <a:pt x="0" y="76660"/>
                  </a:moveTo>
                  <a:lnTo>
                    <a:pt x="2933" y="85462"/>
                  </a:lnTo>
                  <a:lnTo>
                    <a:pt x="5715" y="93808"/>
                  </a:lnTo>
                  <a:lnTo>
                    <a:pt x="8610" y="102512"/>
                  </a:lnTo>
                  <a:lnTo>
                    <a:pt x="11478" y="111805"/>
                  </a:lnTo>
                  <a:lnTo>
                    <a:pt x="13994" y="121949"/>
                  </a:lnTo>
                  <a:lnTo>
                    <a:pt x="16004" y="132895"/>
                  </a:lnTo>
                  <a:lnTo>
                    <a:pt x="17468" y="141092"/>
                  </a:lnTo>
                  <a:lnTo>
                    <a:pt x="18149" y="142539"/>
                  </a:lnTo>
                  <a:lnTo>
                    <a:pt x="17766" y="139122"/>
                  </a:lnTo>
                  <a:lnTo>
                    <a:pt x="16452" y="132841"/>
                  </a:lnTo>
                  <a:lnTo>
                    <a:pt x="14447" y="124892"/>
                  </a:lnTo>
                  <a:lnTo>
                    <a:pt x="11961" y="115948"/>
                  </a:lnTo>
                  <a:lnTo>
                    <a:pt x="9311" y="106073"/>
                  </a:lnTo>
                  <a:lnTo>
                    <a:pt x="6912" y="94884"/>
                  </a:lnTo>
                  <a:lnTo>
                    <a:pt x="4969" y="82262"/>
                  </a:lnTo>
                  <a:lnTo>
                    <a:pt x="3665" y="68521"/>
                  </a:lnTo>
                  <a:lnTo>
                    <a:pt x="3239" y="54220"/>
                  </a:lnTo>
                  <a:lnTo>
                    <a:pt x="3745" y="39770"/>
                  </a:lnTo>
                  <a:lnTo>
                    <a:pt x="5559" y="26168"/>
                  </a:lnTo>
                  <a:lnTo>
                    <a:pt x="9437" y="15019"/>
                  </a:lnTo>
                  <a:lnTo>
                    <a:pt x="15595" y="6981"/>
                  </a:lnTo>
                  <a:lnTo>
                    <a:pt x="23477" y="2047"/>
                  </a:lnTo>
                  <a:lnTo>
                    <a:pt x="32061" y="0"/>
                  </a:lnTo>
                  <a:lnTo>
                    <a:pt x="40676" y="403"/>
                  </a:lnTo>
                  <a:lnTo>
                    <a:pt x="48880" y="2888"/>
                  </a:lnTo>
                  <a:lnTo>
                    <a:pt x="56302" y="7272"/>
                  </a:lnTo>
                  <a:lnTo>
                    <a:pt x="62841" y="13283"/>
                  </a:lnTo>
                  <a:lnTo>
                    <a:pt x="68586" y="20584"/>
                  </a:lnTo>
                  <a:lnTo>
                    <a:pt x="73695" y="28853"/>
                  </a:lnTo>
                  <a:lnTo>
                    <a:pt x="78323" y="37822"/>
                  </a:lnTo>
                  <a:lnTo>
                    <a:pt x="82605" y="47284"/>
                  </a:lnTo>
                  <a:lnTo>
                    <a:pt x="86643" y="57089"/>
                  </a:lnTo>
                  <a:lnTo>
                    <a:pt x="90511" y="67133"/>
                  </a:lnTo>
                  <a:lnTo>
                    <a:pt x="94263" y="77506"/>
                  </a:lnTo>
                  <a:lnTo>
                    <a:pt x="97935" y="88461"/>
                  </a:lnTo>
                  <a:lnTo>
                    <a:pt x="101549" y="100085"/>
                  </a:lnTo>
                  <a:lnTo>
                    <a:pt x="104972" y="112097"/>
                  </a:lnTo>
                  <a:lnTo>
                    <a:pt x="108254" y="125325"/>
                  </a:lnTo>
                  <a:lnTo>
                    <a:pt x="111684" y="143166"/>
                  </a:lnTo>
                  <a:lnTo>
                    <a:pt x="115813" y="17141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4684766" y="5726930"/>
              <a:ext cx="168872" cy="502333"/>
            </a:xfrm>
            <a:custGeom>
              <a:avLst/>
              <a:gdLst/>
              <a:ahLst/>
              <a:cxnLst/>
              <a:rect l="0" t="0" r="0" b="0"/>
              <a:pathLst>
                <a:path w="168872" h="502333">
                  <a:moveTo>
                    <a:pt x="74114" y="95329"/>
                  </a:moveTo>
                  <a:lnTo>
                    <a:pt x="76981" y="86460"/>
                  </a:lnTo>
                  <a:lnTo>
                    <a:pt x="79123" y="77474"/>
                  </a:lnTo>
                  <a:lnTo>
                    <a:pt x="80717" y="67487"/>
                  </a:lnTo>
                  <a:lnTo>
                    <a:pt x="81552" y="56853"/>
                  </a:lnTo>
                  <a:lnTo>
                    <a:pt x="81104" y="46337"/>
                  </a:lnTo>
                  <a:lnTo>
                    <a:pt x="79191" y="36390"/>
                  </a:lnTo>
                  <a:lnTo>
                    <a:pt x="75781" y="27276"/>
                  </a:lnTo>
                  <a:lnTo>
                    <a:pt x="70824" y="19237"/>
                  </a:lnTo>
                  <a:lnTo>
                    <a:pt x="64451" y="12290"/>
                  </a:lnTo>
                  <a:lnTo>
                    <a:pt x="56920" y="6609"/>
                  </a:lnTo>
                  <a:lnTo>
                    <a:pt x="48503" y="2609"/>
                  </a:lnTo>
                  <a:lnTo>
                    <a:pt x="39448" y="370"/>
                  </a:lnTo>
                  <a:lnTo>
                    <a:pt x="30268" y="0"/>
                  </a:lnTo>
                  <a:lnTo>
                    <a:pt x="21719" y="1795"/>
                  </a:lnTo>
                  <a:lnTo>
                    <a:pt x="14168" y="5712"/>
                  </a:lnTo>
                  <a:lnTo>
                    <a:pt x="7947" y="11596"/>
                  </a:lnTo>
                  <a:lnTo>
                    <a:pt x="3517" y="19358"/>
                  </a:lnTo>
                  <a:lnTo>
                    <a:pt x="947" y="28756"/>
                  </a:lnTo>
                  <a:lnTo>
                    <a:pt x="0" y="39301"/>
                  </a:lnTo>
                  <a:lnTo>
                    <a:pt x="337" y="50363"/>
                  </a:lnTo>
                  <a:lnTo>
                    <a:pt x="1630" y="61539"/>
                  </a:lnTo>
                  <a:lnTo>
                    <a:pt x="3612" y="72651"/>
                  </a:lnTo>
                  <a:lnTo>
                    <a:pt x="6080" y="83645"/>
                  </a:lnTo>
                  <a:lnTo>
                    <a:pt x="8887" y="94517"/>
                  </a:lnTo>
                  <a:lnTo>
                    <a:pt x="12093" y="105124"/>
                  </a:lnTo>
                  <a:lnTo>
                    <a:pt x="15930" y="115180"/>
                  </a:lnTo>
                  <a:lnTo>
                    <a:pt x="20482" y="124559"/>
                  </a:lnTo>
                  <a:lnTo>
                    <a:pt x="25845" y="132654"/>
                  </a:lnTo>
                  <a:lnTo>
                    <a:pt x="32203" y="138350"/>
                  </a:lnTo>
                  <a:lnTo>
                    <a:pt x="39548" y="141244"/>
                  </a:lnTo>
                  <a:lnTo>
                    <a:pt x="47412" y="141405"/>
                  </a:lnTo>
                  <a:lnTo>
                    <a:pt x="54997" y="139012"/>
                  </a:lnTo>
                  <a:lnTo>
                    <a:pt x="61871" y="134441"/>
                  </a:lnTo>
                  <a:lnTo>
                    <a:pt x="67959" y="128155"/>
                  </a:lnTo>
                  <a:lnTo>
                    <a:pt x="73355" y="120590"/>
                  </a:lnTo>
                  <a:lnTo>
                    <a:pt x="78220" y="112150"/>
                  </a:lnTo>
                  <a:lnTo>
                    <a:pt x="83192" y="104725"/>
                  </a:lnTo>
                  <a:lnTo>
                    <a:pt x="88489" y="101265"/>
                  </a:lnTo>
                  <a:lnTo>
                    <a:pt x="93153" y="102775"/>
                  </a:lnTo>
                  <a:lnTo>
                    <a:pt x="96813" y="109075"/>
                  </a:lnTo>
                  <a:lnTo>
                    <a:pt x="99525" y="119400"/>
                  </a:lnTo>
                  <a:lnTo>
                    <a:pt x="101633" y="132519"/>
                  </a:lnTo>
                  <a:lnTo>
                    <a:pt x="103634" y="146998"/>
                  </a:lnTo>
                  <a:lnTo>
                    <a:pt x="105817" y="161923"/>
                  </a:lnTo>
                  <a:lnTo>
                    <a:pt x="108107" y="177029"/>
                  </a:lnTo>
                  <a:lnTo>
                    <a:pt x="110188" y="192466"/>
                  </a:lnTo>
                  <a:lnTo>
                    <a:pt x="111883" y="208334"/>
                  </a:lnTo>
                  <a:lnTo>
                    <a:pt x="113172" y="224620"/>
                  </a:lnTo>
                  <a:lnTo>
                    <a:pt x="114112" y="241255"/>
                  </a:lnTo>
                  <a:lnTo>
                    <a:pt x="114783" y="258149"/>
                  </a:lnTo>
                  <a:lnTo>
                    <a:pt x="115420" y="274904"/>
                  </a:lnTo>
                  <a:lnTo>
                    <a:pt x="116388" y="290848"/>
                  </a:lnTo>
                  <a:lnTo>
                    <a:pt x="117854" y="305690"/>
                  </a:lnTo>
                  <a:lnTo>
                    <a:pt x="119654" y="319790"/>
                  </a:lnTo>
                  <a:lnTo>
                    <a:pt x="121401" y="333946"/>
                  </a:lnTo>
                  <a:lnTo>
                    <a:pt x="122866" y="348620"/>
                  </a:lnTo>
                  <a:lnTo>
                    <a:pt x="123831" y="363766"/>
                  </a:lnTo>
                  <a:lnTo>
                    <a:pt x="124021" y="379020"/>
                  </a:lnTo>
                  <a:lnTo>
                    <a:pt x="123370" y="394139"/>
                  </a:lnTo>
                  <a:lnTo>
                    <a:pt x="122136" y="409038"/>
                  </a:lnTo>
                  <a:lnTo>
                    <a:pt x="120777" y="423722"/>
                  </a:lnTo>
                  <a:lnTo>
                    <a:pt x="119562" y="438216"/>
                  </a:lnTo>
                  <a:lnTo>
                    <a:pt x="118257" y="452236"/>
                  </a:lnTo>
                  <a:lnTo>
                    <a:pt x="116243" y="465205"/>
                  </a:lnTo>
                  <a:lnTo>
                    <a:pt x="113214" y="476878"/>
                  </a:lnTo>
                  <a:lnTo>
                    <a:pt x="109026" y="486852"/>
                  </a:lnTo>
                  <a:lnTo>
                    <a:pt x="103532" y="494424"/>
                  </a:lnTo>
                  <a:lnTo>
                    <a:pt x="96799" y="499434"/>
                  </a:lnTo>
                  <a:lnTo>
                    <a:pt x="89192" y="502019"/>
                  </a:lnTo>
                  <a:lnTo>
                    <a:pt x="81256" y="502332"/>
                  </a:lnTo>
                  <a:lnTo>
                    <a:pt x="73335" y="500690"/>
                  </a:lnTo>
                  <a:lnTo>
                    <a:pt x="65733" y="497338"/>
                  </a:lnTo>
                  <a:lnTo>
                    <a:pt x="58782" y="492357"/>
                  </a:lnTo>
                  <a:lnTo>
                    <a:pt x="52590" y="485936"/>
                  </a:lnTo>
                  <a:lnTo>
                    <a:pt x="47094" y="478358"/>
                  </a:lnTo>
                  <a:lnTo>
                    <a:pt x="42160" y="469901"/>
                  </a:lnTo>
                  <a:lnTo>
                    <a:pt x="37657" y="460802"/>
                  </a:lnTo>
                  <a:lnTo>
                    <a:pt x="33630" y="451083"/>
                  </a:lnTo>
                  <a:lnTo>
                    <a:pt x="30296" y="440573"/>
                  </a:lnTo>
                  <a:lnTo>
                    <a:pt x="27724" y="429246"/>
                  </a:lnTo>
                  <a:lnTo>
                    <a:pt x="25996" y="417368"/>
                  </a:lnTo>
                  <a:lnTo>
                    <a:pt x="25286" y="405396"/>
                  </a:lnTo>
                  <a:lnTo>
                    <a:pt x="25587" y="393601"/>
                  </a:lnTo>
                  <a:lnTo>
                    <a:pt x="26756" y="382072"/>
                  </a:lnTo>
                  <a:lnTo>
                    <a:pt x="28604" y="370797"/>
                  </a:lnTo>
                  <a:lnTo>
                    <a:pt x="30954" y="359731"/>
                  </a:lnTo>
                  <a:lnTo>
                    <a:pt x="33667" y="348825"/>
                  </a:lnTo>
                  <a:lnTo>
                    <a:pt x="36633" y="338035"/>
                  </a:lnTo>
                  <a:lnTo>
                    <a:pt x="39783" y="327332"/>
                  </a:lnTo>
                  <a:lnTo>
                    <a:pt x="43390" y="316854"/>
                  </a:lnTo>
                  <a:lnTo>
                    <a:pt x="48029" y="306892"/>
                  </a:lnTo>
                  <a:lnTo>
                    <a:pt x="53933" y="297561"/>
                  </a:lnTo>
                  <a:lnTo>
                    <a:pt x="61018" y="288821"/>
                  </a:lnTo>
                  <a:lnTo>
                    <a:pt x="69070" y="280564"/>
                  </a:lnTo>
                  <a:lnTo>
                    <a:pt x="77858" y="272675"/>
                  </a:lnTo>
                  <a:lnTo>
                    <a:pt x="87182" y="265053"/>
                  </a:lnTo>
                  <a:lnTo>
                    <a:pt x="96885" y="257622"/>
                  </a:lnTo>
                  <a:lnTo>
                    <a:pt x="106848" y="250332"/>
                  </a:lnTo>
                  <a:lnTo>
                    <a:pt x="116919" y="243444"/>
                  </a:lnTo>
                  <a:lnTo>
                    <a:pt x="128099" y="236846"/>
                  </a:lnTo>
                  <a:lnTo>
                    <a:pt x="143606" y="229956"/>
                  </a:lnTo>
                  <a:lnTo>
                    <a:pt x="168871" y="2216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0" name="Group 249"/>
          <p:cNvGrpSpPr/>
          <p:nvPr/>
        </p:nvGrpSpPr>
        <p:grpSpPr>
          <a:xfrm>
            <a:off x="3305948" y="5569575"/>
            <a:ext cx="250950" cy="305327"/>
            <a:chOff x="3305948" y="5569575"/>
            <a:chExt cx="250950" cy="305327"/>
          </a:xfrm>
        </p:grpSpPr>
        <p:sp>
          <p:nvSpPr>
            <p:cNvPr id="247" name="Freeform 246"/>
            <p:cNvSpPr/>
            <p:nvPr/>
          </p:nvSpPr>
          <p:spPr>
            <a:xfrm>
              <a:off x="3311868" y="5685389"/>
              <a:ext cx="25666" cy="189513"/>
            </a:xfrm>
            <a:custGeom>
              <a:avLst/>
              <a:gdLst/>
              <a:ahLst/>
              <a:cxnLst/>
              <a:rect l="0" t="0" r="0" b="0"/>
              <a:pathLst>
                <a:path w="25666" h="189513">
                  <a:moveTo>
                    <a:pt x="4608" y="0"/>
                  </a:moveTo>
                  <a:lnTo>
                    <a:pt x="1808" y="8801"/>
                  </a:lnTo>
                  <a:lnTo>
                    <a:pt x="306" y="17147"/>
                  </a:lnTo>
                  <a:lnTo>
                    <a:pt x="0" y="25851"/>
                  </a:lnTo>
                  <a:lnTo>
                    <a:pt x="679" y="35144"/>
                  </a:lnTo>
                  <a:lnTo>
                    <a:pt x="2147" y="45287"/>
                  </a:lnTo>
                  <a:lnTo>
                    <a:pt x="4212" y="56338"/>
                  </a:lnTo>
                  <a:lnTo>
                    <a:pt x="6548" y="68350"/>
                  </a:lnTo>
                  <a:lnTo>
                    <a:pt x="8723" y="81469"/>
                  </a:lnTo>
                  <a:lnTo>
                    <a:pt x="10516" y="95655"/>
                  </a:lnTo>
                  <a:lnTo>
                    <a:pt x="12057" y="110417"/>
                  </a:lnTo>
                  <a:lnTo>
                    <a:pt x="13705" y="124939"/>
                  </a:lnTo>
                  <a:lnTo>
                    <a:pt x="15663" y="138763"/>
                  </a:lnTo>
                  <a:lnTo>
                    <a:pt x="17821" y="151357"/>
                  </a:lnTo>
                  <a:lnTo>
                    <a:pt x="20042" y="163172"/>
                  </a:lnTo>
                  <a:lnTo>
                    <a:pt x="22527" y="175242"/>
                  </a:lnTo>
                  <a:lnTo>
                    <a:pt x="25665" y="1895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3305948" y="5569575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10528" y="0"/>
                  </a:moveTo>
                  <a:lnTo>
                    <a:pt x="7409" y="9359"/>
                  </a:lnTo>
                  <a:lnTo>
                    <a:pt x="4939" y="1676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3399945" y="5601160"/>
              <a:ext cx="156953" cy="263214"/>
            </a:xfrm>
            <a:custGeom>
              <a:avLst/>
              <a:gdLst/>
              <a:ahLst/>
              <a:cxnLst/>
              <a:rect l="0" t="0" r="0" b="0"/>
              <a:pathLst>
                <a:path w="156953" h="263214">
                  <a:moveTo>
                    <a:pt x="95516" y="0"/>
                  </a:moveTo>
                  <a:lnTo>
                    <a:pt x="83848" y="2934"/>
                  </a:lnTo>
                  <a:lnTo>
                    <a:pt x="73359" y="5716"/>
                  </a:lnTo>
                  <a:lnTo>
                    <a:pt x="63062" y="8625"/>
                  </a:lnTo>
                  <a:lnTo>
                    <a:pt x="52933" y="12011"/>
                  </a:lnTo>
                  <a:lnTo>
                    <a:pt x="43238" y="16473"/>
                  </a:lnTo>
                  <a:lnTo>
                    <a:pt x="34107" y="22243"/>
                  </a:lnTo>
                  <a:lnTo>
                    <a:pt x="25676" y="29232"/>
                  </a:lnTo>
                  <a:lnTo>
                    <a:pt x="18163" y="37216"/>
                  </a:lnTo>
                  <a:lnTo>
                    <a:pt x="11602" y="45958"/>
                  </a:lnTo>
                  <a:lnTo>
                    <a:pt x="6196" y="55249"/>
                  </a:lnTo>
                  <a:lnTo>
                    <a:pt x="2388" y="64930"/>
                  </a:lnTo>
                  <a:lnTo>
                    <a:pt x="280" y="74874"/>
                  </a:lnTo>
                  <a:lnTo>
                    <a:pt x="0" y="84668"/>
                  </a:lnTo>
                  <a:lnTo>
                    <a:pt x="1857" y="93637"/>
                  </a:lnTo>
                  <a:lnTo>
                    <a:pt x="5811" y="101474"/>
                  </a:lnTo>
                  <a:lnTo>
                    <a:pt x="11550" y="107888"/>
                  </a:lnTo>
                  <a:lnTo>
                    <a:pt x="18681" y="112448"/>
                  </a:lnTo>
                  <a:lnTo>
                    <a:pt x="26844" y="115114"/>
                  </a:lnTo>
                  <a:lnTo>
                    <a:pt x="35745" y="116466"/>
                  </a:lnTo>
                  <a:lnTo>
                    <a:pt x="45164" y="117465"/>
                  </a:lnTo>
                  <a:lnTo>
                    <a:pt x="54941" y="118704"/>
                  </a:lnTo>
                  <a:lnTo>
                    <a:pt x="64962" y="120390"/>
                  </a:lnTo>
                  <a:lnTo>
                    <a:pt x="75150" y="122527"/>
                  </a:lnTo>
                  <a:lnTo>
                    <a:pt x="85444" y="125049"/>
                  </a:lnTo>
                  <a:lnTo>
                    <a:pt x="95647" y="128031"/>
                  </a:lnTo>
                  <a:lnTo>
                    <a:pt x="105424" y="131704"/>
                  </a:lnTo>
                  <a:lnTo>
                    <a:pt x="114631" y="136138"/>
                  </a:lnTo>
                  <a:lnTo>
                    <a:pt x="123289" y="141420"/>
                  </a:lnTo>
                  <a:lnTo>
                    <a:pt x="131490" y="147720"/>
                  </a:lnTo>
                  <a:lnTo>
                    <a:pt x="139328" y="155036"/>
                  </a:lnTo>
                  <a:lnTo>
                    <a:pt x="146407" y="163219"/>
                  </a:lnTo>
                  <a:lnTo>
                    <a:pt x="151876" y="172084"/>
                  </a:lnTo>
                  <a:lnTo>
                    <a:pt x="155400" y="181447"/>
                  </a:lnTo>
                  <a:lnTo>
                    <a:pt x="156952" y="191005"/>
                  </a:lnTo>
                  <a:lnTo>
                    <a:pt x="156556" y="200340"/>
                  </a:lnTo>
                  <a:lnTo>
                    <a:pt x="154427" y="209246"/>
                  </a:lnTo>
                  <a:lnTo>
                    <a:pt x="150576" y="217701"/>
                  </a:lnTo>
                  <a:lnTo>
                    <a:pt x="144725" y="225766"/>
                  </a:lnTo>
                  <a:lnTo>
                    <a:pt x="136904" y="233516"/>
                  </a:lnTo>
                  <a:lnTo>
                    <a:pt x="127400" y="240705"/>
                  </a:lnTo>
                  <a:lnTo>
                    <a:pt x="116580" y="246783"/>
                  </a:lnTo>
                  <a:lnTo>
                    <a:pt x="104785" y="251537"/>
                  </a:lnTo>
                  <a:lnTo>
                    <a:pt x="92290" y="255068"/>
                  </a:lnTo>
                  <a:lnTo>
                    <a:pt x="79305" y="257605"/>
                  </a:lnTo>
                  <a:lnTo>
                    <a:pt x="65998" y="259386"/>
                  </a:lnTo>
                  <a:lnTo>
                    <a:pt x="53084" y="260620"/>
                  </a:lnTo>
                  <a:lnTo>
                    <a:pt x="40561" y="261599"/>
                  </a:lnTo>
                  <a:lnTo>
                    <a:pt x="27331" y="262415"/>
                  </a:lnTo>
                  <a:lnTo>
                    <a:pt x="11288" y="2632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2015-04-08T18:55:47Z</dcterms:created>
  <dcterms:modified xsi:type="dcterms:W3CDTF">2015-04-08T18:56:56Z</dcterms:modified>
</cp:coreProperties>
</file>